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5" r:id="rId4"/>
    <p:sldMasterId id="214748368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55630AB-2B36-4BDC-A860-DC7C9C621A89}">
  <a:tblStyle styleId="{155630AB-2B36-4BDC-A860-DC7C9C621A8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8" name="Shape 3658"/>
        <p:cNvGrpSpPr/>
        <p:nvPr/>
      </p:nvGrpSpPr>
      <p:grpSpPr>
        <a:xfrm>
          <a:off x="0" y="0"/>
          <a:ext cx="0" cy="0"/>
          <a:chOff x="0" y="0"/>
          <a:chExt cx="0" cy="0"/>
        </a:xfrm>
      </p:grpSpPr>
      <p:sp>
        <p:nvSpPr>
          <p:cNvPr id="3659" name="Google Shape;3659;g89a5fe3e88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0" name="Google Shape;3660;g89a5fe3e88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6" name="Shape 3946"/>
        <p:cNvGrpSpPr/>
        <p:nvPr/>
      </p:nvGrpSpPr>
      <p:grpSpPr>
        <a:xfrm>
          <a:off x="0" y="0"/>
          <a:ext cx="0" cy="0"/>
          <a:chOff x="0" y="0"/>
          <a:chExt cx="0" cy="0"/>
        </a:xfrm>
      </p:grpSpPr>
      <p:sp>
        <p:nvSpPr>
          <p:cNvPr id="3947" name="Google Shape;3947;g8996c3991b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8" name="Google Shape;3948;g8996c3991b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3" name="Shape 3953"/>
        <p:cNvGrpSpPr/>
        <p:nvPr/>
      </p:nvGrpSpPr>
      <p:grpSpPr>
        <a:xfrm>
          <a:off x="0" y="0"/>
          <a:ext cx="0" cy="0"/>
          <a:chOff x="0" y="0"/>
          <a:chExt cx="0" cy="0"/>
        </a:xfrm>
      </p:grpSpPr>
      <p:sp>
        <p:nvSpPr>
          <p:cNvPr id="3954" name="Google Shape;3954;g9e8ef5988d_2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55" name="Google Shape;3955;g9e8ef5988d_2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9" name="Shape 3959"/>
        <p:cNvGrpSpPr/>
        <p:nvPr/>
      </p:nvGrpSpPr>
      <p:grpSpPr>
        <a:xfrm>
          <a:off x="0" y="0"/>
          <a:ext cx="0" cy="0"/>
          <a:chOff x="0" y="0"/>
          <a:chExt cx="0" cy="0"/>
        </a:xfrm>
      </p:grpSpPr>
      <p:sp>
        <p:nvSpPr>
          <p:cNvPr id="3960" name="Google Shape;3960;g958bea0654_4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1" name="Google Shape;3961;g958bea0654_4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6" name="Shape 4346"/>
        <p:cNvGrpSpPr/>
        <p:nvPr/>
      </p:nvGrpSpPr>
      <p:grpSpPr>
        <a:xfrm>
          <a:off x="0" y="0"/>
          <a:ext cx="0" cy="0"/>
          <a:chOff x="0" y="0"/>
          <a:chExt cx="0" cy="0"/>
        </a:xfrm>
      </p:grpSpPr>
      <p:sp>
        <p:nvSpPr>
          <p:cNvPr id="4347" name="Google Shape;4347;g914f6b7470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8" name="Google Shape;4348;g914f6b7470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5" name="Shape 4375"/>
        <p:cNvGrpSpPr/>
        <p:nvPr/>
      </p:nvGrpSpPr>
      <p:grpSpPr>
        <a:xfrm>
          <a:off x="0" y="0"/>
          <a:ext cx="0" cy="0"/>
          <a:chOff x="0" y="0"/>
          <a:chExt cx="0" cy="0"/>
        </a:xfrm>
      </p:grpSpPr>
      <p:sp>
        <p:nvSpPr>
          <p:cNvPr id="4376" name="Google Shape;4376;g8996c3991b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7" name="Google Shape;4377;g8996c3991b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7" name="Shape 4407"/>
        <p:cNvGrpSpPr/>
        <p:nvPr/>
      </p:nvGrpSpPr>
      <p:grpSpPr>
        <a:xfrm>
          <a:off x="0" y="0"/>
          <a:ext cx="0" cy="0"/>
          <a:chOff x="0" y="0"/>
          <a:chExt cx="0" cy="0"/>
        </a:xfrm>
      </p:grpSpPr>
      <p:sp>
        <p:nvSpPr>
          <p:cNvPr id="4408" name="Google Shape;4408;g8e6a0928a6_3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09" name="Google Shape;4409;g8e6a0928a6_3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8" name="Shape 6368"/>
        <p:cNvGrpSpPr/>
        <p:nvPr/>
      </p:nvGrpSpPr>
      <p:grpSpPr>
        <a:xfrm>
          <a:off x="0" y="0"/>
          <a:ext cx="0" cy="0"/>
          <a:chOff x="0" y="0"/>
          <a:chExt cx="0" cy="0"/>
        </a:xfrm>
      </p:grpSpPr>
      <p:sp>
        <p:nvSpPr>
          <p:cNvPr id="6369" name="Google Shape;6369;g958bea0654_2_2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0" name="Google Shape;6370;g958bea0654_2_2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6" name="Shape 6516"/>
        <p:cNvGrpSpPr/>
        <p:nvPr/>
      </p:nvGrpSpPr>
      <p:grpSpPr>
        <a:xfrm>
          <a:off x="0" y="0"/>
          <a:ext cx="0" cy="0"/>
          <a:chOff x="0" y="0"/>
          <a:chExt cx="0" cy="0"/>
        </a:xfrm>
      </p:grpSpPr>
      <p:sp>
        <p:nvSpPr>
          <p:cNvPr id="6517" name="Google Shape;6517;g89a63f2d53_1_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8" name="Google Shape;6518;g89a63f2d53_1_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6" name="Shape 6616"/>
        <p:cNvGrpSpPr/>
        <p:nvPr/>
      </p:nvGrpSpPr>
      <p:grpSpPr>
        <a:xfrm>
          <a:off x="0" y="0"/>
          <a:ext cx="0" cy="0"/>
          <a:chOff x="0" y="0"/>
          <a:chExt cx="0" cy="0"/>
        </a:xfrm>
      </p:grpSpPr>
      <p:sp>
        <p:nvSpPr>
          <p:cNvPr id="6617" name="Google Shape;6617;g958bea0654_4_5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18" name="Google Shape;6618;g958bea0654_4_5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7" name="Shape 6647"/>
        <p:cNvGrpSpPr/>
        <p:nvPr/>
      </p:nvGrpSpPr>
      <p:grpSpPr>
        <a:xfrm>
          <a:off x="0" y="0"/>
          <a:ext cx="0" cy="0"/>
          <a:chOff x="0" y="0"/>
          <a:chExt cx="0" cy="0"/>
        </a:xfrm>
      </p:grpSpPr>
      <p:sp>
        <p:nvSpPr>
          <p:cNvPr id="6648" name="Google Shape;6648;g958bea0654_4_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9" name="Google Shape;6649;g958bea0654_4_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0" name="Shape 3690"/>
        <p:cNvGrpSpPr/>
        <p:nvPr/>
      </p:nvGrpSpPr>
      <p:grpSpPr>
        <a:xfrm>
          <a:off x="0" y="0"/>
          <a:ext cx="0" cy="0"/>
          <a:chOff x="0" y="0"/>
          <a:chExt cx="0" cy="0"/>
        </a:xfrm>
      </p:grpSpPr>
      <p:sp>
        <p:nvSpPr>
          <p:cNvPr id="3691" name="Google Shape;3691;g8996c3991b_0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2" name="Google Shape;3692;g8996c3991b_0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3" name="Shape 6683"/>
        <p:cNvGrpSpPr/>
        <p:nvPr/>
      </p:nvGrpSpPr>
      <p:grpSpPr>
        <a:xfrm>
          <a:off x="0" y="0"/>
          <a:ext cx="0" cy="0"/>
          <a:chOff x="0" y="0"/>
          <a:chExt cx="0" cy="0"/>
        </a:xfrm>
      </p:grpSpPr>
      <p:sp>
        <p:nvSpPr>
          <p:cNvPr id="6684" name="Google Shape;6684;g8e6a0928a6_2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5" name="Google Shape;6685;g8e6a0928a6_2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3" name="Shape 6733"/>
        <p:cNvGrpSpPr/>
        <p:nvPr/>
      </p:nvGrpSpPr>
      <p:grpSpPr>
        <a:xfrm>
          <a:off x="0" y="0"/>
          <a:ext cx="0" cy="0"/>
          <a:chOff x="0" y="0"/>
          <a:chExt cx="0" cy="0"/>
        </a:xfrm>
      </p:grpSpPr>
      <p:sp>
        <p:nvSpPr>
          <p:cNvPr id="6734" name="Google Shape;6734;g958bea0654_5_6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35" name="Google Shape;6735;g958bea0654_5_6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2" name="Shape 6762"/>
        <p:cNvGrpSpPr/>
        <p:nvPr/>
      </p:nvGrpSpPr>
      <p:grpSpPr>
        <a:xfrm>
          <a:off x="0" y="0"/>
          <a:ext cx="0" cy="0"/>
          <a:chOff x="0" y="0"/>
          <a:chExt cx="0" cy="0"/>
        </a:xfrm>
      </p:grpSpPr>
      <p:sp>
        <p:nvSpPr>
          <p:cNvPr id="6763" name="Google Shape;6763;g9e8ef5988d_1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64" name="Google Shape;6764;g9e8ef5988d_1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6" name="Shape 6796"/>
        <p:cNvGrpSpPr/>
        <p:nvPr/>
      </p:nvGrpSpPr>
      <p:grpSpPr>
        <a:xfrm>
          <a:off x="0" y="0"/>
          <a:ext cx="0" cy="0"/>
          <a:chOff x="0" y="0"/>
          <a:chExt cx="0" cy="0"/>
        </a:xfrm>
      </p:grpSpPr>
      <p:sp>
        <p:nvSpPr>
          <p:cNvPr id="6797" name="Google Shape;6797;g8996c3991b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98" name="Google Shape;6798;g8996c3991b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1" name="Shape 7001"/>
        <p:cNvGrpSpPr/>
        <p:nvPr/>
      </p:nvGrpSpPr>
      <p:grpSpPr>
        <a:xfrm>
          <a:off x="0" y="0"/>
          <a:ext cx="0" cy="0"/>
          <a:chOff x="0" y="0"/>
          <a:chExt cx="0" cy="0"/>
        </a:xfrm>
      </p:grpSpPr>
      <p:sp>
        <p:nvSpPr>
          <p:cNvPr id="7002" name="Google Shape;7002;g958bea0654_5_6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3" name="Google Shape;7003;g958bea0654_5_6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3" name="Shape 7033"/>
        <p:cNvGrpSpPr/>
        <p:nvPr/>
      </p:nvGrpSpPr>
      <p:grpSpPr>
        <a:xfrm>
          <a:off x="0" y="0"/>
          <a:ext cx="0" cy="0"/>
          <a:chOff x="0" y="0"/>
          <a:chExt cx="0" cy="0"/>
        </a:xfrm>
      </p:grpSpPr>
      <p:sp>
        <p:nvSpPr>
          <p:cNvPr id="7034" name="Google Shape;7034;g958bea0654_5_5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35" name="Google Shape;7035;g958bea0654_5_5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2" name="Shape 7082"/>
        <p:cNvGrpSpPr/>
        <p:nvPr/>
      </p:nvGrpSpPr>
      <p:grpSpPr>
        <a:xfrm>
          <a:off x="0" y="0"/>
          <a:ext cx="0" cy="0"/>
          <a:chOff x="0" y="0"/>
          <a:chExt cx="0" cy="0"/>
        </a:xfrm>
      </p:grpSpPr>
      <p:sp>
        <p:nvSpPr>
          <p:cNvPr id="7083" name="Google Shape;7083;g8e6a0928a6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84" name="Google Shape;7084;g8e6a0928a6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10" name="Shape 7110"/>
        <p:cNvGrpSpPr/>
        <p:nvPr/>
      </p:nvGrpSpPr>
      <p:grpSpPr>
        <a:xfrm>
          <a:off x="0" y="0"/>
          <a:ext cx="0" cy="0"/>
          <a:chOff x="0" y="0"/>
          <a:chExt cx="0" cy="0"/>
        </a:xfrm>
      </p:grpSpPr>
      <p:sp>
        <p:nvSpPr>
          <p:cNvPr id="7111" name="Google Shape;7111;g958bea0654_5_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12" name="Google Shape;7112;g958bea0654_5_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6" name="Shape 7146"/>
        <p:cNvGrpSpPr/>
        <p:nvPr/>
      </p:nvGrpSpPr>
      <p:grpSpPr>
        <a:xfrm>
          <a:off x="0" y="0"/>
          <a:ext cx="0" cy="0"/>
          <a:chOff x="0" y="0"/>
          <a:chExt cx="0" cy="0"/>
        </a:xfrm>
      </p:grpSpPr>
      <p:sp>
        <p:nvSpPr>
          <p:cNvPr id="7147" name="Google Shape;7147;g8996c3991b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48" name="Google Shape;7148;g8996c3991b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15" name="Shape 7215"/>
        <p:cNvGrpSpPr/>
        <p:nvPr/>
      </p:nvGrpSpPr>
      <p:grpSpPr>
        <a:xfrm>
          <a:off x="0" y="0"/>
          <a:ext cx="0" cy="0"/>
          <a:chOff x="0" y="0"/>
          <a:chExt cx="0" cy="0"/>
        </a:xfrm>
      </p:grpSpPr>
      <p:sp>
        <p:nvSpPr>
          <p:cNvPr id="7216" name="Google Shape;7216;g9e8ef5988d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17" name="Google Shape;7217;g9e8ef5988d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6" name="Shape 3696"/>
        <p:cNvGrpSpPr/>
        <p:nvPr/>
      </p:nvGrpSpPr>
      <p:grpSpPr>
        <a:xfrm>
          <a:off x="0" y="0"/>
          <a:ext cx="0" cy="0"/>
          <a:chOff x="0" y="0"/>
          <a:chExt cx="0" cy="0"/>
        </a:xfrm>
      </p:grpSpPr>
      <p:sp>
        <p:nvSpPr>
          <p:cNvPr id="3697" name="Google Shape;3697;g958bea0654_1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8" name="Google Shape;3698;g958bea0654_1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2" name="Shape 7272"/>
        <p:cNvGrpSpPr/>
        <p:nvPr/>
      </p:nvGrpSpPr>
      <p:grpSpPr>
        <a:xfrm>
          <a:off x="0" y="0"/>
          <a:ext cx="0" cy="0"/>
          <a:chOff x="0" y="0"/>
          <a:chExt cx="0" cy="0"/>
        </a:xfrm>
      </p:grpSpPr>
      <p:sp>
        <p:nvSpPr>
          <p:cNvPr id="7273" name="Google Shape;7273;g9e8ef5988d_2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4" name="Google Shape;7274;g9e8ef5988d_2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2" name="Shape 7292"/>
        <p:cNvGrpSpPr/>
        <p:nvPr/>
      </p:nvGrpSpPr>
      <p:grpSpPr>
        <a:xfrm>
          <a:off x="0" y="0"/>
          <a:ext cx="0" cy="0"/>
          <a:chOff x="0" y="0"/>
          <a:chExt cx="0" cy="0"/>
        </a:xfrm>
      </p:grpSpPr>
      <p:sp>
        <p:nvSpPr>
          <p:cNvPr id="7293" name="Google Shape;7293;g9e83444c35_6_2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4" name="Google Shape;7294;g9e83444c35_6_2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18" name="Shape 7318"/>
        <p:cNvGrpSpPr/>
        <p:nvPr/>
      </p:nvGrpSpPr>
      <p:grpSpPr>
        <a:xfrm>
          <a:off x="0" y="0"/>
          <a:ext cx="0" cy="0"/>
          <a:chOff x="0" y="0"/>
          <a:chExt cx="0" cy="0"/>
        </a:xfrm>
      </p:grpSpPr>
      <p:sp>
        <p:nvSpPr>
          <p:cNvPr id="7319" name="Google Shape;7319;g9e83444c35_6_29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20" name="Google Shape;7320;g9e83444c35_6_29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6" name="Shape 7746"/>
        <p:cNvGrpSpPr/>
        <p:nvPr/>
      </p:nvGrpSpPr>
      <p:grpSpPr>
        <a:xfrm>
          <a:off x="0" y="0"/>
          <a:ext cx="0" cy="0"/>
          <a:chOff x="0" y="0"/>
          <a:chExt cx="0" cy="0"/>
        </a:xfrm>
      </p:grpSpPr>
      <p:sp>
        <p:nvSpPr>
          <p:cNvPr id="7747" name="Google Shape;7747;g8996c3991b_0_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48" name="Google Shape;7748;g8996c3991b_0_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0" name="Shape 7790"/>
        <p:cNvGrpSpPr/>
        <p:nvPr/>
      </p:nvGrpSpPr>
      <p:grpSpPr>
        <a:xfrm>
          <a:off x="0" y="0"/>
          <a:ext cx="0" cy="0"/>
          <a:chOff x="0" y="0"/>
          <a:chExt cx="0" cy="0"/>
        </a:xfrm>
      </p:grpSpPr>
      <p:sp>
        <p:nvSpPr>
          <p:cNvPr id="7791" name="Google Shape;7791;g9e83444c35_6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2" name="Google Shape;7792;g9e83444c35_6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3" name="Shape 8253"/>
        <p:cNvGrpSpPr/>
        <p:nvPr/>
      </p:nvGrpSpPr>
      <p:grpSpPr>
        <a:xfrm>
          <a:off x="0" y="0"/>
          <a:ext cx="0" cy="0"/>
          <a:chOff x="0" y="0"/>
          <a:chExt cx="0" cy="0"/>
        </a:xfrm>
      </p:grpSpPr>
      <p:sp>
        <p:nvSpPr>
          <p:cNvPr id="8254" name="Google Shape;8254;g958bea0654_5_13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5" name="Google Shape;8255;g958bea0654_5_13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0" name="Shape 8260"/>
        <p:cNvGrpSpPr/>
        <p:nvPr/>
      </p:nvGrpSpPr>
      <p:grpSpPr>
        <a:xfrm>
          <a:off x="0" y="0"/>
          <a:ext cx="0" cy="0"/>
          <a:chOff x="0" y="0"/>
          <a:chExt cx="0" cy="0"/>
        </a:xfrm>
      </p:grpSpPr>
      <p:sp>
        <p:nvSpPr>
          <p:cNvPr id="8261" name="Google Shape;8261;g958bea0654_5_133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2" name="Google Shape;8262;g958bea0654_5_133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7" name="Shape 8267"/>
        <p:cNvGrpSpPr/>
        <p:nvPr/>
      </p:nvGrpSpPr>
      <p:grpSpPr>
        <a:xfrm>
          <a:off x="0" y="0"/>
          <a:ext cx="0" cy="0"/>
          <a:chOff x="0" y="0"/>
          <a:chExt cx="0" cy="0"/>
        </a:xfrm>
      </p:grpSpPr>
      <p:sp>
        <p:nvSpPr>
          <p:cNvPr id="8268" name="Google Shape;8268;g974fcc7ce8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9" name="Google Shape;8269;g974fcc7ce8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4" name="Shape 8274"/>
        <p:cNvGrpSpPr/>
        <p:nvPr/>
      </p:nvGrpSpPr>
      <p:grpSpPr>
        <a:xfrm>
          <a:off x="0" y="0"/>
          <a:ext cx="0" cy="0"/>
          <a:chOff x="0" y="0"/>
          <a:chExt cx="0" cy="0"/>
        </a:xfrm>
      </p:grpSpPr>
      <p:sp>
        <p:nvSpPr>
          <p:cNvPr id="8275" name="Google Shape;8275;g974fcc7ce8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6" name="Google Shape;8276;g974fcc7ce8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0" name="Shape 8290"/>
        <p:cNvGrpSpPr/>
        <p:nvPr/>
      </p:nvGrpSpPr>
      <p:grpSpPr>
        <a:xfrm>
          <a:off x="0" y="0"/>
          <a:ext cx="0" cy="0"/>
          <a:chOff x="0" y="0"/>
          <a:chExt cx="0" cy="0"/>
        </a:xfrm>
      </p:grpSpPr>
      <p:sp>
        <p:nvSpPr>
          <p:cNvPr id="8291" name="Google Shape;8291;g974fcc7ce8_2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92" name="Google Shape;8292;g974fcc7ce8_2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0" name="Shape 3850"/>
        <p:cNvGrpSpPr/>
        <p:nvPr/>
      </p:nvGrpSpPr>
      <p:grpSpPr>
        <a:xfrm>
          <a:off x="0" y="0"/>
          <a:ext cx="0" cy="0"/>
          <a:chOff x="0" y="0"/>
          <a:chExt cx="0" cy="0"/>
        </a:xfrm>
      </p:grpSpPr>
      <p:sp>
        <p:nvSpPr>
          <p:cNvPr id="3851" name="Google Shape;3851;g8e6a0928a6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2" name="Google Shape;3852;g8e6a0928a6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6" name="Shape 8306"/>
        <p:cNvGrpSpPr/>
        <p:nvPr/>
      </p:nvGrpSpPr>
      <p:grpSpPr>
        <a:xfrm>
          <a:off x="0" y="0"/>
          <a:ext cx="0" cy="0"/>
          <a:chOff x="0" y="0"/>
          <a:chExt cx="0" cy="0"/>
        </a:xfrm>
      </p:grpSpPr>
      <p:sp>
        <p:nvSpPr>
          <p:cNvPr id="8307" name="Google Shape;8307;g974fcc7ce8_2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8" name="Google Shape;8308;g974fcc7ce8_2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3" name="Shape 8643"/>
        <p:cNvGrpSpPr/>
        <p:nvPr/>
      </p:nvGrpSpPr>
      <p:grpSpPr>
        <a:xfrm>
          <a:off x="0" y="0"/>
          <a:ext cx="0" cy="0"/>
          <a:chOff x="0" y="0"/>
          <a:chExt cx="0" cy="0"/>
        </a:xfrm>
      </p:grpSpPr>
      <p:sp>
        <p:nvSpPr>
          <p:cNvPr id="8644" name="Google Shape;8644;g974fcc7ce8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5" name="Google Shape;8645;g974fcc7ce8_2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43" name="Shape 15143"/>
        <p:cNvGrpSpPr/>
        <p:nvPr/>
      </p:nvGrpSpPr>
      <p:grpSpPr>
        <a:xfrm>
          <a:off x="0" y="0"/>
          <a:ext cx="0" cy="0"/>
          <a:chOff x="0" y="0"/>
          <a:chExt cx="0" cy="0"/>
        </a:xfrm>
      </p:grpSpPr>
      <p:sp>
        <p:nvSpPr>
          <p:cNvPr id="15144" name="Google Shape;15144;g974fcc7ce8_2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45" name="Google Shape;15145;g974fcc7ce8_2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0" name="Shape 15570"/>
        <p:cNvGrpSpPr/>
        <p:nvPr/>
      </p:nvGrpSpPr>
      <p:grpSpPr>
        <a:xfrm>
          <a:off x="0" y="0"/>
          <a:ext cx="0" cy="0"/>
          <a:chOff x="0" y="0"/>
          <a:chExt cx="0" cy="0"/>
        </a:xfrm>
      </p:grpSpPr>
      <p:sp>
        <p:nvSpPr>
          <p:cNvPr id="15571" name="Google Shape;15571;g974fcc7ce8_2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72" name="Google Shape;15572;g974fcc7ce8_2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33" name="Shape 15733"/>
        <p:cNvGrpSpPr/>
        <p:nvPr/>
      </p:nvGrpSpPr>
      <p:grpSpPr>
        <a:xfrm>
          <a:off x="0" y="0"/>
          <a:ext cx="0" cy="0"/>
          <a:chOff x="0" y="0"/>
          <a:chExt cx="0" cy="0"/>
        </a:xfrm>
      </p:grpSpPr>
      <p:sp>
        <p:nvSpPr>
          <p:cNvPr id="15734" name="Google Shape;15734;g974fcc7ce8_2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35" name="Google Shape;15735;g974fcc7ce8_2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35" name="Shape 16135"/>
        <p:cNvGrpSpPr/>
        <p:nvPr/>
      </p:nvGrpSpPr>
      <p:grpSpPr>
        <a:xfrm>
          <a:off x="0" y="0"/>
          <a:ext cx="0" cy="0"/>
          <a:chOff x="0" y="0"/>
          <a:chExt cx="0" cy="0"/>
        </a:xfrm>
      </p:grpSpPr>
      <p:sp>
        <p:nvSpPr>
          <p:cNvPr id="16136" name="Google Shape;16136;g974fcc7ce8_2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37" name="Google Shape;16137;g974fcc7ce8_2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06" name="Shape 16506"/>
        <p:cNvGrpSpPr/>
        <p:nvPr/>
      </p:nvGrpSpPr>
      <p:grpSpPr>
        <a:xfrm>
          <a:off x="0" y="0"/>
          <a:ext cx="0" cy="0"/>
          <a:chOff x="0" y="0"/>
          <a:chExt cx="0" cy="0"/>
        </a:xfrm>
      </p:grpSpPr>
      <p:sp>
        <p:nvSpPr>
          <p:cNvPr id="16507" name="Google Shape;16507;g974fcc7ce8_2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08" name="Google Shape;16508;g974fcc7ce8_2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08" name="Shape 16808"/>
        <p:cNvGrpSpPr/>
        <p:nvPr/>
      </p:nvGrpSpPr>
      <p:grpSpPr>
        <a:xfrm>
          <a:off x="0" y="0"/>
          <a:ext cx="0" cy="0"/>
          <a:chOff x="0" y="0"/>
          <a:chExt cx="0" cy="0"/>
        </a:xfrm>
      </p:grpSpPr>
      <p:sp>
        <p:nvSpPr>
          <p:cNvPr id="16809" name="Google Shape;16809;g974fcc7ce8_2_8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10" name="Google Shape;16810;g974fcc7ce8_2_8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00" name="Shape 17100"/>
        <p:cNvGrpSpPr/>
        <p:nvPr/>
      </p:nvGrpSpPr>
      <p:grpSpPr>
        <a:xfrm>
          <a:off x="0" y="0"/>
          <a:ext cx="0" cy="0"/>
          <a:chOff x="0" y="0"/>
          <a:chExt cx="0" cy="0"/>
        </a:xfrm>
      </p:grpSpPr>
      <p:sp>
        <p:nvSpPr>
          <p:cNvPr id="17101" name="Google Shape;17101;g974fcc7ce8_2_8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02" name="Google Shape;17102;g974fcc7ce8_2_8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59" name="Shape 17459"/>
        <p:cNvGrpSpPr/>
        <p:nvPr/>
      </p:nvGrpSpPr>
      <p:grpSpPr>
        <a:xfrm>
          <a:off x="0" y="0"/>
          <a:ext cx="0" cy="0"/>
          <a:chOff x="0" y="0"/>
          <a:chExt cx="0" cy="0"/>
        </a:xfrm>
      </p:grpSpPr>
      <p:sp>
        <p:nvSpPr>
          <p:cNvPr id="17460" name="Google Shape;17460;g974fcc7ce8_2_9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61" name="Google Shape;17461;g974fcc7ce8_2_9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2" name="Shape 3882"/>
        <p:cNvGrpSpPr/>
        <p:nvPr/>
      </p:nvGrpSpPr>
      <p:grpSpPr>
        <a:xfrm>
          <a:off x="0" y="0"/>
          <a:ext cx="0" cy="0"/>
          <a:chOff x="0" y="0"/>
          <a:chExt cx="0" cy="0"/>
        </a:xfrm>
      </p:grpSpPr>
      <p:sp>
        <p:nvSpPr>
          <p:cNvPr id="3883" name="Google Shape;3883;g8e60f3b81b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4" name="Google Shape;3884;g8e60f3b81b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76" name="Shape 17876"/>
        <p:cNvGrpSpPr/>
        <p:nvPr/>
      </p:nvGrpSpPr>
      <p:grpSpPr>
        <a:xfrm>
          <a:off x="0" y="0"/>
          <a:ext cx="0" cy="0"/>
          <a:chOff x="0" y="0"/>
          <a:chExt cx="0" cy="0"/>
        </a:xfrm>
      </p:grpSpPr>
      <p:sp>
        <p:nvSpPr>
          <p:cNvPr id="17877" name="Google Shape;17877;g974fcc7ce8_2_9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78" name="Google Shape;17878;g974fcc7ce8_2_9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15" name="Shape 18215"/>
        <p:cNvGrpSpPr/>
        <p:nvPr/>
      </p:nvGrpSpPr>
      <p:grpSpPr>
        <a:xfrm>
          <a:off x="0" y="0"/>
          <a:ext cx="0" cy="0"/>
          <a:chOff x="0" y="0"/>
          <a:chExt cx="0" cy="0"/>
        </a:xfrm>
      </p:grpSpPr>
      <p:sp>
        <p:nvSpPr>
          <p:cNvPr id="18216" name="Google Shape;18216;g974fcc7ce8_2_9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17" name="Google Shape;18217;g974fcc7ce8_2_9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03" name="Shape 18403"/>
        <p:cNvGrpSpPr/>
        <p:nvPr/>
      </p:nvGrpSpPr>
      <p:grpSpPr>
        <a:xfrm>
          <a:off x="0" y="0"/>
          <a:ext cx="0" cy="0"/>
          <a:chOff x="0" y="0"/>
          <a:chExt cx="0" cy="0"/>
        </a:xfrm>
      </p:grpSpPr>
      <p:sp>
        <p:nvSpPr>
          <p:cNvPr id="18404" name="Google Shape;18404;g974fcc7ce8_2_10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05" name="Google Shape;18405;g974fcc7ce8_2_10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46" name="Shape 18646"/>
        <p:cNvGrpSpPr/>
        <p:nvPr/>
      </p:nvGrpSpPr>
      <p:grpSpPr>
        <a:xfrm>
          <a:off x="0" y="0"/>
          <a:ext cx="0" cy="0"/>
          <a:chOff x="0" y="0"/>
          <a:chExt cx="0" cy="0"/>
        </a:xfrm>
      </p:grpSpPr>
      <p:sp>
        <p:nvSpPr>
          <p:cNvPr id="18647" name="Google Shape;18647;g974fcc7ce8_2_103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48" name="Google Shape;18648;g974fcc7ce8_2_103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0" name="Shape 3890"/>
        <p:cNvGrpSpPr/>
        <p:nvPr/>
      </p:nvGrpSpPr>
      <p:grpSpPr>
        <a:xfrm>
          <a:off x="0" y="0"/>
          <a:ext cx="0" cy="0"/>
          <a:chOff x="0" y="0"/>
          <a:chExt cx="0" cy="0"/>
        </a:xfrm>
      </p:grpSpPr>
      <p:sp>
        <p:nvSpPr>
          <p:cNvPr id="3891" name="Google Shape;3891;g89a5fe3e88_7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2" name="Google Shape;3892;g89a5fe3e88_7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9" name="Shape 3899"/>
        <p:cNvGrpSpPr/>
        <p:nvPr/>
      </p:nvGrpSpPr>
      <p:grpSpPr>
        <a:xfrm>
          <a:off x="0" y="0"/>
          <a:ext cx="0" cy="0"/>
          <a:chOff x="0" y="0"/>
          <a:chExt cx="0" cy="0"/>
        </a:xfrm>
      </p:grpSpPr>
      <p:sp>
        <p:nvSpPr>
          <p:cNvPr id="3900" name="Google Shape;3900;g8996c3991b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01" name="Google Shape;3901;g8996c3991b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2" name="Shape 3922"/>
        <p:cNvGrpSpPr/>
        <p:nvPr/>
      </p:nvGrpSpPr>
      <p:grpSpPr>
        <a:xfrm>
          <a:off x="0" y="0"/>
          <a:ext cx="0" cy="0"/>
          <a:chOff x="0" y="0"/>
          <a:chExt cx="0" cy="0"/>
        </a:xfrm>
      </p:grpSpPr>
      <p:sp>
        <p:nvSpPr>
          <p:cNvPr id="3923" name="Google Shape;3923;g9e8ef5988d_1_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4" name="Google Shape;3924;g9e8ef5988d_1_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39" name="Shape 3939"/>
        <p:cNvGrpSpPr/>
        <p:nvPr/>
      </p:nvGrpSpPr>
      <p:grpSpPr>
        <a:xfrm>
          <a:off x="0" y="0"/>
          <a:ext cx="0" cy="0"/>
          <a:chOff x="0" y="0"/>
          <a:chExt cx="0" cy="0"/>
        </a:xfrm>
      </p:grpSpPr>
      <p:sp>
        <p:nvSpPr>
          <p:cNvPr id="3940" name="Google Shape;3940;ga455437776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1" name="Google Shape;3941;ga455437776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4.xml"/><Relationship Id="rId3" Type="http://schemas.openxmlformats.org/officeDocument/2006/relationships/slide" Target="/ppt/slides/slide18.xml"/><Relationship Id="rId4" Type="http://schemas.openxmlformats.org/officeDocument/2006/relationships/slide" Target="/ppt/slides/slide13.xml"/><Relationship Id="rId5" Type="http://schemas.openxmlformats.org/officeDocument/2006/relationships/slide" Target="/ppt/slides/slide2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title"/>
          </p:nvPr>
        </p:nvSpPr>
        <p:spPr>
          <a:xfrm>
            <a:off x="2318725" y="1417394"/>
            <a:ext cx="4457400" cy="1681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6000"/>
            </a:lvl1pPr>
            <a:lvl2pPr lvl="1" rtl="0" algn="ctr">
              <a:spcBef>
                <a:spcPts val="0"/>
              </a:spcBef>
              <a:spcAft>
                <a:spcPts val="0"/>
              </a:spcAft>
              <a:buNone/>
              <a:defRPr sz="6000"/>
            </a:lvl2pPr>
            <a:lvl3pPr lvl="2" rtl="0" algn="ctr">
              <a:spcBef>
                <a:spcPts val="0"/>
              </a:spcBef>
              <a:spcAft>
                <a:spcPts val="0"/>
              </a:spcAft>
              <a:buNone/>
              <a:defRPr sz="6000"/>
            </a:lvl3pPr>
            <a:lvl4pPr lvl="3" rtl="0" algn="ctr">
              <a:spcBef>
                <a:spcPts val="0"/>
              </a:spcBef>
              <a:spcAft>
                <a:spcPts val="0"/>
              </a:spcAft>
              <a:buNone/>
              <a:defRPr sz="6000"/>
            </a:lvl4pPr>
            <a:lvl5pPr lvl="4" rtl="0" algn="ctr">
              <a:spcBef>
                <a:spcPts val="0"/>
              </a:spcBef>
              <a:spcAft>
                <a:spcPts val="0"/>
              </a:spcAft>
              <a:buNone/>
              <a:defRPr sz="6000"/>
            </a:lvl5pPr>
            <a:lvl6pPr lvl="5" rtl="0" algn="ctr">
              <a:spcBef>
                <a:spcPts val="0"/>
              </a:spcBef>
              <a:spcAft>
                <a:spcPts val="0"/>
              </a:spcAft>
              <a:buNone/>
              <a:defRPr sz="6000"/>
            </a:lvl6pPr>
            <a:lvl7pPr lvl="6" rtl="0" algn="ctr">
              <a:spcBef>
                <a:spcPts val="0"/>
              </a:spcBef>
              <a:spcAft>
                <a:spcPts val="0"/>
              </a:spcAft>
              <a:buNone/>
              <a:defRPr sz="6000"/>
            </a:lvl7pPr>
            <a:lvl8pPr lvl="7" rtl="0" algn="ctr">
              <a:spcBef>
                <a:spcPts val="0"/>
              </a:spcBef>
              <a:spcAft>
                <a:spcPts val="0"/>
              </a:spcAft>
              <a:buNone/>
              <a:defRPr sz="6000"/>
            </a:lvl8pPr>
            <a:lvl9pPr lvl="8" rtl="0" algn="ctr">
              <a:spcBef>
                <a:spcPts val="0"/>
              </a:spcBef>
              <a:spcAft>
                <a:spcPts val="0"/>
              </a:spcAft>
              <a:buNone/>
              <a:defRPr sz="6000"/>
            </a:lvl9pPr>
          </a:lstStyle>
          <a:p/>
        </p:txBody>
      </p:sp>
      <p:sp>
        <p:nvSpPr>
          <p:cNvPr id="10" name="Google Shape;10;p2"/>
          <p:cNvSpPr txBox="1"/>
          <p:nvPr>
            <p:ph idx="1" type="subTitle"/>
          </p:nvPr>
        </p:nvSpPr>
        <p:spPr>
          <a:xfrm>
            <a:off x="3551750" y="3430001"/>
            <a:ext cx="3180900" cy="491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2000"/>
            </a:lvl1pPr>
            <a:lvl2pPr lvl="1" rtl="0" algn="ctr">
              <a:lnSpc>
                <a:spcPct val="100000"/>
              </a:lnSpc>
              <a:spcBef>
                <a:spcPts val="0"/>
              </a:spcBef>
              <a:spcAft>
                <a:spcPts val="0"/>
              </a:spcAft>
              <a:buNone/>
              <a:defRPr sz="2000"/>
            </a:lvl2pPr>
            <a:lvl3pPr lvl="2" rtl="0" algn="ctr">
              <a:lnSpc>
                <a:spcPct val="100000"/>
              </a:lnSpc>
              <a:spcBef>
                <a:spcPts val="0"/>
              </a:spcBef>
              <a:spcAft>
                <a:spcPts val="0"/>
              </a:spcAft>
              <a:buNone/>
              <a:defRPr sz="2000"/>
            </a:lvl3pPr>
            <a:lvl4pPr lvl="3" rtl="0" algn="ctr">
              <a:lnSpc>
                <a:spcPct val="100000"/>
              </a:lnSpc>
              <a:spcBef>
                <a:spcPts val="0"/>
              </a:spcBef>
              <a:spcAft>
                <a:spcPts val="0"/>
              </a:spcAft>
              <a:buNone/>
              <a:defRPr sz="2000"/>
            </a:lvl4pPr>
            <a:lvl5pPr lvl="4" rtl="0" algn="ctr">
              <a:lnSpc>
                <a:spcPct val="100000"/>
              </a:lnSpc>
              <a:spcBef>
                <a:spcPts val="0"/>
              </a:spcBef>
              <a:spcAft>
                <a:spcPts val="0"/>
              </a:spcAft>
              <a:buNone/>
              <a:defRPr sz="2000"/>
            </a:lvl5pPr>
            <a:lvl6pPr lvl="5" rtl="0" algn="ctr">
              <a:lnSpc>
                <a:spcPct val="100000"/>
              </a:lnSpc>
              <a:spcBef>
                <a:spcPts val="0"/>
              </a:spcBef>
              <a:spcAft>
                <a:spcPts val="0"/>
              </a:spcAft>
              <a:buNone/>
              <a:defRPr sz="2000"/>
            </a:lvl6pPr>
            <a:lvl7pPr lvl="6" rtl="0" algn="ctr">
              <a:lnSpc>
                <a:spcPct val="100000"/>
              </a:lnSpc>
              <a:spcBef>
                <a:spcPts val="0"/>
              </a:spcBef>
              <a:spcAft>
                <a:spcPts val="0"/>
              </a:spcAft>
              <a:buNone/>
              <a:defRPr sz="2000"/>
            </a:lvl7pPr>
            <a:lvl8pPr lvl="7" rtl="0" algn="ctr">
              <a:lnSpc>
                <a:spcPct val="100000"/>
              </a:lnSpc>
              <a:spcBef>
                <a:spcPts val="0"/>
              </a:spcBef>
              <a:spcAft>
                <a:spcPts val="0"/>
              </a:spcAft>
              <a:buNone/>
              <a:defRPr sz="2000"/>
            </a:lvl8pPr>
            <a:lvl9pPr lvl="8" rtl="0" algn="ctr">
              <a:lnSpc>
                <a:spcPct val="100000"/>
              </a:lnSpc>
              <a:spcBef>
                <a:spcPts val="0"/>
              </a:spcBef>
              <a:spcAft>
                <a:spcPts val="0"/>
              </a:spcAft>
              <a:buNone/>
              <a:defRPr sz="20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87" name="Shape 687"/>
        <p:cNvGrpSpPr/>
        <p:nvPr/>
      </p:nvGrpSpPr>
      <p:grpSpPr>
        <a:xfrm>
          <a:off x="0" y="0"/>
          <a:ext cx="0" cy="0"/>
          <a:chOff x="0" y="0"/>
          <a:chExt cx="0" cy="0"/>
        </a:xfrm>
      </p:grpSpPr>
      <p:grpSp>
        <p:nvGrpSpPr>
          <p:cNvPr id="688" name="Google Shape;688;p11"/>
          <p:cNvGrpSpPr/>
          <p:nvPr/>
        </p:nvGrpSpPr>
        <p:grpSpPr>
          <a:xfrm rot="10800000">
            <a:off x="1832496" y="1138286"/>
            <a:ext cx="806167" cy="806524"/>
            <a:chOff x="1850389" y="1652307"/>
            <a:chExt cx="548696" cy="548939"/>
          </a:xfrm>
        </p:grpSpPr>
        <p:sp>
          <p:nvSpPr>
            <p:cNvPr id="689" name="Google Shape;689;p11"/>
            <p:cNvSpPr/>
            <p:nvPr/>
          </p:nvSpPr>
          <p:spPr>
            <a:xfrm>
              <a:off x="1850389" y="1652307"/>
              <a:ext cx="22341" cy="22341"/>
            </a:xfrm>
            <a:custGeom>
              <a:rect b="b" l="l" r="r" t="t"/>
              <a:pathLst>
                <a:path extrusionOk="0" h="91" w="91">
                  <a:moveTo>
                    <a:pt x="46" y="0"/>
                  </a:moveTo>
                  <a:cubicBezTo>
                    <a:pt x="22" y="0"/>
                    <a:pt x="1" y="24"/>
                    <a:pt x="1" y="45"/>
                  </a:cubicBezTo>
                  <a:cubicBezTo>
                    <a:pt x="1" y="69"/>
                    <a:pt x="22" y="90"/>
                    <a:pt x="46" y="90"/>
                  </a:cubicBezTo>
                  <a:cubicBezTo>
                    <a:pt x="91" y="90"/>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1"/>
            <p:cNvSpPr/>
            <p:nvPr/>
          </p:nvSpPr>
          <p:spPr>
            <a:xfrm>
              <a:off x="1939015" y="1740933"/>
              <a:ext cx="22586" cy="22341"/>
            </a:xfrm>
            <a:custGeom>
              <a:rect b="b" l="l" r="r" t="t"/>
              <a:pathLst>
                <a:path extrusionOk="0" h="91" w="92">
                  <a:moveTo>
                    <a:pt x="46" y="0"/>
                  </a:moveTo>
                  <a:cubicBezTo>
                    <a:pt x="23" y="0"/>
                    <a:pt x="1" y="24"/>
                    <a:pt x="1" y="45"/>
                  </a:cubicBezTo>
                  <a:cubicBezTo>
                    <a:pt x="1" y="69"/>
                    <a:pt x="23" y="91"/>
                    <a:pt x="46" y="91"/>
                  </a:cubicBezTo>
                  <a:cubicBezTo>
                    <a:pt x="68" y="91"/>
                    <a:pt x="91" y="69"/>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1"/>
            <p:cNvSpPr/>
            <p:nvPr/>
          </p:nvSpPr>
          <p:spPr>
            <a:xfrm>
              <a:off x="1850389" y="1740933"/>
              <a:ext cx="22341" cy="22341"/>
            </a:xfrm>
            <a:custGeom>
              <a:rect b="b" l="l" r="r" t="t"/>
              <a:pathLst>
                <a:path extrusionOk="0" h="91" w="91">
                  <a:moveTo>
                    <a:pt x="46" y="0"/>
                  </a:moveTo>
                  <a:cubicBezTo>
                    <a:pt x="22" y="0"/>
                    <a:pt x="1" y="24"/>
                    <a:pt x="1" y="45"/>
                  </a:cubicBezTo>
                  <a:cubicBezTo>
                    <a:pt x="1" y="69"/>
                    <a:pt x="22" y="91"/>
                    <a:pt x="46" y="91"/>
                  </a:cubicBezTo>
                  <a:cubicBezTo>
                    <a:pt x="91" y="91"/>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1"/>
            <p:cNvSpPr/>
            <p:nvPr/>
          </p:nvSpPr>
          <p:spPr>
            <a:xfrm>
              <a:off x="2027886" y="1829559"/>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1"/>
            <p:cNvSpPr/>
            <p:nvPr/>
          </p:nvSpPr>
          <p:spPr>
            <a:xfrm>
              <a:off x="1939015" y="1829559"/>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1"/>
            <p:cNvSpPr/>
            <p:nvPr/>
          </p:nvSpPr>
          <p:spPr>
            <a:xfrm>
              <a:off x="1850389" y="1829559"/>
              <a:ext cx="22341" cy="22341"/>
            </a:xfrm>
            <a:custGeom>
              <a:rect b="b" l="l" r="r" t="t"/>
              <a:pathLst>
                <a:path extrusionOk="0" h="91" w="91">
                  <a:moveTo>
                    <a:pt x="46" y="1"/>
                  </a:moveTo>
                  <a:cubicBezTo>
                    <a:pt x="22" y="1"/>
                    <a:pt x="1" y="24"/>
                    <a:pt x="1" y="46"/>
                  </a:cubicBezTo>
                  <a:cubicBezTo>
                    <a:pt x="1" y="69"/>
                    <a:pt x="22" y="91"/>
                    <a:pt x="46" y="91"/>
                  </a:cubicBezTo>
                  <a:cubicBezTo>
                    <a:pt x="91" y="91"/>
                    <a:pt x="91" y="69"/>
                    <a:pt x="91" y="46"/>
                  </a:cubicBezTo>
                  <a:cubicBezTo>
                    <a:pt x="91" y="24"/>
                    <a:pt x="91"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1"/>
            <p:cNvSpPr/>
            <p:nvPr/>
          </p:nvSpPr>
          <p:spPr>
            <a:xfrm>
              <a:off x="2110620" y="1913029"/>
              <a:ext cx="28233" cy="22341"/>
            </a:xfrm>
            <a:custGeom>
              <a:rect b="b" l="l" r="r" t="t"/>
              <a:pathLst>
                <a:path extrusionOk="0" h="91" w="115">
                  <a:moveTo>
                    <a:pt x="46" y="0"/>
                  </a:moveTo>
                  <a:cubicBezTo>
                    <a:pt x="24" y="0"/>
                    <a:pt x="1" y="22"/>
                    <a:pt x="1" y="45"/>
                  </a:cubicBezTo>
                  <a:cubicBezTo>
                    <a:pt x="1" y="67"/>
                    <a:pt x="24" y="90"/>
                    <a:pt x="46" y="90"/>
                  </a:cubicBezTo>
                  <a:cubicBezTo>
                    <a:pt x="91" y="90"/>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1"/>
            <p:cNvSpPr/>
            <p:nvPr/>
          </p:nvSpPr>
          <p:spPr>
            <a:xfrm>
              <a:off x="2027886" y="1913029"/>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1"/>
            <p:cNvSpPr/>
            <p:nvPr/>
          </p:nvSpPr>
          <p:spPr>
            <a:xfrm>
              <a:off x="1939015" y="1913029"/>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1"/>
            <p:cNvSpPr/>
            <p:nvPr/>
          </p:nvSpPr>
          <p:spPr>
            <a:xfrm>
              <a:off x="1850389" y="1913029"/>
              <a:ext cx="22341" cy="22341"/>
            </a:xfrm>
            <a:custGeom>
              <a:rect b="b" l="l" r="r" t="t"/>
              <a:pathLst>
                <a:path extrusionOk="0" h="91" w="91">
                  <a:moveTo>
                    <a:pt x="46" y="0"/>
                  </a:moveTo>
                  <a:cubicBezTo>
                    <a:pt x="22" y="0"/>
                    <a:pt x="1" y="22"/>
                    <a:pt x="1" y="45"/>
                  </a:cubicBezTo>
                  <a:cubicBezTo>
                    <a:pt x="1" y="67"/>
                    <a:pt x="22" y="90"/>
                    <a:pt x="46" y="90"/>
                  </a:cubicBezTo>
                  <a:cubicBezTo>
                    <a:pt x="91" y="90"/>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1"/>
            <p:cNvSpPr/>
            <p:nvPr/>
          </p:nvSpPr>
          <p:spPr>
            <a:xfrm>
              <a:off x="2199492" y="2001654"/>
              <a:ext cx="22341" cy="22341"/>
            </a:xfrm>
            <a:custGeom>
              <a:rect b="b" l="l" r="r" t="t"/>
              <a:pathLst>
                <a:path extrusionOk="0" h="91" w="91">
                  <a:moveTo>
                    <a:pt x="45" y="0"/>
                  </a:moveTo>
                  <a:cubicBezTo>
                    <a:pt x="23" y="0"/>
                    <a:pt x="0" y="22"/>
                    <a:pt x="0" y="45"/>
                  </a:cubicBezTo>
                  <a:cubicBezTo>
                    <a:pt x="0" y="67"/>
                    <a:pt x="23" y="91"/>
                    <a:pt x="45" y="91"/>
                  </a:cubicBezTo>
                  <a:cubicBezTo>
                    <a:pt x="69" y="91"/>
                    <a:pt x="90" y="67"/>
                    <a:pt x="90" y="45"/>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1"/>
            <p:cNvSpPr/>
            <p:nvPr/>
          </p:nvSpPr>
          <p:spPr>
            <a:xfrm>
              <a:off x="2110620" y="2001654"/>
              <a:ext cx="28233" cy="22341"/>
            </a:xfrm>
            <a:custGeom>
              <a:rect b="b" l="l" r="r" t="t"/>
              <a:pathLst>
                <a:path extrusionOk="0" h="91" w="115">
                  <a:moveTo>
                    <a:pt x="46" y="0"/>
                  </a:moveTo>
                  <a:cubicBezTo>
                    <a:pt x="24" y="0"/>
                    <a:pt x="1" y="22"/>
                    <a:pt x="1" y="45"/>
                  </a:cubicBezTo>
                  <a:cubicBezTo>
                    <a:pt x="1" y="67"/>
                    <a:pt x="24" y="91"/>
                    <a:pt x="46" y="91"/>
                  </a:cubicBezTo>
                  <a:cubicBezTo>
                    <a:pt x="91" y="91"/>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1"/>
            <p:cNvSpPr/>
            <p:nvPr/>
          </p:nvSpPr>
          <p:spPr>
            <a:xfrm>
              <a:off x="2027886" y="2001654"/>
              <a:ext cx="22341" cy="22341"/>
            </a:xfrm>
            <a:custGeom>
              <a:rect b="b" l="l" r="r" t="t"/>
              <a:pathLst>
                <a:path extrusionOk="0" h="91" w="91">
                  <a:moveTo>
                    <a:pt x="45" y="0"/>
                  </a:moveTo>
                  <a:cubicBezTo>
                    <a:pt x="22" y="0"/>
                    <a:pt x="0" y="22"/>
                    <a:pt x="0" y="45"/>
                  </a:cubicBezTo>
                  <a:cubicBezTo>
                    <a:pt x="0" y="67"/>
                    <a:pt x="22" y="91"/>
                    <a:pt x="45" y="91"/>
                  </a:cubicBezTo>
                  <a:cubicBezTo>
                    <a:pt x="67" y="91"/>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1"/>
            <p:cNvSpPr/>
            <p:nvPr/>
          </p:nvSpPr>
          <p:spPr>
            <a:xfrm>
              <a:off x="1939015" y="2001654"/>
              <a:ext cx="22586" cy="22341"/>
            </a:xfrm>
            <a:custGeom>
              <a:rect b="b" l="l" r="r" t="t"/>
              <a:pathLst>
                <a:path extrusionOk="0" h="91" w="92">
                  <a:moveTo>
                    <a:pt x="46" y="0"/>
                  </a:moveTo>
                  <a:cubicBezTo>
                    <a:pt x="23" y="0"/>
                    <a:pt x="1" y="22"/>
                    <a:pt x="1" y="45"/>
                  </a:cubicBezTo>
                  <a:cubicBezTo>
                    <a:pt x="1" y="67"/>
                    <a:pt x="23" y="91"/>
                    <a:pt x="46" y="91"/>
                  </a:cubicBezTo>
                  <a:cubicBezTo>
                    <a:pt x="68" y="91"/>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
            <p:cNvSpPr/>
            <p:nvPr/>
          </p:nvSpPr>
          <p:spPr>
            <a:xfrm>
              <a:off x="1850389" y="2001654"/>
              <a:ext cx="22341" cy="22341"/>
            </a:xfrm>
            <a:custGeom>
              <a:rect b="b" l="l" r="r" t="t"/>
              <a:pathLst>
                <a:path extrusionOk="0" h="91" w="91">
                  <a:moveTo>
                    <a:pt x="46" y="0"/>
                  </a:moveTo>
                  <a:cubicBezTo>
                    <a:pt x="22" y="0"/>
                    <a:pt x="1" y="22"/>
                    <a:pt x="1" y="45"/>
                  </a:cubicBezTo>
                  <a:cubicBezTo>
                    <a:pt x="1" y="67"/>
                    <a:pt x="22" y="91"/>
                    <a:pt x="46" y="91"/>
                  </a:cubicBezTo>
                  <a:cubicBezTo>
                    <a:pt x="91" y="91"/>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1"/>
            <p:cNvSpPr/>
            <p:nvPr/>
          </p:nvSpPr>
          <p:spPr>
            <a:xfrm>
              <a:off x="2199492" y="2090280"/>
              <a:ext cx="22341" cy="22341"/>
            </a:xfrm>
            <a:custGeom>
              <a:rect b="b" l="l" r="r" t="t"/>
              <a:pathLst>
                <a:path extrusionOk="0" h="91" w="91">
                  <a:moveTo>
                    <a:pt x="45" y="0"/>
                  </a:moveTo>
                  <a:cubicBezTo>
                    <a:pt x="23" y="0"/>
                    <a:pt x="0" y="22"/>
                    <a:pt x="0" y="46"/>
                  </a:cubicBezTo>
                  <a:cubicBezTo>
                    <a:pt x="0" y="67"/>
                    <a:pt x="23" y="91"/>
                    <a:pt x="45" y="91"/>
                  </a:cubicBezTo>
                  <a:cubicBezTo>
                    <a:pt x="69" y="91"/>
                    <a:pt x="90" y="67"/>
                    <a:pt x="90" y="46"/>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1"/>
            <p:cNvSpPr/>
            <p:nvPr/>
          </p:nvSpPr>
          <p:spPr>
            <a:xfrm>
              <a:off x="2110620" y="2090280"/>
              <a:ext cx="28233" cy="22341"/>
            </a:xfrm>
            <a:custGeom>
              <a:rect b="b" l="l" r="r" t="t"/>
              <a:pathLst>
                <a:path extrusionOk="0" h="91" w="115">
                  <a:moveTo>
                    <a:pt x="46" y="0"/>
                  </a:moveTo>
                  <a:cubicBezTo>
                    <a:pt x="24" y="0"/>
                    <a:pt x="1" y="22"/>
                    <a:pt x="1" y="46"/>
                  </a:cubicBezTo>
                  <a:cubicBezTo>
                    <a:pt x="1" y="67"/>
                    <a:pt x="24" y="91"/>
                    <a:pt x="46" y="91"/>
                  </a:cubicBezTo>
                  <a:cubicBezTo>
                    <a:pt x="91" y="91"/>
                    <a:pt x="115" y="67"/>
                    <a:pt x="115" y="46"/>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1"/>
            <p:cNvSpPr/>
            <p:nvPr/>
          </p:nvSpPr>
          <p:spPr>
            <a:xfrm>
              <a:off x="2027886" y="2090280"/>
              <a:ext cx="22341" cy="22341"/>
            </a:xfrm>
            <a:custGeom>
              <a:rect b="b" l="l" r="r" t="t"/>
              <a:pathLst>
                <a:path extrusionOk="0" h="91" w="91">
                  <a:moveTo>
                    <a:pt x="45" y="0"/>
                  </a:moveTo>
                  <a:cubicBezTo>
                    <a:pt x="22" y="0"/>
                    <a:pt x="0" y="22"/>
                    <a:pt x="0" y="46"/>
                  </a:cubicBezTo>
                  <a:cubicBezTo>
                    <a:pt x="0" y="67"/>
                    <a:pt x="22" y="91"/>
                    <a:pt x="45" y="91"/>
                  </a:cubicBezTo>
                  <a:cubicBezTo>
                    <a:pt x="67" y="91"/>
                    <a:pt x="90" y="67"/>
                    <a:pt x="90" y="46"/>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1"/>
            <p:cNvSpPr/>
            <p:nvPr/>
          </p:nvSpPr>
          <p:spPr>
            <a:xfrm>
              <a:off x="1939015" y="2090280"/>
              <a:ext cx="22586" cy="22341"/>
            </a:xfrm>
            <a:custGeom>
              <a:rect b="b" l="l" r="r" t="t"/>
              <a:pathLst>
                <a:path extrusionOk="0" h="91" w="92">
                  <a:moveTo>
                    <a:pt x="46" y="0"/>
                  </a:moveTo>
                  <a:cubicBezTo>
                    <a:pt x="23" y="0"/>
                    <a:pt x="1" y="22"/>
                    <a:pt x="1" y="46"/>
                  </a:cubicBezTo>
                  <a:cubicBezTo>
                    <a:pt x="1" y="67"/>
                    <a:pt x="23" y="91"/>
                    <a:pt x="46" y="91"/>
                  </a:cubicBezTo>
                  <a:cubicBezTo>
                    <a:pt x="68" y="91"/>
                    <a:pt x="91" y="67"/>
                    <a:pt x="91" y="46"/>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1"/>
            <p:cNvSpPr/>
            <p:nvPr/>
          </p:nvSpPr>
          <p:spPr>
            <a:xfrm>
              <a:off x="1850389" y="2090280"/>
              <a:ext cx="22341" cy="22341"/>
            </a:xfrm>
            <a:custGeom>
              <a:rect b="b" l="l" r="r" t="t"/>
              <a:pathLst>
                <a:path extrusionOk="0" h="91" w="91">
                  <a:moveTo>
                    <a:pt x="46" y="0"/>
                  </a:moveTo>
                  <a:cubicBezTo>
                    <a:pt x="22" y="0"/>
                    <a:pt x="1" y="22"/>
                    <a:pt x="1" y="46"/>
                  </a:cubicBezTo>
                  <a:cubicBezTo>
                    <a:pt x="1" y="67"/>
                    <a:pt x="22" y="91"/>
                    <a:pt x="46" y="91"/>
                  </a:cubicBezTo>
                  <a:cubicBezTo>
                    <a:pt x="91" y="91"/>
                    <a:pt x="91" y="67"/>
                    <a:pt x="91" y="46"/>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1"/>
            <p:cNvSpPr/>
            <p:nvPr/>
          </p:nvSpPr>
          <p:spPr>
            <a:xfrm>
              <a:off x="2199492" y="2173259"/>
              <a:ext cx="22341" cy="27987"/>
            </a:xfrm>
            <a:custGeom>
              <a:rect b="b" l="l" r="r" t="t"/>
              <a:pathLst>
                <a:path extrusionOk="0" h="114" w="91">
                  <a:moveTo>
                    <a:pt x="45" y="0"/>
                  </a:moveTo>
                  <a:cubicBezTo>
                    <a:pt x="23" y="0"/>
                    <a:pt x="0" y="24"/>
                    <a:pt x="0" y="45"/>
                  </a:cubicBezTo>
                  <a:cubicBezTo>
                    <a:pt x="0" y="90"/>
                    <a:pt x="23" y="114"/>
                    <a:pt x="45" y="114"/>
                  </a:cubicBezTo>
                  <a:cubicBezTo>
                    <a:pt x="69" y="114"/>
                    <a:pt x="90" y="90"/>
                    <a:pt x="90" y="45"/>
                  </a:cubicBezTo>
                  <a:cubicBezTo>
                    <a:pt x="90"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1"/>
            <p:cNvSpPr/>
            <p:nvPr/>
          </p:nvSpPr>
          <p:spPr>
            <a:xfrm>
              <a:off x="2110620" y="2173259"/>
              <a:ext cx="28233" cy="27987"/>
            </a:xfrm>
            <a:custGeom>
              <a:rect b="b" l="l" r="r" t="t"/>
              <a:pathLst>
                <a:path extrusionOk="0" h="114" w="115">
                  <a:moveTo>
                    <a:pt x="46" y="0"/>
                  </a:moveTo>
                  <a:cubicBezTo>
                    <a:pt x="24" y="0"/>
                    <a:pt x="1" y="24"/>
                    <a:pt x="1" y="45"/>
                  </a:cubicBezTo>
                  <a:cubicBezTo>
                    <a:pt x="1" y="90"/>
                    <a:pt x="24" y="114"/>
                    <a:pt x="46" y="114"/>
                  </a:cubicBezTo>
                  <a:cubicBezTo>
                    <a:pt x="91" y="114"/>
                    <a:pt x="115" y="90"/>
                    <a:pt x="115" y="45"/>
                  </a:cubicBezTo>
                  <a:cubicBezTo>
                    <a:pt x="115"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1"/>
            <p:cNvSpPr/>
            <p:nvPr/>
          </p:nvSpPr>
          <p:spPr>
            <a:xfrm>
              <a:off x="2027886" y="2173259"/>
              <a:ext cx="22341" cy="27987"/>
            </a:xfrm>
            <a:custGeom>
              <a:rect b="b" l="l" r="r" t="t"/>
              <a:pathLst>
                <a:path extrusionOk="0" h="114" w="91">
                  <a:moveTo>
                    <a:pt x="45" y="0"/>
                  </a:moveTo>
                  <a:cubicBezTo>
                    <a:pt x="22" y="0"/>
                    <a:pt x="0" y="24"/>
                    <a:pt x="0" y="45"/>
                  </a:cubicBezTo>
                  <a:cubicBezTo>
                    <a:pt x="0" y="90"/>
                    <a:pt x="22" y="114"/>
                    <a:pt x="45" y="114"/>
                  </a:cubicBezTo>
                  <a:cubicBezTo>
                    <a:pt x="67" y="114"/>
                    <a:pt x="90" y="90"/>
                    <a:pt x="90" y="45"/>
                  </a:cubicBezTo>
                  <a:cubicBezTo>
                    <a:pt x="90" y="24"/>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1"/>
            <p:cNvSpPr/>
            <p:nvPr/>
          </p:nvSpPr>
          <p:spPr>
            <a:xfrm>
              <a:off x="2288118" y="2090280"/>
              <a:ext cx="22341" cy="22341"/>
            </a:xfrm>
            <a:custGeom>
              <a:rect b="b" l="l" r="r" t="t"/>
              <a:pathLst>
                <a:path extrusionOk="0" h="91" w="91">
                  <a:moveTo>
                    <a:pt x="45" y="0"/>
                  </a:moveTo>
                  <a:cubicBezTo>
                    <a:pt x="24" y="0"/>
                    <a:pt x="0" y="22"/>
                    <a:pt x="0" y="46"/>
                  </a:cubicBezTo>
                  <a:cubicBezTo>
                    <a:pt x="0" y="67"/>
                    <a:pt x="24" y="91"/>
                    <a:pt x="45" y="91"/>
                  </a:cubicBezTo>
                  <a:cubicBezTo>
                    <a:pt x="69" y="91"/>
                    <a:pt x="91" y="67"/>
                    <a:pt x="91" y="46"/>
                  </a:cubicBezTo>
                  <a:cubicBezTo>
                    <a:pt x="91"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1"/>
            <p:cNvSpPr/>
            <p:nvPr/>
          </p:nvSpPr>
          <p:spPr>
            <a:xfrm>
              <a:off x="2376744" y="2173259"/>
              <a:ext cx="22341" cy="27987"/>
            </a:xfrm>
            <a:custGeom>
              <a:rect b="b" l="l" r="r" t="t"/>
              <a:pathLst>
                <a:path extrusionOk="0" h="114" w="91">
                  <a:moveTo>
                    <a:pt x="46" y="0"/>
                  </a:moveTo>
                  <a:cubicBezTo>
                    <a:pt x="0" y="0"/>
                    <a:pt x="0" y="24"/>
                    <a:pt x="0" y="45"/>
                  </a:cubicBezTo>
                  <a:cubicBezTo>
                    <a:pt x="0" y="90"/>
                    <a:pt x="0" y="114"/>
                    <a:pt x="46" y="114"/>
                  </a:cubicBezTo>
                  <a:cubicBezTo>
                    <a:pt x="69" y="114"/>
                    <a:pt x="91" y="90"/>
                    <a:pt x="91" y="45"/>
                  </a:cubicBezTo>
                  <a:cubicBezTo>
                    <a:pt x="91" y="24"/>
                    <a:pt x="69"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1"/>
            <p:cNvSpPr/>
            <p:nvPr/>
          </p:nvSpPr>
          <p:spPr>
            <a:xfrm>
              <a:off x="2288118" y="2173259"/>
              <a:ext cx="22341" cy="27987"/>
            </a:xfrm>
            <a:custGeom>
              <a:rect b="b" l="l" r="r" t="t"/>
              <a:pathLst>
                <a:path extrusionOk="0" h="114" w="91">
                  <a:moveTo>
                    <a:pt x="45" y="0"/>
                  </a:moveTo>
                  <a:cubicBezTo>
                    <a:pt x="24" y="0"/>
                    <a:pt x="0" y="24"/>
                    <a:pt x="0" y="45"/>
                  </a:cubicBezTo>
                  <a:cubicBezTo>
                    <a:pt x="0" y="90"/>
                    <a:pt x="24" y="114"/>
                    <a:pt x="45" y="114"/>
                  </a:cubicBezTo>
                  <a:cubicBezTo>
                    <a:pt x="69" y="114"/>
                    <a:pt x="91" y="90"/>
                    <a:pt x="91" y="45"/>
                  </a:cubicBezTo>
                  <a:cubicBezTo>
                    <a:pt x="91"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1"/>
            <p:cNvSpPr/>
            <p:nvPr/>
          </p:nvSpPr>
          <p:spPr>
            <a:xfrm>
              <a:off x="1939015" y="2173259"/>
              <a:ext cx="22586" cy="27987"/>
            </a:xfrm>
            <a:custGeom>
              <a:rect b="b" l="l" r="r" t="t"/>
              <a:pathLst>
                <a:path extrusionOk="0" h="114" w="92">
                  <a:moveTo>
                    <a:pt x="46" y="0"/>
                  </a:moveTo>
                  <a:cubicBezTo>
                    <a:pt x="23" y="0"/>
                    <a:pt x="1" y="24"/>
                    <a:pt x="1" y="45"/>
                  </a:cubicBezTo>
                  <a:cubicBezTo>
                    <a:pt x="1" y="90"/>
                    <a:pt x="23" y="114"/>
                    <a:pt x="46" y="114"/>
                  </a:cubicBezTo>
                  <a:cubicBezTo>
                    <a:pt x="68" y="114"/>
                    <a:pt x="91" y="90"/>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1"/>
            <p:cNvSpPr/>
            <p:nvPr/>
          </p:nvSpPr>
          <p:spPr>
            <a:xfrm>
              <a:off x="1850389" y="2173259"/>
              <a:ext cx="22341" cy="27987"/>
            </a:xfrm>
            <a:custGeom>
              <a:rect b="b" l="l" r="r" t="t"/>
              <a:pathLst>
                <a:path extrusionOk="0" h="114" w="91">
                  <a:moveTo>
                    <a:pt x="46" y="0"/>
                  </a:moveTo>
                  <a:cubicBezTo>
                    <a:pt x="22" y="0"/>
                    <a:pt x="1" y="24"/>
                    <a:pt x="1" y="45"/>
                  </a:cubicBezTo>
                  <a:cubicBezTo>
                    <a:pt x="1" y="90"/>
                    <a:pt x="22" y="114"/>
                    <a:pt x="46" y="114"/>
                  </a:cubicBezTo>
                  <a:cubicBezTo>
                    <a:pt x="91" y="114"/>
                    <a:pt x="91" y="90"/>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11"/>
          <p:cNvGrpSpPr/>
          <p:nvPr/>
        </p:nvGrpSpPr>
        <p:grpSpPr>
          <a:xfrm rot="10800000">
            <a:off x="4843322" y="1061919"/>
            <a:ext cx="2760446" cy="781997"/>
            <a:chOff x="-2317243" y="2633326"/>
            <a:chExt cx="1878822" cy="532245"/>
          </a:xfrm>
        </p:grpSpPr>
        <p:sp>
          <p:nvSpPr>
            <p:cNvPr id="718" name="Google Shape;718;p11"/>
            <p:cNvSpPr/>
            <p:nvPr/>
          </p:nvSpPr>
          <p:spPr>
            <a:xfrm>
              <a:off x="-1729758" y="2804931"/>
              <a:ext cx="22341" cy="22341"/>
            </a:xfrm>
            <a:custGeom>
              <a:rect b="b" l="l" r="r" t="t"/>
              <a:pathLst>
                <a:path extrusionOk="0" h="91" w="91">
                  <a:moveTo>
                    <a:pt x="46" y="1"/>
                  </a:moveTo>
                  <a:cubicBezTo>
                    <a:pt x="22" y="1"/>
                    <a:pt x="0" y="24"/>
                    <a:pt x="0" y="46"/>
                  </a:cubicBezTo>
                  <a:cubicBezTo>
                    <a:pt x="0" y="69"/>
                    <a:pt x="22"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1"/>
            <p:cNvSpPr/>
            <p:nvPr/>
          </p:nvSpPr>
          <p:spPr>
            <a:xfrm>
              <a:off x="-1729758" y="2888401"/>
              <a:ext cx="22341" cy="22341"/>
            </a:xfrm>
            <a:custGeom>
              <a:rect b="b" l="l" r="r" t="t"/>
              <a:pathLst>
                <a:path extrusionOk="0" h="91" w="91">
                  <a:moveTo>
                    <a:pt x="46" y="0"/>
                  </a:moveTo>
                  <a:cubicBezTo>
                    <a:pt x="22" y="0"/>
                    <a:pt x="0" y="22"/>
                    <a:pt x="0" y="45"/>
                  </a:cubicBezTo>
                  <a:cubicBezTo>
                    <a:pt x="0" y="67"/>
                    <a:pt x="22"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1"/>
            <p:cNvSpPr/>
            <p:nvPr/>
          </p:nvSpPr>
          <p:spPr>
            <a:xfrm>
              <a:off x="-1729758" y="2971134"/>
              <a:ext cx="22341" cy="22586"/>
            </a:xfrm>
            <a:custGeom>
              <a:rect b="b" l="l" r="r" t="t"/>
              <a:pathLst>
                <a:path extrusionOk="0" h="92" w="91">
                  <a:moveTo>
                    <a:pt x="46" y="1"/>
                  </a:moveTo>
                  <a:cubicBezTo>
                    <a:pt x="22" y="1"/>
                    <a:pt x="0" y="24"/>
                    <a:pt x="0" y="46"/>
                  </a:cubicBezTo>
                  <a:cubicBezTo>
                    <a:pt x="0" y="70"/>
                    <a:pt x="22"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1"/>
            <p:cNvSpPr/>
            <p:nvPr/>
          </p:nvSpPr>
          <p:spPr>
            <a:xfrm>
              <a:off x="-1729758" y="3060005"/>
              <a:ext cx="22341" cy="22341"/>
            </a:xfrm>
            <a:custGeom>
              <a:rect b="b" l="l" r="r" t="t"/>
              <a:pathLst>
                <a:path extrusionOk="0" h="91" w="91">
                  <a:moveTo>
                    <a:pt x="46" y="0"/>
                  </a:moveTo>
                  <a:cubicBezTo>
                    <a:pt x="22" y="0"/>
                    <a:pt x="0" y="0"/>
                    <a:pt x="0" y="45"/>
                  </a:cubicBezTo>
                  <a:cubicBezTo>
                    <a:pt x="0" y="69"/>
                    <a:pt x="22"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1"/>
            <p:cNvSpPr/>
            <p:nvPr/>
          </p:nvSpPr>
          <p:spPr>
            <a:xfrm>
              <a:off x="-1729758" y="3143230"/>
              <a:ext cx="22341" cy="22341"/>
            </a:xfrm>
            <a:custGeom>
              <a:rect b="b" l="l" r="r" t="t"/>
              <a:pathLst>
                <a:path extrusionOk="0" h="91" w="91">
                  <a:moveTo>
                    <a:pt x="46" y="1"/>
                  </a:moveTo>
                  <a:cubicBezTo>
                    <a:pt x="22" y="1"/>
                    <a:pt x="0" y="22"/>
                    <a:pt x="0" y="46"/>
                  </a:cubicBezTo>
                  <a:cubicBezTo>
                    <a:pt x="0" y="67"/>
                    <a:pt x="22"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1"/>
            <p:cNvSpPr/>
            <p:nvPr/>
          </p:nvSpPr>
          <p:spPr>
            <a:xfrm>
              <a:off x="-1641132" y="2804931"/>
              <a:ext cx="22341" cy="22341"/>
            </a:xfrm>
            <a:custGeom>
              <a:rect b="b" l="l" r="r" t="t"/>
              <a:pathLst>
                <a:path extrusionOk="0" h="91" w="91">
                  <a:moveTo>
                    <a:pt x="46" y="1"/>
                  </a:moveTo>
                  <a:cubicBezTo>
                    <a:pt x="22" y="1"/>
                    <a:pt x="1" y="24"/>
                    <a:pt x="1" y="46"/>
                  </a:cubicBezTo>
                  <a:cubicBezTo>
                    <a:pt x="1"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1"/>
            <p:cNvSpPr/>
            <p:nvPr/>
          </p:nvSpPr>
          <p:spPr>
            <a:xfrm>
              <a:off x="-1641132" y="2888401"/>
              <a:ext cx="22341" cy="22341"/>
            </a:xfrm>
            <a:custGeom>
              <a:rect b="b" l="l" r="r" t="t"/>
              <a:pathLst>
                <a:path extrusionOk="0" h="91" w="91">
                  <a:moveTo>
                    <a:pt x="46" y="0"/>
                  </a:moveTo>
                  <a:cubicBezTo>
                    <a:pt x="22" y="0"/>
                    <a:pt x="1" y="22"/>
                    <a:pt x="1" y="45"/>
                  </a:cubicBezTo>
                  <a:cubicBezTo>
                    <a:pt x="1"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1"/>
            <p:cNvSpPr/>
            <p:nvPr/>
          </p:nvSpPr>
          <p:spPr>
            <a:xfrm>
              <a:off x="-1641132" y="2971134"/>
              <a:ext cx="22341" cy="22586"/>
            </a:xfrm>
            <a:custGeom>
              <a:rect b="b" l="l" r="r" t="t"/>
              <a:pathLst>
                <a:path extrusionOk="0" h="92" w="91">
                  <a:moveTo>
                    <a:pt x="46" y="1"/>
                  </a:moveTo>
                  <a:cubicBezTo>
                    <a:pt x="22" y="1"/>
                    <a:pt x="1" y="24"/>
                    <a:pt x="1" y="46"/>
                  </a:cubicBezTo>
                  <a:cubicBezTo>
                    <a:pt x="1"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1"/>
            <p:cNvSpPr/>
            <p:nvPr/>
          </p:nvSpPr>
          <p:spPr>
            <a:xfrm>
              <a:off x="-1641132" y="3060005"/>
              <a:ext cx="22341" cy="22341"/>
            </a:xfrm>
            <a:custGeom>
              <a:rect b="b" l="l" r="r" t="t"/>
              <a:pathLst>
                <a:path extrusionOk="0" h="91" w="91">
                  <a:moveTo>
                    <a:pt x="46" y="0"/>
                  </a:moveTo>
                  <a:cubicBezTo>
                    <a:pt x="22" y="0"/>
                    <a:pt x="1" y="0"/>
                    <a:pt x="1" y="45"/>
                  </a:cubicBezTo>
                  <a:cubicBezTo>
                    <a:pt x="1"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1"/>
            <p:cNvSpPr/>
            <p:nvPr/>
          </p:nvSpPr>
          <p:spPr>
            <a:xfrm>
              <a:off x="-1641132" y="3143230"/>
              <a:ext cx="22341" cy="22341"/>
            </a:xfrm>
            <a:custGeom>
              <a:rect b="b" l="l" r="r" t="t"/>
              <a:pathLst>
                <a:path extrusionOk="0" h="91" w="91">
                  <a:moveTo>
                    <a:pt x="46" y="1"/>
                  </a:moveTo>
                  <a:cubicBezTo>
                    <a:pt x="22" y="1"/>
                    <a:pt x="1" y="22"/>
                    <a:pt x="1" y="46"/>
                  </a:cubicBezTo>
                  <a:cubicBezTo>
                    <a:pt x="1"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1"/>
            <p:cNvSpPr/>
            <p:nvPr/>
          </p:nvSpPr>
          <p:spPr>
            <a:xfrm>
              <a:off x="-1558152" y="2804931"/>
              <a:ext cx="22341" cy="22341"/>
            </a:xfrm>
            <a:custGeom>
              <a:rect b="b" l="l" r="r" t="t"/>
              <a:pathLst>
                <a:path extrusionOk="0" h="91" w="91">
                  <a:moveTo>
                    <a:pt x="45" y="1"/>
                  </a:moveTo>
                  <a:cubicBezTo>
                    <a:pt x="24" y="1"/>
                    <a:pt x="0" y="24"/>
                    <a:pt x="0" y="46"/>
                  </a:cubicBezTo>
                  <a:cubicBezTo>
                    <a:pt x="0" y="69"/>
                    <a:pt x="24" y="91"/>
                    <a:pt x="45" y="91"/>
                  </a:cubicBezTo>
                  <a:cubicBezTo>
                    <a:pt x="69" y="91"/>
                    <a:pt x="91" y="69"/>
                    <a:pt x="91" y="46"/>
                  </a:cubicBezTo>
                  <a:cubicBezTo>
                    <a:pt x="91"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1"/>
            <p:cNvSpPr/>
            <p:nvPr/>
          </p:nvSpPr>
          <p:spPr>
            <a:xfrm>
              <a:off x="-1558152" y="2888401"/>
              <a:ext cx="22341" cy="22341"/>
            </a:xfrm>
            <a:custGeom>
              <a:rect b="b" l="l" r="r" t="t"/>
              <a:pathLst>
                <a:path extrusionOk="0" h="91" w="91">
                  <a:moveTo>
                    <a:pt x="45" y="0"/>
                  </a:moveTo>
                  <a:cubicBezTo>
                    <a:pt x="24" y="0"/>
                    <a:pt x="0" y="22"/>
                    <a:pt x="0" y="45"/>
                  </a:cubicBezTo>
                  <a:cubicBezTo>
                    <a:pt x="0" y="67"/>
                    <a:pt x="24" y="90"/>
                    <a:pt x="45" y="90"/>
                  </a:cubicBezTo>
                  <a:cubicBezTo>
                    <a:pt x="69" y="90"/>
                    <a:pt x="91" y="67"/>
                    <a:pt x="91" y="45"/>
                  </a:cubicBezTo>
                  <a:cubicBezTo>
                    <a:pt x="91"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1"/>
            <p:cNvSpPr/>
            <p:nvPr/>
          </p:nvSpPr>
          <p:spPr>
            <a:xfrm>
              <a:off x="-1558152" y="2971134"/>
              <a:ext cx="22341" cy="22586"/>
            </a:xfrm>
            <a:custGeom>
              <a:rect b="b" l="l" r="r" t="t"/>
              <a:pathLst>
                <a:path extrusionOk="0" h="92" w="91">
                  <a:moveTo>
                    <a:pt x="45" y="1"/>
                  </a:moveTo>
                  <a:cubicBezTo>
                    <a:pt x="24" y="1"/>
                    <a:pt x="0" y="24"/>
                    <a:pt x="0" y="46"/>
                  </a:cubicBezTo>
                  <a:cubicBezTo>
                    <a:pt x="0" y="70"/>
                    <a:pt x="24" y="91"/>
                    <a:pt x="45" y="91"/>
                  </a:cubicBezTo>
                  <a:cubicBezTo>
                    <a:pt x="69" y="91"/>
                    <a:pt x="91" y="70"/>
                    <a:pt x="91" y="46"/>
                  </a:cubicBezTo>
                  <a:cubicBezTo>
                    <a:pt x="91"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1"/>
            <p:cNvSpPr/>
            <p:nvPr/>
          </p:nvSpPr>
          <p:spPr>
            <a:xfrm>
              <a:off x="-1558152" y="3060005"/>
              <a:ext cx="22341" cy="22341"/>
            </a:xfrm>
            <a:custGeom>
              <a:rect b="b" l="l" r="r" t="t"/>
              <a:pathLst>
                <a:path extrusionOk="0" h="91" w="91">
                  <a:moveTo>
                    <a:pt x="45" y="0"/>
                  </a:moveTo>
                  <a:cubicBezTo>
                    <a:pt x="24" y="0"/>
                    <a:pt x="0" y="0"/>
                    <a:pt x="0" y="45"/>
                  </a:cubicBezTo>
                  <a:cubicBezTo>
                    <a:pt x="0" y="69"/>
                    <a:pt x="24" y="90"/>
                    <a:pt x="45" y="90"/>
                  </a:cubicBezTo>
                  <a:cubicBezTo>
                    <a:pt x="69" y="90"/>
                    <a:pt x="91" y="69"/>
                    <a:pt x="91" y="45"/>
                  </a:cubicBezTo>
                  <a:cubicBezTo>
                    <a:pt x="91"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1"/>
            <p:cNvSpPr/>
            <p:nvPr/>
          </p:nvSpPr>
          <p:spPr>
            <a:xfrm>
              <a:off x="-1558152" y="3143230"/>
              <a:ext cx="22341" cy="22341"/>
            </a:xfrm>
            <a:custGeom>
              <a:rect b="b" l="l" r="r" t="t"/>
              <a:pathLst>
                <a:path extrusionOk="0" h="91" w="91">
                  <a:moveTo>
                    <a:pt x="45" y="1"/>
                  </a:moveTo>
                  <a:cubicBezTo>
                    <a:pt x="24" y="1"/>
                    <a:pt x="0" y="22"/>
                    <a:pt x="0" y="46"/>
                  </a:cubicBezTo>
                  <a:cubicBezTo>
                    <a:pt x="0" y="67"/>
                    <a:pt x="24" y="91"/>
                    <a:pt x="45" y="91"/>
                  </a:cubicBezTo>
                  <a:cubicBezTo>
                    <a:pt x="69" y="91"/>
                    <a:pt x="91" y="67"/>
                    <a:pt x="91" y="46"/>
                  </a:cubicBezTo>
                  <a:cubicBezTo>
                    <a:pt x="91"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1"/>
            <p:cNvSpPr/>
            <p:nvPr/>
          </p:nvSpPr>
          <p:spPr>
            <a:xfrm>
              <a:off x="-1474927" y="2804931"/>
              <a:ext cx="22586" cy="22341"/>
            </a:xfrm>
            <a:custGeom>
              <a:rect b="b" l="l" r="r" t="t"/>
              <a:pathLst>
                <a:path extrusionOk="0" h="91" w="92">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1"/>
            <p:cNvSpPr/>
            <p:nvPr/>
          </p:nvSpPr>
          <p:spPr>
            <a:xfrm>
              <a:off x="-1474927" y="2888401"/>
              <a:ext cx="22586" cy="22341"/>
            </a:xfrm>
            <a:custGeom>
              <a:rect b="b" l="l" r="r" t="t"/>
              <a:pathLst>
                <a:path extrusionOk="0" h="91" w="92">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1"/>
            <p:cNvSpPr/>
            <p:nvPr/>
          </p:nvSpPr>
          <p:spPr>
            <a:xfrm>
              <a:off x="-1474927" y="2971134"/>
              <a:ext cx="22586" cy="22586"/>
            </a:xfrm>
            <a:custGeom>
              <a:rect b="b" l="l" r="r" t="t"/>
              <a:pathLst>
                <a:path extrusionOk="0" h="92" w="92">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1"/>
            <p:cNvSpPr/>
            <p:nvPr/>
          </p:nvSpPr>
          <p:spPr>
            <a:xfrm>
              <a:off x="-1474927" y="3060005"/>
              <a:ext cx="22586" cy="22341"/>
            </a:xfrm>
            <a:custGeom>
              <a:rect b="b" l="l" r="r" t="t"/>
              <a:pathLst>
                <a:path extrusionOk="0" h="91" w="92">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1"/>
            <p:cNvSpPr/>
            <p:nvPr/>
          </p:nvSpPr>
          <p:spPr>
            <a:xfrm>
              <a:off x="-1474927" y="3143230"/>
              <a:ext cx="22586" cy="22341"/>
            </a:xfrm>
            <a:custGeom>
              <a:rect b="b" l="l" r="r" t="t"/>
              <a:pathLst>
                <a:path extrusionOk="0" h="91" w="92">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1"/>
            <p:cNvSpPr/>
            <p:nvPr/>
          </p:nvSpPr>
          <p:spPr>
            <a:xfrm>
              <a:off x="-1391948" y="2804931"/>
              <a:ext cx="22341" cy="22341"/>
            </a:xfrm>
            <a:custGeom>
              <a:rect b="b" l="l" r="r" t="t"/>
              <a:pathLst>
                <a:path extrusionOk="0" h="91" w="91">
                  <a:moveTo>
                    <a:pt x="46" y="1"/>
                  </a:moveTo>
                  <a:cubicBezTo>
                    <a:pt x="24" y="1"/>
                    <a:pt x="1" y="24"/>
                    <a:pt x="1" y="46"/>
                  </a:cubicBezTo>
                  <a:cubicBezTo>
                    <a:pt x="1" y="69"/>
                    <a:pt x="24"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
            <p:cNvSpPr/>
            <p:nvPr/>
          </p:nvSpPr>
          <p:spPr>
            <a:xfrm>
              <a:off x="-1391948" y="2888401"/>
              <a:ext cx="22341" cy="22341"/>
            </a:xfrm>
            <a:custGeom>
              <a:rect b="b" l="l" r="r" t="t"/>
              <a:pathLst>
                <a:path extrusionOk="0" h="91" w="91">
                  <a:moveTo>
                    <a:pt x="46" y="0"/>
                  </a:moveTo>
                  <a:cubicBezTo>
                    <a:pt x="24" y="0"/>
                    <a:pt x="1" y="22"/>
                    <a:pt x="1" y="45"/>
                  </a:cubicBezTo>
                  <a:cubicBezTo>
                    <a:pt x="1" y="67"/>
                    <a:pt x="24"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1"/>
            <p:cNvSpPr/>
            <p:nvPr/>
          </p:nvSpPr>
          <p:spPr>
            <a:xfrm>
              <a:off x="-1391948" y="2971134"/>
              <a:ext cx="22341" cy="22586"/>
            </a:xfrm>
            <a:custGeom>
              <a:rect b="b" l="l" r="r" t="t"/>
              <a:pathLst>
                <a:path extrusionOk="0" h="92" w="91">
                  <a:moveTo>
                    <a:pt x="46" y="1"/>
                  </a:moveTo>
                  <a:cubicBezTo>
                    <a:pt x="24" y="1"/>
                    <a:pt x="1" y="24"/>
                    <a:pt x="1" y="46"/>
                  </a:cubicBezTo>
                  <a:cubicBezTo>
                    <a:pt x="1" y="70"/>
                    <a:pt x="24"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1"/>
            <p:cNvSpPr/>
            <p:nvPr/>
          </p:nvSpPr>
          <p:spPr>
            <a:xfrm>
              <a:off x="-1391948" y="3060005"/>
              <a:ext cx="22341" cy="22341"/>
            </a:xfrm>
            <a:custGeom>
              <a:rect b="b" l="l" r="r" t="t"/>
              <a:pathLst>
                <a:path extrusionOk="0" h="91" w="91">
                  <a:moveTo>
                    <a:pt x="46" y="0"/>
                  </a:moveTo>
                  <a:cubicBezTo>
                    <a:pt x="24" y="0"/>
                    <a:pt x="1" y="0"/>
                    <a:pt x="1" y="45"/>
                  </a:cubicBezTo>
                  <a:cubicBezTo>
                    <a:pt x="1" y="69"/>
                    <a:pt x="24"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1"/>
            <p:cNvSpPr/>
            <p:nvPr/>
          </p:nvSpPr>
          <p:spPr>
            <a:xfrm>
              <a:off x="-1391948" y="3143230"/>
              <a:ext cx="22341" cy="22341"/>
            </a:xfrm>
            <a:custGeom>
              <a:rect b="b" l="l" r="r" t="t"/>
              <a:pathLst>
                <a:path extrusionOk="0" h="91" w="91">
                  <a:moveTo>
                    <a:pt x="46" y="1"/>
                  </a:moveTo>
                  <a:cubicBezTo>
                    <a:pt x="24" y="1"/>
                    <a:pt x="1" y="22"/>
                    <a:pt x="1" y="46"/>
                  </a:cubicBezTo>
                  <a:cubicBezTo>
                    <a:pt x="1" y="67"/>
                    <a:pt x="24"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1"/>
            <p:cNvSpPr/>
            <p:nvPr/>
          </p:nvSpPr>
          <p:spPr>
            <a:xfrm>
              <a:off x="-1303322"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1"/>
            <p:cNvSpPr/>
            <p:nvPr/>
          </p:nvSpPr>
          <p:spPr>
            <a:xfrm>
              <a:off x="-1303322"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1"/>
            <p:cNvSpPr/>
            <p:nvPr/>
          </p:nvSpPr>
          <p:spPr>
            <a:xfrm>
              <a:off x="-1303322"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1"/>
            <p:cNvSpPr/>
            <p:nvPr/>
          </p:nvSpPr>
          <p:spPr>
            <a:xfrm>
              <a:off x="-1303322"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1"/>
            <p:cNvSpPr/>
            <p:nvPr/>
          </p:nvSpPr>
          <p:spPr>
            <a:xfrm>
              <a:off x="-1303322"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1"/>
            <p:cNvSpPr/>
            <p:nvPr/>
          </p:nvSpPr>
          <p:spPr>
            <a:xfrm>
              <a:off x="-1219852" y="2804931"/>
              <a:ext cx="22341" cy="22341"/>
            </a:xfrm>
            <a:custGeom>
              <a:rect b="b" l="l" r="r" t="t"/>
              <a:pathLst>
                <a:path extrusionOk="0" h="91" w="91">
                  <a:moveTo>
                    <a:pt x="45" y="1"/>
                  </a:moveTo>
                  <a:cubicBezTo>
                    <a:pt x="22" y="1"/>
                    <a:pt x="0" y="24"/>
                    <a:pt x="0" y="46"/>
                  </a:cubicBezTo>
                  <a:cubicBezTo>
                    <a:pt x="0" y="69"/>
                    <a:pt x="22" y="91"/>
                    <a:pt x="45" y="91"/>
                  </a:cubicBezTo>
                  <a:cubicBezTo>
                    <a:pt x="67" y="91"/>
                    <a:pt x="91" y="69"/>
                    <a:pt x="91" y="46"/>
                  </a:cubicBezTo>
                  <a:cubicBezTo>
                    <a:pt x="91"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1"/>
            <p:cNvSpPr/>
            <p:nvPr/>
          </p:nvSpPr>
          <p:spPr>
            <a:xfrm>
              <a:off x="-1219852" y="2888401"/>
              <a:ext cx="22341" cy="22341"/>
            </a:xfrm>
            <a:custGeom>
              <a:rect b="b" l="l" r="r" t="t"/>
              <a:pathLst>
                <a:path extrusionOk="0" h="91" w="91">
                  <a:moveTo>
                    <a:pt x="45" y="0"/>
                  </a:moveTo>
                  <a:cubicBezTo>
                    <a:pt x="22" y="0"/>
                    <a:pt x="0" y="22"/>
                    <a:pt x="0" y="45"/>
                  </a:cubicBezTo>
                  <a:cubicBezTo>
                    <a:pt x="0" y="67"/>
                    <a:pt x="22" y="90"/>
                    <a:pt x="45" y="90"/>
                  </a:cubicBezTo>
                  <a:cubicBezTo>
                    <a:pt x="67" y="90"/>
                    <a:pt x="91" y="67"/>
                    <a:pt x="91" y="45"/>
                  </a:cubicBezTo>
                  <a:cubicBezTo>
                    <a:pt x="91"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1"/>
            <p:cNvSpPr/>
            <p:nvPr/>
          </p:nvSpPr>
          <p:spPr>
            <a:xfrm>
              <a:off x="-1219852" y="2971134"/>
              <a:ext cx="22341" cy="22586"/>
            </a:xfrm>
            <a:custGeom>
              <a:rect b="b" l="l" r="r" t="t"/>
              <a:pathLst>
                <a:path extrusionOk="0" h="92" w="91">
                  <a:moveTo>
                    <a:pt x="45" y="1"/>
                  </a:moveTo>
                  <a:cubicBezTo>
                    <a:pt x="22" y="1"/>
                    <a:pt x="0" y="24"/>
                    <a:pt x="0" y="46"/>
                  </a:cubicBezTo>
                  <a:cubicBezTo>
                    <a:pt x="0" y="70"/>
                    <a:pt x="22" y="91"/>
                    <a:pt x="45" y="91"/>
                  </a:cubicBezTo>
                  <a:cubicBezTo>
                    <a:pt x="67" y="91"/>
                    <a:pt x="91" y="70"/>
                    <a:pt x="91" y="46"/>
                  </a:cubicBezTo>
                  <a:cubicBezTo>
                    <a:pt x="91"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1"/>
            <p:cNvSpPr/>
            <p:nvPr/>
          </p:nvSpPr>
          <p:spPr>
            <a:xfrm>
              <a:off x="-1219852" y="3060005"/>
              <a:ext cx="22341" cy="22341"/>
            </a:xfrm>
            <a:custGeom>
              <a:rect b="b" l="l" r="r" t="t"/>
              <a:pathLst>
                <a:path extrusionOk="0" h="91" w="91">
                  <a:moveTo>
                    <a:pt x="45" y="0"/>
                  </a:moveTo>
                  <a:cubicBezTo>
                    <a:pt x="22" y="0"/>
                    <a:pt x="0" y="0"/>
                    <a:pt x="0" y="45"/>
                  </a:cubicBezTo>
                  <a:cubicBezTo>
                    <a:pt x="0" y="69"/>
                    <a:pt x="22" y="90"/>
                    <a:pt x="45" y="90"/>
                  </a:cubicBezTo>
                  <a:cubicBezTo>
                    <a:pt x="67" y="90"/>
                    <a:pt x="91" y="69"/>
                    <a:pt x="91" y="45"/>
                  </a:cubicBezTo>
                  <a:cubicBezTo>
                    <a:pt x="91"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1"/>
            <p:cNvSpPr/>
            <p:nvPr/>
          </p:nvSpPr>
          <p:spPr>
            <a:xfrm>
              <a:off x="-1219852" y="3143230"/>
              <a:ext cx="22341" cy="22341"/>
            </a:xfrm>
            <a:custGeom>
              <a:rect b="b" l="l" r="r" t="t"/>
              <a:pathLst>
                <a:path extrusionOk="0" h="91" w="91">
                  <a:moveTo>
                    <a:pt x="45" y="1"/>
                  </a:moveTo>
                  <a:cubicBezTo>
                    <a:pt x="22" y="1"/>
                    <a:pt x="0" y="22"/>
                    <a:pt x="0" y="46"/>
                  </a:cubicBezTo>
                  <a:cubicBezTo>
                    <a:pt x="0" y="67"/>
                    <a:pt x="22" y="91"/>
                    <a:pt x="45" y="91"/>
                  </a:cubicBezTo>
                  <a:cubicBezTo>
                    <a:pt x="67" y="91"/>
                    <a:pt x="91" y="67"/>
                    <a:pt x="91" y="46"/>
                  </a:cubicBezTo>
                  <a:cubicBezTo>
                    <a:pt x="91"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1"/>
            <p:cNvSpPr/>
            <p:nvPr/>
          </p:nvSpPr>
          <p:spPr>
            <a:xfrm>
              <a:off x="-1137118" y="2804931"/>
              <a:ext cx="22586" cy="22341"/>
            </a:xfrm>
            <a:custGeom>
              <a:rect b="b" l="l" r="r" t="t"/>
              <a:pathLst>
                <a:path extrusionOk="0" h="91" w="92">
                  <a:moveTo>
                    <a:pt x="46" y="1"/>
                  </a:moveTo>
                  <a:cubicBezTo>
                    <a:pt x="24" y="1"/>
                    <a:pt x="1" y="24"/>
                    <a:pt x="1" y="46"/>
                  </a:cubicBezTo>
                  <a:cubicBezTo>
                    <a:pt x="1" y="69"/>
                    <a:pt x="24" y="91"/>
                    <a:pt x="46" y="91"/>
                  </a:cubicBezTo>
                  <a:cubicBezTo>
                    <a:pt x="70" y="91"/>
                    <a:pt x="91" y="69"/>
                    <a:pt x="91" y="46"/>
                  </a:cubicBezTo>
                  <a:cubicBezTo>
                    <a:pt x="91" y="24"/>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1"/>
            <p:cNvSpPr/>
            <p:nvPr/>
          </p:nvSpPr>
          <p:spPr>
            <a:xfrm>
              <a:off x="-1137118" y="2888401"/>
              <a:ext cx="22586" cy="22341"/>
            </a:xfrm>
            <a:custGeom>
              <a:rect b="b" l="l" r="r" t="t"/>
              <a:pathLst>
                <a:path extrusionOk="0" h="91" w="92">
                  <a:moveTo>
                    <a:pt x="46" y="0"/>
                  </a:moveTo>
                  <a:cubicBezTo>
                    <a:pt x="24" y="0"/>
                    <a:pt x="1" y="22"/>
                    <a:pt x="1" y="45"/>
                  </a:cubicBezTo>
                  <a:cubicBezTo>
                    <a:pt x="1" y="67"/>
                    <a:pt x="24" y="90"/>
                    <a:pt x="46" y="90"/>
                  </a:cubicBezTo>
                  <a:cubicBezTo>
                    <a:pt x="70" y="90"/>
                    <a:pt x="91" y="67"/>
                    <a:pt x="91" y="45"/>
                  </a:cubicBezTo>
                  <a:cubicBezTo>
                    <a:pt x="91" y="22"/>
                    <a:pt x="70"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1"/>
            <p:cNvSpPr/>
            <p:nvPr/>
          </p:nvSpPr>
          <p:spPr>
            <a:xfrm>
              <a:off x="-1137118" y="2971134"/>
              <a:ext cx="22586" cy="22586"/>
            </a:xfrm>
            <a:custGeom>
              <a:rect b="b" l="l" r="r" t="t"/>
              <a:pathLst>
                <a:path extrusionOk="0" h="92" w="92">
                  <a:moveTo>
                    <a:pt x="46" y="1"/>
                  </a:moveTo>
                  <a:cubicBezTo>
                    <a:pt x="24" y="1"/>
                    <a:pt x="1" y="24"/>
                    <a:pt x="1" y="46"/>
                  </a:cubicBezTo>
                  <a:cubicBezTo>
                    <a:pt x="1" y="70"/>
                    <a:pt x="24" y="91"/>
                    <a:pt x="46" y="91"/>
                  </a:cubicBezTo>
                  <a:cubicBezTo>
                    <a:pt x="70" y="91"/>
                    <a:pt x="91" y="70"/>
                    <a:pt x="91" y="46"/>
                  </a:cubicBezTo>
                  <a:cubicBezTo>
                    <a:pt x="91" y="24"/>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1"/>
            <p:cNvSpPr/>
            <p:nvPr/>
          </p:nvSpPr>
          <p:spPr>
            <a:xfrm>
              <a:off x="-1137118" y="3060005"/>
              <a:ext cx="22586" cy="22341"/>
            </a:xfrm>
            <a:custGeom>
              <a:rect b="b" l="l" r="r" t="t"/>
              <a:pathLst>
                <a:path extrusionOk="0" h="91" w="92">
                  <a:moveTo>
                    <a:pt x="46" y="0"/>
                  </a:moveTo>
                  <a:cubicBezTo>
                    <a:pt x="24" y="0"/>
                    <a:pt x="1" y="0"/>
                    <a:pt x="1" y="45"/>
                  </a:cubicBezTo>
                  <a:cubicBezTo>
                    <a:pt x="1" y="69"/>
                    <a:pt x="24" y="90"/>
                    <a:pt x="46" y="90"/>
                  </a:cubicBezTo>
                  <a:cubicBezTo>
                    <a:pt x="70" y="90"/>
                    <a:pt x="91" y="69"/>
                    <a:pt x="91" y="45"/>
                  </a:cubicBezTo>
                  <a:cubicBezTo>
                    <a:pt x="91" y="0"/>
                    <a:pt x="70"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1"/>
            <p:cNvSpPr/>
            <p:nvPr/>
          </p:nvSpPr>
          <p:spPr>
            <a:xfrm>
              <a:off x="-1137118" y="3143230"/>
              <a:ext cx="22586" cy="22341"/>
            </a:xfrm>
            <a:custGeom>
              <a:rect b="b" l="l" r="r" t="t"/>
              <a:pathLst>
                <a:path extrusionOk="0" h="91" w="92">
                  <a:moveTo>
                    <a:pt x="46" y="1"/>
                  </a:moveTo>
                  <a:cubicBezTo>
                    <a:pt x="24" y="1"/>
                    <a:pt x="1" y="22"/>
                    <a:pt x="1" y="46"/>
                  </a:cubicBezTo>
                  <a:cubicBezTo>
                    <a:pt x="1" y="67"/>
                    <a:pt x="24" y="91"/>
                    <a:pt x="46" y="91"/>
                  </a:cubicBezTo>
                  <a:cubicBezTo>
                    <a:pt x="70" y="91"/>
                    <a:pt x="91" y="67"/>
                    <a:pt x="91" y="46"/>
                  </a:cubicBezTo>
                  <a:cubicBezTo>
                    <a:pt x="91" y="22"/>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1"/>
            <p:cNvSpPr/>
            <p:nvPr/>
          </p:nvSpPr>
          <p:spPr>
            <a:xfrm>
              <a:off x="-1048246" y="2804931"/>
              <a:ext cx="16940" cy="22341"/>
            </a:xfrm>
            <a:custGeom>
              <a:rect b="b" l="l" r="r" t="t"/>
              <a:pathLst>
                <a:path extrusionOk="0" h="91" w="69">
                  <a:moveTo>
                    <a:pt x="24" y="1"/>
                  </a:moveTo>
                  <a:cubicBezTo>
                    <a:pt x="0" y="1"/>
                    <a:pt x="0" y="24"/>
                    <a:pt x="0" y="46"/>
                  </a:cubicBezTo>
                  <a:cubicBezTo>
                    <a:pt x="0" y="69"/>
                    <a:pt x="0" y="91"/>
                    <a:pt x="24" y="91"/>
                  </a:cubicBezTo>
                  <a:cubicBezTo>
                    <a:pt x="69" y="91"/>
                    <a:pt x="69" y="69"/>
                    <a:pt x="69" y="46"/>
                  </a:cubicBezTo>
                  <a:cubicBezTo>
                    <a:pt x="69" y="24"/>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1"/>
            <p:cNvSpPr/>
            <p:nvPr/>
          </p:nvSpPr>
          <p:spPr>
            <a:xfrm>
              <a:off x="-1048246" y="2888401"/>
              <a:ext cx="16940" cy="22341"/>
            </a:xfrm>
            <a:custGeom>
              <a:rect b="b" l="l" r="r" t="t"/>
              <a:pathLst>
                <a:path extrusionOk="0" h="91" w="69">
                  <a:moveTo>
                    <a:pt x="24" y="0"/>
                  </a:moveTo>
                  <a:cubicBezTo>
                    <a:pt x="0" y="0"/>
                    <a:pt x="0" y="22"/>
                    <a:pt x="0" y="45"/>
                  </a:cubicBezTo>
                  <a:cubicBezTo>
                    <a:pt x="0" y="67"/>
                    <a:pt x="0" y="90"/>
                    <a:pt x="24" y="90"/>
                  </a:cubicBezTo>
                  <a:cubicBezTo>
                    <a:pt x="69" y="90"/>
                    <a:pt x="69" y="67"/>
                    <a:pt x="69" y="45"/>
                  </a:cubicBezTo>
                  <a:cubicBezTo>
                    <a:pt x="69" y="22"/>
                    <a:pt x="69" y="0"/>
                    <a:pt x="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1"/>
            <p:cNvSpPr/>
            <p:nvPr/>
          </p:nvSpPr>
          <p:spPr>
            <a:xfrm>
              <a:off x="-1048246" y="2971134"/>
              <a:ext cx="16940" cy="22586"/>
            </a:xfrm>
            <a:custGeom>
              <a:rect b="b" l="l" r="r" t="t"/>
              <a:pathLst>
                <a:path extrusionOk="0" h="92" w="69">
                  <a:moveTo>
                    <a:pt x="24" y="1"/>
                  </a:moveTo>
                  <a:cubicBezTo>
                    <a:pt x="0" y="1"/>
                    <a:pt x="0" y="24"/>
                    <a:pt x="0" y="46"/>
                  </a:cubicBezTo>
                  <a:cubicBezTo>
                    <a:pt x="0" y="70"/>
                    <a:pt x="0" y="91"/>
                    <a:pt x="24" y="91"/>
                  </a:cubicBezTo>
                  <a:cubicBezTo>
                    <a:pt x="69" y="91"/>
                    <a:pt x="69" y="70"/>
                    <a:pt x="69" y="46"/>
                  </a:cubicBezTo>
                  <a:cubicBezTo>
                    <a:pt x="69" y="24"/>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1"/>
            <p:cNvSpPr/>
            <p:nvPr/>
          </p:nvSpPr>
          <p:spPr>
            <a:xfrm>
              <a:off x="-1048246" y="3060005"/>
              <a:ext cx="16940" cy="22341"/>
            </a:xfrm>
            <a:custGeom>
              <a:rect b="b" l="l" r="r" t="t"/>
              <a:pathLst>
                <a:path extrusionOk="0" h="91" w="69">
                  <a:moveTo>
                    <a:pt x="24" y="0"/>
                  </a:moveTo>
                  <a:cubicBezTo>
                    <a:pt x="0" y="0"/>
                    <a:pt x="0" y="0"/>
                    <a:pt x="0" y="45"/>
                  </a:cubicBezTo>
                  <a:cubicBezTo>
                    <a:pt x="0" y="69"/>
                    <a:pt x="0" y="90"/>
                    <a:pt x="24" y="90"/>
                  </a:cubicBezTo>
                  <a:cubicBezTo>
                    <a:pt x="69" y="90"/>
                    <a:pt x="69" y="69"/>
                    <a:pt x="69" y="45"/>
                  </a:cubicBezTo>
                  <a:cubicBezTo>
                    <a:pt x="69" y="0"/>
                    <a:pt x="69" y="0"/>
                    <a:pt x="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1"/>
            <p:cNvSpPr/>
            <p:nvPr/>
          </p:nvSpPr>
          <p:spPr>
            <a:xfrm>
              <a:off x="-1048246" y="3143230"/>
              <a:ext cx="16940" cy="22341"/>
            </a:xfrm>
            <a:custGeom>
              <a:rect b="b" l="l" r="r" t="t"/>
              <a:pathLst>
                <a:path extrusionOk="0" h="91" w="69">
                  <a:moveTo>
                    <a:pt x="24" y="1"/>
                  </a:moveTo>
                  <a:cubicBezTo>
                    <a:pt x="0" y="1"/>
                    <a:pt x="0" y="22"/>
                    <a:pt x="0" y="46"/>
                  </a:cubicBezTo>
                  <a:cubicBezTo>
                    <a:pt x="0" y="67"/>
                    <a:pt x="0" y="91"/>
                    <a:pt x="24" y="91"/>
                  </a:cubicBezTo>
                  <a:cubicBezTo>
                    <a:pt x="69" y="91"/>
                    <a:pt x="69" y="67"/>
                    <a:pt x="69" y="46"/>
                  </a:cubicBezTo>
                  <a:cubicBezTo>
                    <a:pt x="69" y="22"/>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
            <p:cNvSpPr/>
            <p:nvPr/>
          </p:nvSpPr>
          <p:spPr>
            <a:xfrm>
              <a:off x="-965021"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1"/>
            <p:cNvSpPr/>
            <p:nvPr/>
          </p:nvSpPr>
          <p:spPr>
            <a:xfrm>
              <a:off x="-965021"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1"/>
            <p:cNvSpPr/>
            <p:nvPr/>
          </p:nvSpPr>
          <p:spPr>
            <a:xfrm>
              <a:off x="-965021"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1"/>
            <p:cNvSpPr/>
            <p:nvPr/>
          </p:nvSpPr>
          <p:spPr>
            <a:xfrm>
              <a:off x="-965021"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
            <p:cNvSpPr/>
            <p:nvPr/>
          </p:nvSpPr>
          <p:spPr>
            <a:xfrm>
              <a:off x="-965021"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1"/>
            <p:cNvSpPr/>
            <p:nvPr/>
          </p:nvSpPr>
          <p:spPr>
            <a:xfrm>
              <a:off x="-882042" y="2804931"/>
              <a:ext cx="22341" cy="22341"/>
            </a:xfrm>
            <a:custGeom>
              <a:rect b="b" l="l" r="r" t="t"/>
              <a:pathLst>
                <a:path extrusionOk="0" h="91" w="91">
                  <a:moveTo>
                    <a:pt x="46" y="1"/>
                  </a:moveTo>
                  <a:cubicBezTo>
                    <a:pt x="24" y="1"/>
                    <a:pt x="0" y="24"/>
                    <a:pt x="0" y="46"/>
                  </a:cubicBezTo>
                  <a:cubicBezTo>
                    <a:pt x="0"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1"/>
            <p:cNvSpPr/>
            <p:nvPr/>
          </p:nvSpPr>
          <p:spPr>
            <a:xfrm>
              <a:off x="-882042" y="2888401"/>
              <a:ext cx="22341" cy="22341"/>
            </a:xfrm>
            <a:custGeom>
              <a:rect b="b" l="l" r="r" t="t"/>
              <a:pathLst>
                <a:path extrusionOk="0" h="91" w="91">
                  <a:moveTo>
                    <a:pt x="46" y="0"/>
                  </a:moveTo>
                  <a:cubicBezTo>
                    <a:pt x="24" y="0"/>
                    <a:pt x="0" y="22"/>
                    <a:pt x="0" y="45"/>
                  </a:cubicBezTo>
                  <a:cubicBezTo>
                    <a:pt x="0"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1"/>
            <p:cNvSpPr/>
            <p:nvPr/>
          </p:nvSpPr>
          <p:spPr>
            <a:xfrm>
              <a:off x="-882042" y="2971134"/>
              <a:ext cx="22341" cy="22586"/>
            </a:xfrm>
            <a:custGeom>
              <a:rect b="b" l="l" r="r" t="t"/>
              <a:pathLst>
                <a:path extrusionOk="0" h="92" w="91">
                  <a:moveTo>
                    <a:pt x="46" y="1"/>
                  </a:moveTo>
                  <a:cubicBezTo>
                    <a:pt x="24" y="1"/>
                    <a:pt x="0" y="24"/>
                    <a:pt x="0" y="46"/>
                  </a:cubicBezTo>
                  <a:cubicBezTo>
                    <a:pt x="0"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1"/>
            <p:cNvSpPr/>
            <p:nvPr/>
          </p:nvSpPr>
          <p:spPr>
            <a:xfrm>
              <a:off x="-882042" y="3060005"/>
              <a:ext cx="22341" cy="22341"/>
            </a:xfrm>
            <a:custGeom>
              <a:rect b="b" l="l" r="r" t="t"/>
              <a:pathLst>
                <a:path extrusionOk="0" h="91" w="91">
                  <a:moveTo>
                    <a:pt x="46" y="0"/>
                  </a:moveTo>
                  <a:cubicBezTo>
                    <a:pt x="24" y="0"/>
                    <a:pt x="0" y="0"/>
                    <a:pt x="0" y="45"/>
                  </a:cubicBezTo>
                  <a:cubicBezTo>
                    <a:pt x="0"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1"/>
            <p:cNvSpPr/>
            <p:nvPr/>
          </p:nvSpPr>
          <p:spPr>
            <a:xfrm>
              <a:off x="-882042" y="3143230"/>
              <a:ext cx="22341" cy="22341"/>
            </a:xfrm>
            <a:custGeom>
              <a:rect b="b" l="l" r="r" t="t"/>
              <a:pathLst>
                <a:path extrusionOk="0" h="91" w="91">
                  <a:moveTo>
                    <a:pt x="46" y="1"/>
                  </a:moveTo>
                  <a:cubicBezTo>
                    <a:pt x="24" y="1"/>
                    <a:pt x="0" y="22"/>
                    <a:pt x="0" y="46"/>
                  </a:cubicBezTo>
                  <a:cubicBezTo>
                    <a:pt x="0"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1"/>
            <p:cNvSpPr/>
            <p:nvPr/>
          </p:nvSpPr>
          <p:spPr>
            <a:xfrm>
              <a:off x="-798817" y="2804931"/>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1"/>
            <p:cNvSpPr/>
            <p:nvPr/>
          </p:nvSpPr>
          <p:spPr>
            <a:xfrm>
              <a:off x="-798817" y="2888401"/>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1"/>
            <p:cNvSpPr/>
            <p:nvPr/>
          </p:nvSpPr>
          <p:spPr>
            <a:xfrm>
              <a:off x="-798817" y="2971134"/>
              <a:ext cx="22586" cy="22586"/>
            </a:xfrm>
            <a:custGeom>
              <a:rect b="b" l="l" r="r" t="t"/>
              <a:pathLst>
                <a:path extrusionOk="0" h="92" w="92">
                  <a:moveTo>
                    <a:pt x="46" y="1"/>
                  </a:moveTo>
                  <a:cubicBezTo>
                    <a:pt x="23" y="1"/>
                    <a:pt x="1" y="24"/>
                    <a:pt x="1" y="46"/>
                  </a:cubicBezTo>
                  <a:cubicBezTo>
                    <a:pt x="1" y="70"/>
                    <a:pt x="23"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1"/>
            <p:cNvSpPr/>
            <p:nvPr/>
          </p:nvSpPr>
          <p:spPr>
            <a:xfrm>
              <a:off x="-798817" y="3060005"/>
              <a:ext cx="22586" cy="22341"/>
            </a:xfrm>
            <a:custGeom>
              <a:rect b="b" l="l" r="r" t="t"/>
              <a:pathLst>
                <a:path extrusionOk="0" h="91" w="92">
                  <a:moveTo>
                    <a:pt x="46" y="0"/>
                  </a:moveTo>
                  <a:cubicBezTo>
                    <a:pt x="23" y="0"/>
                    <a:pt x="1" y="0"/>
                    <a:pt x="1" y="45"/>
                  </a:cubicBezTo>
                  <a:cubicBezTo>
                    <a:pt x="1" y="69"/>
                    <a:pt x="23"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1"/>
            <p:cNvSpPr/>
            <p:nvPr/>
          </p:nvSpPr>
          <p:spPr>
            <a:xfrm>
              <a:off x="-798817" y="3143230"/>
              <a:ext cx="22586" cy="22341"/>
            </a:xfrm>
            <a:custGeom>
              <a:rect b="b" l="l" r="r" t="t"/>
              <a:pathLst>
                <a:path extrusionOk="0" h="91" w="92">
                  <a:moveTo>
                    <a:pt x="46" y="1"/>
                  </a:moveTo>
                  <a:cubicBezTo>
                    <a:pt x="23" y="1"/>
                    <a:pt x="1" y="22"/>
                    <a:pt x="1" y="46"/>
                  </a:cubicBezTo>
                  <a:cubicBezTo>
                    <a:pt x="1" y="67"/>
                    <a:pt x="23"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1"/>
            <p:cNvSpPr/>
            <p:nvPr/>
          </p:nvSpPr>
          <p:spPr>
            <a:xfrm>
              <a:off x="-709945" y="2804931"/>
              <a:ext cx="16449" cy="22341"/>
            </a:xfrm>
            <a:custGeom>
              <a:rect b="b" l="l" r="r" t="t"/>
              <a:pathLst>
                <a:path extrusionOk="0" h="91" w="67">
                  <a:moveTo>
                    <a:pt x="45" y="1"/>
                  </a:moveTo>
                  <a:cubicBezTo>
                    <a:pt x="0" y="1"/>
                    <a:pt x="0" y="24"/>
                    <a:pt x="0" y="46"/>
                  </a:cubicBezTo>
                  <a:cubicBezTo>
                    <a:pt x="0" y="69"/>
                    <a:pt x="0" y="91"/>
                    <a:pt x="45" y="91"/>
                  </a:cubicBezTo>
                  <a:cubicBezTo>
                    <a:pt x="67" y="91"/>
                    <a:pt x="67" y="69"/>
                    <a:pt x="67" y="46"/>
                  </a:cubicBezTo>
                  <a:cubicBezTo>
                    <a:pt x="67"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1"/>
            <p:cNvSpPr/>
            <p:nvPr/>
          </p:nvSpPr>
          <p:spPr>
            <a:xfrm>
              <a:off x="-709945" y="2888401"/>
              <a:ext cx="16449" cy="22341"/>
            </a:xfrm>
            <a:custGeom>
              <a:rect b="b" l="l" r="r" t="t"/>
              <a:pathLst>
                <a:path extrusionOk="0" h="91" w="67">
                  <a:moveTo>
                    <a:pt x="45" y="0"/>
                  </a:moveTo>
                  <a:cubicBezTo>
                    <a:pt x="0" y="0"/>
                    <a:pt x="0" y="22"/>
                    <a:pt x="0" y="45"/>
                  </a:cubicBezTo>
                  <a:cubicBezTo>
                    <a:pt x="0" y="67"/>
                    <a:pt x="0" y="90"/>
                    <a:pt x="45" y="90"/>
                  </a:cubicBezTo>
                  <a:cubicBezTo>
                    <a:pt x="67" y="90"/>
                    <a:pt x="67" y="67"/>
                    <a:pt x="67" y="45"/>
                  </a:cubicBezTo>
                  <a:cubicBezTo>
                    <a:pt x="67"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1"/>
            <p:cNvSpPr/>
            <p:nvPr/>
          </p:nvSpPr>
          <p:spPr>
            <a:xfrm>
              <a:off x="-709945" y="2971134"/>
              <a:ext cx="16449" cy="22586"/>
            </a:xfrm>
            <a:custGeom>
              <a:rect b="b" l="l" r="r" t="t"/>
              <a:pathLst>
                <a:path extrusionOk="0" h="92" w="67">
                  <a:moveTo>
                    <a:pt x="45" y="1"/>
                  </a:moveTo>
                  <a:cubicBezTo>
                    <a:pt x="0" y="1"/>
                    <a:pt x="0" y="24"/>
                    <a:pt x="0" y="46"/>
                  </a:cubicBezTo>
                  <a:cubicBezTo>
                    <a:pt x="0" y="70"/>
                    <a:pt x="0" y="91"/>
                    <a:pt x="45" y="91"/>
                  </a:cubicBezTo>
                  <a:cubicBezTo>
                    <a:pt x="67" y="91"/>
                    <a:pt x="67" y="70"/>
                    <a:pt x="67" y="46"/>
                  </a:cubicBezTo>
                  <a:cubicBezTo>
                    <a:pt x="67"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1"/>
            <p:cNvSpPr/>
            <p:nvPr/>
          </p:nvSpPr>
          <p:spPr>
            <a:xfrm>
              <a:off x="-709945" y="3060005"/>
              <a:ext cx="16449" cy="22341"/>
            </a:xfrm>
            <a:custGeom>
              <a:rect b="b" l="l" r="r" t="t"/>
              <a:pathLst>
                <a:path extrusionOk="0" h="91" w="67">
                  <a:moveTo>
                    <a:pt x="45" y="0"/>
                  </a:moveTo>
                  <a:cubicBezTo>
                    <a:pt x="0" y="0"/>
                    <a:pt x="0" y="0"/>
                    <a:pt x="0" y="45"/>
                  </a:cubicBezTo>
                  <a:cubicBezTo>
                    <a:pt x="0" y="69"/>
                    <a:pt x="0" y="90"/>
                    <a:pt x="45" y="90"/>
                  </a:cubicBezTo>
                  <a:cubicBezTo>
                    <a:pt x="67" y="90"/>
                    <a:pt x="67" y="69"/>
                    <a:pt x="67" y="45"/>
                  </a:cubicBezTo>
                  <a:cubicBezTo>
                    <a:pt x="67"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1"/>
            <p:cNvSpPr/>
            <p:nvPr/>
          </p:nvSpPr>
          <p:spPr>
            <a:xfrm>
              <a:off x="-709945" y="3143230"/>
              <a:ext cx="16449" cy="22341"/>
            </a:xfrm>
            <a:custGeom>
              <a:rect b="b" l="l" r="r" t="t"/>
              <a:pathLst>
                <a:path extrusionOk="0" h="91" w="67">
                  <a:moveTo>
                    <a:pt x="45" y="1"/>
                  </a:moveTo>
                  <a:cubicBezTo>
                    <a:pt x="0" y="1"/>
                    <a:pt x="0" y="22"/>
                    <a:pt x="0" y="46"/>
                  </a:cubicBezTo>
                  <a:cubicBezTo>
                    <a:pt x="0" y="67"/>
                    <a:pt x="0" y="91"/>
                    <a:pt x="45" y="91"/>
                  </a:cubicBezTo>
                  <a:cubicBezTo>
                    <a:pt x="67" y="91"/>
                    <a:pt x="67" y="67"/>
                    <a:pt x="67" y="46"/>
                  </a:cubicBezTo>
                  <a:cubicBezTo>
                    <a:pt x="67"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1"/>
            <p:cNvSpPr/>
            <p:nvPr/>
          </p:nvSpPr>
          <p:spPr>
            <a:xfrm>
              <a:off x="-627211"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1"/>
            <p:cNvSpPr/>
            <p:nvPr/>
          </p:nvSpPr>
          <p:spPr>
            <a:xfrm>
              <a:off x="-627211"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1"/>
            <p:cNvSpPr/>
            <p:nvPr/>
          </p:nvSpPr>
          <p:spPr>
            <a:xfrm>
              <a:off x="-627211"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
            <p:cNvSpPr/>
            <p:nvPr/>
          </p:nvSpPr>
          <p:spPr>
            <a:xfrm>
              <a:off x="-627211"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1"/>
            <p:cNvSpPr/>
            <p:nvPr/>
          </p:nvSpPr>
          <p:spPr>
            <a:xfrm>
              <a:off x="-627211"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1"/>
            <p:cNvSpPr/>
            <p:nvPr/>
          </p:nvSpPr>
          <p:spPr>
            <a:xfrm>
              <a:off x="-543741"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1"/>
            <p:cNvSpPr/>
            <p:nvPr/>
          </p:nvSpPr>
          <p:spPr>
            <a:xfrm>
              <a:off x="-543741"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1"/>
            <p:cNvSpPr/>
            <p:nvPr/>
          </p:nvSpPr>
          <p:spPr>
            <a:xfrm>
              <a:off x="-543741"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1"/>
            <p:cNvSpPr/>
            <p:nvPr/>
          </p:nvSpPr>
          <p:spPr>
            <a:xfrm>
              <a:off x="-543741"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1"/>
            <p:cNvSpPr/>
            <p:nvPr/>
          </p:nvSpPr>
          <p:spPr>
            <a:xfrm>
              <a:off x="-543741"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1"/>
            <p:cNvSpPr/>
            <p:nvPr/>
          </p:nvSpPr>
          <p:spPr>
            <a:xfrm>
              <a:off x="-460761"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1"/>
            <p:cNvSpPr/>
            <p:nvPr/>
          </p:nvSpPr>
          <p:spPr>
            <a:xfrm>
              <a:off x="-460761"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1"/>
            <p:cNvSpPr/>
            <p:nvPr/>
          </p:nvSpPr>
          <p:spPr>
            <a:xfrm>
              <a:off x="-460761"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1"/>
            <p:cNvSpPr/>
            <p:nvPr/>
          </p:nvSpPr>
          <p:spPr>
            <a:xfrm>
              <a:off x="-460761"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1"/>
            <p:cNvSpPr/>
            <p:nvPr/>
          </p:nvSpPr>
          <p:spPr>
            <a:xfrm>
              <a:off x="-460761"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1"/>
            <p:cNvSpPr/>
            <p:nvPr/>
          </p:nvSpPr>
          <p:spPr>
            <a:xfrm>
              <a:off x="-1729758" y="2633326"/>
              <a:ext cx="22341" cy="22586"/>
            </a:xfrm>
            <a:custGeom>
              <a:rect b="b" l="l" r="r" t="t"/>
              <a:pathLst>
                <a:path extrusionOk="0" h="92" w="91">
                  <a:moveTo>
                    <a:pt x="46" y="1"/>
                  </a:moveTo>
                  <a:cubicBezTo>
                    <a:pt x="22" y="1"/>
                    <a:pt x="0" y="22"/>
                    <a:pt x="0" y="46"/>
                  </a:cubicBezTo>
                  <a:cubicBezTo>
                    <a:pt x="0" y="68"/>
                    <a:pt x="22"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1"/>
            <p:cNvSpPr/>
            <p:nvPr/>
          </p:nvSpPr>
          <p:spPr>
            <a:xfrm>
              <a:off x="-1729758" y="2721952"/>
              <a:ext cx="22341" cy="22586"/>
            </a:xfrm>
            <a:custGeom>
              <a:rect b="b" l="l" r="r" t="t"/>
              <a:pathLst>
                <a:path extrusionOk="0" h="92" w="91">
                  <a:moveTo>
                    <a:pt x="46" y="1"/>
                  </a:moveTo>
                  <a:cubicBezTo>
                    <a:pt x="22" y="1"/>
                    <a:pt x="0" y="1"/>
                    <a:pt x="0" y="46"/>
                  </a:cubicBezTo>
                  <a:cubicBezTo>
                    <a:pt x="0" y="68"/>
                    <a:pt x="22"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1"/>
            <p:cNvSpPr/>
            <p:nvPr/>
          </p:nvSpPr>
          <p:spPr>
            <a:xfrm>
              <a:off x="-1641132" y="2633326"/>
              <a:ext cx="22341" cy="22586"/>
            </a:xfrm>
            <a:custGeom>
              <a:rect b="b" l="l" r="r" t="t"/>
              <a:pathLst>
                <a:path extrusionOk="0" h="92" w="91">
                  <a:moveTo>
                    <a:pt x="46" y="1"/>
                  </a:moveTo>
                  <a:cubicBezTo>
                    <a:pt x="22" y="1"/>
                    <a:pt x="1" y="22"/>
                    <a:pt x="1" y="46"/>
                  </a:cubicBezTo>
                  <a:cubicBezTo>
                    <a:pt x="1"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1"/>
            <p:cNvSpPr/>
            <p:nvPr/>
          </p:nvSpPr>
          <p:spPr>
            <a:xfrm>
              <a:off x="-1641132" y="2721952"/>
              <a:ext cx="22341" cy="22586"/>
            </a:xfrm>
            <a:custGeom>
              <a:rect b="b" l="l" r="r" t="t"/>
              <a:pathLst>
                <a:path extrusionOk="0" h="92" w="91">
                  <a:moveTo>
                    <a:pt x="46" y="1"/>
                  </a:moveTo>
                  <a:cubicBezTo>
                    <a:pt x="22" y="1"/>
                    <a:pt x="1" y="1"/>
                    <a:pt x="1" y="46"/>
                  </a:cubicBezTo>
                  <a:cubicBezTo>
                    <a:pt x="1"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1"/>
            <p:cNvSpPr/>
            <p:nvPr/>
          </p:nvSpPr>
          <p:spPr>
            <a:xfrm>
              <a:off x="-1558152" y="2633326"/>
              <a:ext cx="22341" cy="22586"/>
            </a:xfrm>
            <a:custGeom>
              <a:rect b="b" l="l" r="r" t="t"/>
              <a:pathLst>
                <a:path extrusionOk="0" h="92" w="91">
                  <a:moveTo>
                    <a:pt x="45" y="1"/>
                  </a:moveTo>
                  <a:cubicBezTo>
                    <a:pt x="24" y="1"/>
                    <a:pt x="0" y="22"/>
                    <a:pt x="0" y="46"/>
                  </a:cubicBezTo>
                  <a:cubicBezTo>
                    <a:pt x="0" y="68"/>
                    <a:pt x="24" y="91"/>
                    <a:pt x="45" y="91"/>
                  </a:cubicBezTo>
                  <a:cubicBezTo>
                    <a:pt x="69" y="91"/>
                    <a:pt x="91" y="68"/>
                    <a:pt x="91" y="46"/>
                  </a:cubicBezTo>
                  <a:cubicBezTo>
                    <a:pt x="91"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1"/>
            <p:cNvSpPr/>
            <p:nvPr/>
          </p:nvSpPr>
          <p:spPr>
            <a:xfrm>
              <a:off x="-1558152" y="2721952"/>
              <a:ext cx="22341" cy="22586"/>
            </a:xfrm>
            <a:custGeom>
              <a:rect b="b" l="l" r="r" t="t"/>
              <a:pathLst>
                <a:path extrusionOk="0" h="92" w="91">
                  <a:moveTo>
                    <a:pt x="45" y="1"/>
                  </a:moveTo>
                  <a:cubicBezTo>
                    <a:pt x="24" y="1"/>
                    <a:pt x="0" y="1"/>
                    <a:pt x="0" y="46"/>
                  </a:cubicBezTo>
                  <a:cubicBezTo>
                    <a:pt x="0" y="68"/>
                    <a:pt x="24" y="91"/>
                    <a:pt x="45" y="91"/>
                  </a:cubicBezTo>
                  <a:cubicBezTo>
                    <a:pt x="69" y="91"/>
                    <a:pt x="91" y="68"/>
                    <a:pt x="91" y="46"/>
                  </a:cubicBezTo>
                  <a:cubicBezTo>
                    <a:pt x="91"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1"/>
            <p:cNvSpPr/>
            <p:nvPr/>
          </p:nvSpPr>
          <p:spPr>
            <a:xfrm>
              <a:off x="-1474927" y="2633326"/>
              <a:ext cx="22586" cy="22586"/>
            </a:xfrm>
            <a:custGeom>
              <a:rect b="b" l="l" r="r" t="t"/>
              <a:pathLst>
                <a:path extrusionOk="0" h="92" w="92">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1"/>
            <p:cNvSpPr/>
            <p:nvPr/>
          </p:nvSpPr>
          <p:spPr>
            <a:xfrm>
              <a:off x="-1474927" y="2721952"/>
              <a:ext cx="22586" cy="22586"/>
            </a:xfrm>
            <a:custGeom>
              <a:rect b="b" l="l" r="r" t="t"/>
              <a:pathLst>
                <a:path extrusionOk="0" h="92" w="92">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1"/>
            <p:cNvSpPr/>
            <p:nvPr/>
          </p:nvSpPr>
          <p:spPr>
            <a:xfrm>
              <a:off x="-1391948" y="2633326"/>
              <a:ext cx="22341" cy="22586"/>
            </a:xfrm>
            <a:custGeom>
              <a:rect b="b" l="l" r="r" t="t"/>
              <a:pathLst>
                <a:path extrusionOk="0" h="92" w="91">
                  <a:moveTo>
                    <a:pt x="46" y="1"/>
                  </a:moveTo>
                  <a:cubicBezTo>
                    <a:pt x="24" y="1"/>
                    <a:pt x="1" y="22"/>
                    <a:pt x="1" y="46"/>
                  </a:cubicBezTo>
                  <a:cubicBezTo>
                    <a:pt x="1" y="68"/>
                    <a:pt x="24"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1"/>
            <p:cNvSpPr/>
            <p:nvPr/>
          </p:nvSpPr>
          <p:spPr>
            <a:xfrm>
              <a:off x="-1391948" y="2721952"/>
              <a:ext cx="22341" cy="22586"/>
            </a:xfrm>
            <a:custGeom>
              <a:rect b="b" l="l" r="r" t="t"/>
              <a:pathLst>
                <a:path extrusionOk="0" h="92" w="91">
                  <a:moveTo>
                    <a:pt x="46" y="1"/>
                  </a:moveTo>
                  <a:cubicBezTo>
                    <a:pt x="24" y="1"/>
                    <a:pt x="1" y="1"/>
                    <a:pt x="1" y="46"/>
                  </a:cubicBezTo>
                  <a:cubicBezTo>
                    <a:pt x="1" y="68"/>
                    <a:pt x="24"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1"/>
            <p:cNvSpPr/>
            <p:nvPr/>
          </p:nvSpPr>
          <p:spPr>
            <a:xfrm>
              <a:off x="-1303322"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1"/>
            <p:cNvSpPr/>
            <p:nvPr/>
          </p:nvSpPr>
          <p:spPr>
            <a:xfrm>
              <a:off x="-1303322"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1"/>
            <p:cNvSpPr/>
            <p:nvPr/>
          </p:nvSpPr>
          <p:spPr>
            <a:xfrm>
              <a:off x="-1219852" y="2633326"/>
              <a:ext cx="22341" cy="22586"/>
            </a:xfrm>
            <a:custGeom>
              <a:rect b="b" l="l" r="r" t="t"/>
              <a:pathLst>
                <a:path extrusionOk="0" h="92" w="91">
                  <a:moveTo>
                    <a:pt x="45" y="1"/>
                  </a:moveTo>
                  <a:cubicBezTo>
                    <a:pt x="22" y="1"/>
                    <a:pt x="0" y="22"/>
                    <a:pt x="0" y="46"/>
                  </a:cubicBezTo>
                  <a:cubicBezTo>
                    <a:pt x="0" y="68"/>
                    <a:pt x="22" y="91"/>
                    <a:pt x="45" y="91"/>
                  </a:cubicBezTo>
                  <a:cubicBezTo>
                    <a:pt x="67" y="91"/>
                    <a:pt x="91" y="68"/>
                    <a:pt x="91" y="46"/>
                  </a:cubicBezTo>
                  <a:cubicBezTo>
                    <a:pt x="91"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1"/>
            <p:cNvSpPr/>
            <p:nvPr/>
          </p:nvSpPr>
          <p:spPr>
            <a:xfrm>
              <a:off x="-1219852" y="2721952"/>
              <a:ext cx="22341" cy="22586"/>
            </a:xfrm>
            <a:custGeom>
              <a:rect b="b" l="l" r="r" t="t"/>
              <a:pathLst>
                <a:path extrusionOk="0" h="92" w="91">
                  <a:moveTo>
                    <a:pt x="45" y="1"/>
                  </a:moveTo>
                  <a:cubicBezTo>
                    <a:pt x="22" y="1"/>
                    <a:pt x="0" y="1"/>
                    <a:pt x="0" y="46"/>
                  </a:cubicBezTo>
                  <a:cubicBezTo>
                    <a:pt x="0" y="68"/>
                    <a:pt x="22" y="91"/>
                    <a:pt x="45" y="91"/>
                  </a:cubicBezTo>
                  <a:cubicBezTo>
                    <a:pt x="67" y="91"/>
                    <a:pt x="91" y="68"/>
                    <a:pt x="91" y="46"/>
                  </a:cubicBezTo>
                  <a:cubicBezTo>
                    <a:pt x="91"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1"/>
            <p:cNvSpPr/>
            <p:nvPr/>
          </p:nvSpPr>
          <p:spPr>
            <a:xfrm>
              <a:off x="-1137118" y="2633326"/>
              <a:ext cx="22586" cy="22586"/>
            </a:xfrm>
            <a:custGeom>
              <a:rect b="b" l="l" r="r" t="t"/>
              <a:pathLst>
                <a:path extrusionOk="0" h="92" w="92">
                  <a:moveTo>
                    <a:pt x="46" y="1"/>
                  </a:moveTo>
                  <a:cubicBezTo>
                    <a:pt x="24" y="1"/>
                    <a:pt x="1" y="22"/>
                    <a:pt x="1" y="46"/>
                  </a:cubicBezTo>
                  <a:cubicBezTo>
                    <a:pt x="1" y="68"/>
                    <a:pt x="24" y="91"/>
                    <a:pt x="46" y="91"/>
                  </a:cubicBezTo>
                  <a:cubicBezTo>
                    <a:pt x="70" y="91"/>
                    <a:pt x="91" y="68"/>
                    <a:pt x="91" y="46"/>
                  </a:cubicBezTo>
                  <a:cubicBezTo>
                    <a:pt x="91" y="22"/>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1"/>
            <p:cNvSpPr/>
            <p:nvPr/>
          </p:nvSpPr>
          <p:spPr>
            <a:xfrm>
              <a:off x="-1137118" y="2721952"/>
              <a:ext cx="22586" cy="22586"/>
            </a:xfrm>
            <a:custGeom>
              <a:rect b="b" l="l" r="r" t="t"/>
              <a:pathLst>
                <a:path extrusionOk="0" h="92" w="92">
                  <a:moveTo>
                    <a:pt x="46" y="1"/>
                  </a:moveTo>
                  <a:cubicBezTo>
                    <a:pt x="24" y="1"/>
                    <a:pt x="1" y="1"/>
                    <a:pt x="1" y="46"/>
                  </a:cubicBezTo>
                  <a:cubicBezTo>
                    <a:pt x="1" y="68"/>
                    <a:pt x="24" y="91"/>
                    <a:pt x="46" y="91"/>
                  </a:cubicBezTo>
                  <a:cubicBezTo>
                    <a:pt x="70" y="91"/>
                    <a:pt x="91" y="68"/>
                    <a:pt x="91" y="46"/>
                  </a:cubicBezTo>
                  <a:cubicBezTo>
                    <a:pt x="91" y="1"/>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1"/>
            <p:cNvSpPr/>
            <p:nvPr/>
          </p:nvSpPr>
          <p:spPr>
            <a:xfrm>
              <a:off x="-2317243"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
            <p:cNvSpPr/>
            <p:nvPr/>
          </p:nvSpPr>
          <p:spPr>
            <a:xfrm>
              <a:off x="-2317243"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1"/>
            <p:cNvSpPr/>
            <p:nvPr/>
          </p:nvSpPr>
          <p:spPr>
            <a:xfrm>
              <a:off x="-2317243"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1"/>
            <p:cNvSpPr/>
            <p:nvPr/>
          </p:nvSpPr>
          <p:spPr>
            <a:xfrm>
              <a:off x="-2317243"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1"/>
            <p:cNvSpPr/>
            <p:nvPr/>
          </p:nvSpPr>
          <p:spPr>
            <a:xfrm>
              <a:off x="-2317243"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1"/>
            <p:cNvSpPr/>
            <p:nvPr/>
          </p:nvSpPr>
          <p:spPr>
            <a:xfrm>
              <a:off x="-2234263"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1"/>
            <p:cNvSpPr/>
            <p:nvPr/>
          </p:nvSpPr>
          <p:spPr>
            <a:xfrm>
              <a:off x="-2234263"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1"/>
            <p:cNvSpPr/>
            <p:nvPr/>
          </p:nvSpPr>
          <p:spPr>
            <a:xfrm>
              <a:off x="-2234263"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1"/>
            <p:cNvSpPr/>
            <p:nvPr/>
          </p:nvSpPr>
          <p:spPr>
            <a:xfrm>
              <a:off x="-2234263"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1"/>
            <p:cNvSpPr/>
            <p:nvPr/>
          </p:nvSpPr>
          <p:spPr>
            <a:xfrm>
              <a:off x="-2234263"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1"/>
            <p:cNvSpPr/>
            <p:nvPr/>
          </p:nvSpPr>
          <p:spPr>
            <a:xfrm>
              <a:off x="-2151038"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1"/>
            <p:cNvSpPr/>
            <p:nvPr/>
          </p:nvSpPr>
          <p:spPr>
            <a:xfrm>
              <a:off x="-2151038"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1"/>
            <p:cNvSpPr/>
            <p:nvPr/>
          </p:nvSpPr>
          <p:spPr>
            <a:xfrm>
              <a:off x="-2151038"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1"/>
            <p:cNvSpPr/>
            <p:nvPr/>
          </p:nvSpPr>
          <p:spPr>
            <a:xfrm>
              <a:off x="-2151038"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1"/>
            <p:cNvSpPr/>
            <p:nvPr/>
          </p:nvSpPr>
          <p:spPr>
            <a:xfrm>
              <a:off x="-2151038"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1"/>
            <p:cNvSpPr/>
            <p:nvPr/>
          </p:nvSpPr>
          <p:spPr>
            <a:xfrm>
              <a:off x="-2068059" y="2804931"/>
              <a:ext cx="22341" cy="22341"/>
            </a:xfrm>
            <a:custGeom>
              <a:rect b="b" l="l" r="r" t="t"/>
              <a:pathLst>
                <a:path extrusionOk="0" h="91" w="91">
                  <a:moveTo>
                    <a:pt x="46" y="1"/>
                  </a:moveTo>
                  <a:cubicBezTo>
                    <a:pt x="24" y="1"/>
                    <a:pt x="0" y="24"/>
                    <a:pt x="0" y="46"/>
                  </a:cubicBezTo>
                  <a:cubicBezTo>
                    <a:pt x="0" y="69"/>
                    <a:pt x="24"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1"/>
            <p:cNvSpPr/>
            <p:nvPr/>
          </p:nvSpPr>
          <p:spPr>
            <a:xfrm>
              <a:off x="-2068059" y="2888401"/>
              <a:ext cx="22341" cy="22341"/>
            </a:xfrm>
            <a:custGeom>
              <a:rect b="b" l="l" r="r" t="t"/>
              <a:pathLst>
                <a:path extrusionOk="0" h="91" w="91">
                  <a:moveTo>
                    <a:pt x="46" y="0"/>
                  </a:moveTo>
                  <a:cubicBezTo>
                    <a:pt x="24" y="0"/>
                    <a:pt x="0" y="22"/>
                    <a:pt x="0" y="45"/>
                  </a:cubicBezTo>
                  <a:cubicBezTo>
                    <a:pt x="0" y="67"/>
                    <a:pt x="24"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1"/>
            <p:cNvSpPr/>
            <p:nvPr/>
          </p:nvSpPr>
          <p:spPr>
            <a:xfrm>
              <a:off x="-2068059" y="2971134"/>
              <a:ext cx="22341" cy="22586"/>
            </a:xfrm>
            <a:custGeom>
              <a:rect b="b" l="l" r="r" t="t"/>
              <a:pathLst>
                <a:path extrusionOk="0" h="92" w="91">
                  <a:moveTo>
                    <a:pt x="46" y="1"/>
                  </a:moveTo>
                  <a:cubicBezTo>
                    <a:pt x="24" y="1"/>
                    <a:pt x="0" y="24"/>
                    <a:pt x="0" y="46"/>
                  </a:cubicBezTo>
                  <a:cubicBezTo>
                    <a:pt x="0" y="70"/>
                    <a:pt x="24"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1"/>
            <p:cNvSpPr/>
            <p:nvPr/>
          </p:nvSpPr>
          <p:spPr>
            <a:xfrm>
              <a:off x="-2068059" y="3060005"/>
              <a:ext cx="22341" cy="22341"/>
            </a:xfrm>
            <a:custGeom>
              <a:rect b="b" l="l" r="r" t="t"/>
              <a:pathLst>
                <a:path extrusionOk="0" h="91" w="91">
                  <a:moveTo>
                    <a:pt x="46" y="0"/>
                  </a:moveTo>
                  <a:cubicBezTo>
                    <a:pt x="24" y="0"/>
                    <a:pt x="0" y="0"/>
                    <a:pt x="0" y="45"/>
                  </a:cubicBezTo>
                  <a:cubicBezTo>
                    <a:pt x="0" y="69"/>
                    <a:pt x="24"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1"/>
            <p:cNvSpPr/>
            <p:nvPr/>
          </p:nvSpPr>
          <p:spPr>
            <a:xfrm>
              <a:off x="-2068059" y="3143230"/>
              <a:ext cx="22341" cy="22341"/>
            </a:xfrm>
            <a:custGeom>
              <a:rect b="b" l="l" r="r" t="t"/>
              <a:pathLst>
                <a:path extrusionOk="0" h="91" w="91">
                  <a:moveTo>
                    <a:pt x="46" y="1"/>
                  </a:moveTo>
                  <a:cubicBezTo>
                    <a:pt x="24" y="1"/>
                    <a:pt x="0" y="22"/>
                    <a:pt x="0" y="46"/>
                  </a:cubicBezTo>
                  <a:cubicBezTo>
                    <a:pt x="0" y="67"/>
                    <a:pt x="24"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1"/>
            <p:cNvSpPr/>
            <p:nvPr/>
          </p:nvSpPr>
          <p:spPr>
            <a:xfrm>
              <a:off x="-1979433" y="2804931"/>
              <a:ext cx="22341" cy="22341"/>
            </a:xfrm>
            <a:custGeom>
              <a:rect b="b" l="l" r="r" t="t"/>
              <a:pathLst>
                <a:path extrusionOk="0" h="91" w="91">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1"/>
            <p:cNvSpPr/>
            <p:nvPr/>
          </p:nvSpPr>
          <p:spPr>
            <a:xfrm>
              <a:off x="-1979433" y="2888401"/>
              <a:ext cx="22341" cy="22341"/>
            </a:xfrm>
            <a:custGeom>
              <a:rect b="b" l="l" r="r" t="t"/>
              <a:pathLst>
                <a:path extrusionOk="0" h="91" w="91">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1"/>
            <p:cNvSpPr/>
            <p:nvPr/>
          </p:nvSpPr>
          <p:spPr>
            <a:xfrm>
              <a:off x="-1979433" y="2971134"/>
              <a:ext cx="22341" cy="22586"/>
            </a:xfrm>
            <a:custGeom>
              <a:rect b="b" l="l" r="r" t="t"/>
              <a:pathLst>
                <a:path extrusionOk="0" h="92" w="91">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1"/>
            <p:cNvSpPr/>
            <p:nvPr/>
          </p:nvSpPr>
          <p:spPr>
            <a:xfrm>
              <a:off x="-1979433" y="3060005"/>
              <a:ext cx="22341" cy="22341"/>
            </a:xfrm>
            <a:custGeom>
              <a:rect b="b" l="l" r="r" t="t"/>
              <a:pathLst>
                <a:path extrusionOk="0" h="91" w="91">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1"/>
            <p:cNvSpPr/>
            <p:nvPr/>
          </p:nvSpPr>
          <p:spPr>
            <a:xfrm>
              <a:off x="-1979433" y="3143230"/>
              <a:ext cx="22341" cy="22341"/>
            </a:xfrm>
            <a:custGeom>
              <a:rect b="b" l="l" r="r" t="t"/>
              <a:pathLst>
                <a:path extrusionOk="0" h="91" w="91">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1"/>
            <p:cNvSpPr/>
            <p:nvPr/>
          </p:nvSpPr>
          <p:spPr>
            <a:xfrm>
              <a:off x="-1895962" y="2804931"/>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1"/>
            <p:cNvSpPr/>
            <p:nvPr/>
          </p:nvSpPr>
          <p:spPr>
            <a:xfrm>
              <a:off x="-1895962" y="2888401"/>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1"/>
            <p:cNvSpPr/>
            <p:nvPr/>
          </p:nvSpPr>
          <p:spPr>
            <a:xfrm>
              <a:off x="-1895962" y="2971134"/>
              <a:ext cx="22341" cy="22586"/>
            </a:xfrm>
            <a:custGeom>
              <a:rect b="b" l="l" r="r" t="t"/>
              <a:pathLst>
                <a:path extrusionOk="0" h="92" w="91">
                  <a:moveTo>
                    <a:pt x="45" y="1"/>
                  </a:moveTo>
                  <a:cubicBezTo>
                    <a:pt x="22" y="1"/>
                    <a:pt x="0" y="24"/>
                    <a:pt x="0" y="46"/>
                  </a:cubicBezTo>
                  <a:cubicBezTo>
                    <a:pt x="0" y="70"/>
                    <a:pt x="22" y="91"/>
                    <a:pt x="45" y="91"/>
                  </a:cubicBezTo>
                  <a:cubicBezTo>
                    <a:pt x="67" y="91"/>
                    <a:pt x="90" y="70"/>
                    <a:pt x="90" y="46"/>
                  </a:cubicBezTo>
                  <a:cubicBezTo>
                    <a:pt x="90"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1"/>
            <p:cNvSpPr/>
            <p:nvPr/>
          </p:nvSpPr>
          <p:spPr>
            <a:xfrm>
              <a:off x="-1895962" y="3060005"/>
              <a:ext cx="22341" cy="22341"/>
            </a:xfrm>
            <a:custGeom>
              <a:rect b="b" l="l" r="r" t="t"/>
              <a:pathLst>
                <a:path extrusionOk="0" h="91" w="91">
                  <a:moveTo>
                    <a:pt x="45" y="0"/>
                  </a:moveTo>
                  <a:cubicBezTo>
                    <a:pt x="22" y="0"/>
                    <a:pt x="0" y="0"/>
                    <a:pt x="0" y="45"/>
                  </a:cubicBezTo>
                  <a:cubicBezTo>
                    <a:pt x="0" y="69"/>
                    <a:pt x="22" y="90"/>
                    <a:pt x="45" y="90"/>
                  </a:cubicBezTo>
                  <a:cubicBezTo>
                    <a:pt x="67" y="90"/>
                    <a:pt x="90" y="69"/>
                    <a:pt x="90" y="45"/>
                  </a:cubicBezTo>
                  <a:cubicBezTo>
                    <a:pt x="90"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1"/>
            <p:cNvSpPr/>
            <p:nvPr/>
          </p:nvSpPr>
          <p:spPr>
            <a:xfrm>
              <a:off x="-1895962" y="3143230"/>
              <a:ext cx="22341" cy="22341"/>
            </a:xfrm>
            <a:custGeom>
              <a:rect b="b" l="l" r="r" t="t"/>
              <a:pathLst>
                <a:path extrusionOk="0" h="91" w="91">
                  <a:moveTo>
                    <a:pt x="45" y="1"/>
                  </a:moveTo>
                  <a:cubicBezTo>
                    <a:pt x="22" y="1"/>
                    <a:pt x="0" y="22"/>
                    <a:pt x="0" y="46"/>
                  </a:cubicBezTo>
                  <a:cubicBezTo>
                    <a:pt x="0" y="67"/>
                    <a:pt x="22" y="91"/>
                    <a:pt x="45" y="91"/>
                  </a:cubicBezTo>
                  <a:cubicBezTo>
                    <a:pt x="67" y="91"/>
                    <a:pt x="90" y="67"/>
                    <a:pt x="90" y="46"/>
                  </a:cubicBezTo>
                  <a:cubicBezTo>
                    <a:pt x="90"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1"/>
            <p:cNvSpPr/>
            <p:nvPr/>
          </p:nvSpPr>
          <p:spPr>
            <a:xfrm>
              <a:off x="-1813228"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1"/>
            <p:cNvSpPr/>
            <p:nvPr/>
          </p:nvSpPr>
          <p:spPr>
            <a:xfrm>
              <a:off x="-1813228"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1"/>
            <p:cNvSpPr/>
            <p:nvPr/>
          </p:nvSpPr>
          <p:spPr>
            <a:xfrm>
              <a:off x="-1813228"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1"/>
            <p:cNvSpPr/>
            <p:nvPr/>
          </p:nvSpPr>
          <p:spPr>
            <a:xfrm>
              <a:off x="-1813228"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1"/>
            <p:cNvSpPr/>
            <p:nvPr/>
          </p:nvSpPr>
          <p:spPr>
            <a:xfrm>
              <a:off x="-1813228"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1"/>
            <p:cNvSpPr/>
            <p:nvPr/>
          </p:nvSpPr>
          <p:spPr>
            <a:xfrm>
              <a:off x="-2317243"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1"/>
            <p:cNvSpPr/>
            <p:nvPr/>
          </p:nvSpPr>
          <p:spPr>
            <a:xfrm>
              <a:off x="-2317243"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1"/>
            <p:cNvSpPr/>
            <p:nvPr/>
          </p:nvSpPr>
          <p:spPr>
            <a:xfrm>
              <a:off x="-2234263"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1"/>
            <p:cNvSpPr/>
            <p:nvPr/>
          </p:nvSpPr>
          <p:spPr>
            <a:xfrm>
              <a:off x="-2234263"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1"/>
            <p:cNvSpPr/>
            <p:nvPr/>
          </p:nvSpPr>
          <p:spPr>
            <a:xfrm>
              <a:off x="-2151038"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1"/>
            <p:cNvSpPr/>
            <p:nvPr/>
          </p:nvSpPr>
          <p:spPr>
            <a:xfrm>
              <a:off x="-2151038"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1"/>
            <p:cNvSpPr/>
            <p:nvPr/>
          </p:nvSpPr>
          <p:spPr>
            <a:xfrm>
              <a:off x="-2068059" y="2633326"/>
              <a:ext cx="22341" cy="22586"/>
            </a:xfrm>
            <a:custGeom>
              <a:rect b="b" l="l" r="r" t="t"/>
              <a:pathLst>
                <a:path extrusionOk="0" h="92" w="91">
                  <a:moveTo>
                    <a:pt x="46" y="1"/>
                  </a:moveTo>
                  <a:cubicBezTo>
                    <a:pt x="24" y="1"/>
                    <a:pt x="0" y="22"/>
                    <a:pt x="0" y="46"/>
                  </a:cubicBezTo>
                  <a:cubicBezTo>
                    <a:pt x="0" y="68"/>
                    <a:pt x="24"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1"/>
            <p:cNvSpPr/>
            <p:nvPr/>
          </p:nvSpPr>
          <p:spPr>
            <a:xfrm>
              <a:off x="-2068059" y="2721952"/>
              <a:ext cx="22341" cy="22586"/>
            </a:xfrm>
            <a:custGeom>
              <a:rect b="b" l="l" r="r" t="t"/>
              <a:pathLst>
                <a:path extrusionOk="0" h="92" w="91">
                  <a:moveTo>
                    <a:pt x="46" y="1"/>
                  </a:moveTo>
                  <a:cubicBezTo>
                    <a:pt x="24" y="1"/>
                    <a:pt x="0" y="1"/>
                    <a:pt x="0" y="46"/>
                  </a:cubicBezTo>
                  <a:cubicBezTo>
                    <a:pt x="0" y="68"/>
                    <a:pt x="24"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1"/>
            <p:cNvSpPr/>
            <p:nvPr/>
          </p:nvSpPr>
          <p:spPr>
            <a:xfrm>
              <a:off x="-1979433" y="2633326"/>
              <a:ext cx="22341" cy="22586"/>
            </a:xfrm>
            <a:custGeom>
              <a:rect b="b" l="l" r="r" t="t"/>
              <a:pathLst>
                <a:path extrusionOk="0" h="92" w="91">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1"/>
            <p:cNvSpPr/>
            <p:nvPr/>
          </p:nvSpPr>
          <p:spPr>
            <a:xfrm>
              <a:off x="-1979433" y="2721952"/>
              <a:ext cx="22341" cy="22586"/>
            </a:xfrm>
            <a:custGeom>
              <a:rect b="b" l="l" r="r" t="t"/>
              <a:pathLst>
                <a:path extrusionOk="0" h="92" w="91">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1"/>
            <p:cNvSpPr/>
            <p:nvPr/>
          </p:nvSpPr>
          <p:spPr>
            <a:xfrm>
              <a:off x="-1895962" y="2633326"/>
              <a:ext cx="22341" cy="22586"/>
            </a:xfrm>
            <a:custGeom>
              <a:rect b="b" l="l" r="r" t="t"/>
              <a:pathLst>
                <a:path extrusionOk="0" h="92" w="91">
                  <a:moveTo>
                    <a:pt x="45" y="1"/>
                  </a:moveTo>
                  <a:cubicBezTo>
                    <a:pt x="22" y="1"/>
                    <a:pt x="0" y="22"/>
                    <a:pt x="0" y="46"/>
                  </a:cubicBezTo>
                  <a:cubicBezTo>
                    <a:pt x="0" y="68"/>
                    <a:pt x="22" y="91"/>
                    <a:pt x="45" y="91"/>
                  </a:cubicBezTo>
                  <a:cubicBezTo>
                    <a:pt x="67" y="91"/>
                    <a:pt x="90" y="68"/>
                    <a:pt x="90" y="46"/>
                  </a:cubicBezTo>
                  <a:cubicBezTo>
                    <a:pt x="90"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1"/>
            <p:cNvSpPr/>
            <p:nvPr/>
          </p:nvSpPr>
          <p:spPr>
            <a:xfrm>
              <a:off x="-1895962" y="2721952"/>
              <a:ext cx="22341" cy="22586"/>
            </a:xfrm>
            <a:custGeom>
              <a:rect b="b" l="l" r="r" t="t"/>
              <a:pathLst>
                <a:path extrusionOk="0" h="92" w="91">
                  <a:moveTo>
                    <a:pt x="45" y="1"/>
                  </a:moveTo>
                  <a:cubicBezTo>
                    <a:pt x="22" y="1"/>
                    <a:pt x="0" y="1"/>
                    <a:pt x="0" y="46"/>
                  </a:cubicBezTo>
                  <a:cubicBezTo>
                    <a:pt x="0" y="68"/>
                    <a:pt x="22" y="91"/>
                    <a:pt x="45" y="91"/>
                  </a:cubicBezTo>
                  <a:cubicBezTo>
                    <a:pt x="67" y="91"/>
                    <a:pt x="90" y="68"/>
                    <a:pt x="90" y="46"/>
                  </a:cubicBezTo>
                  <a:cubicBezTo>
                    <a:pt x="90"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1"/>
            <p:cNvSpPr/>
            <p:nvPr/>
          </p:nvSpPr>
          <p:spPr>
            <a:xfrm>
              <a:off x="-1813228"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1"/>
            <p:cNvSpPr/>
            <p:nvPr/>
          </p:nvSpPr>
          <p:spPr>
            <a:xfrm>
              <a:off x="-1813228"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1"/>
            <p:cNvSpPr/>
            <p:nvPr/>
          </p:nvSpPr>
          <p:spPr>
            <a:xfrm>
              <a:off x="-1048246" y="2633326"/>
              <a:ext cx="16940" cy="22586"/>
            </a:xfrm>
            <a:custGeom>
              <a:rect b="b" l="l" r="r" t="t"/>
              <a:pathLst>
                <a:path extrusionOk="0" h="92" w="69">
                  <a:moveTo>
                    <a:pt x="24" y="1"/>
                  </a:moveTo>
                  <a:cubicBezTo>
                    <a:pt x="0" y="1"/>
                    <a:pt x="0" y="22"/>
                    <a:pt x="0" y="46"/>
                  </a:cubicBezTo>
                  <a:cubicBezTo>
                    <a:pt x="0" y="68"/>
                    <a:pt x="0" y="91"/>
                    <a:pt x="24" y="91"/>
                  </a:cubicBezTo>
                  <a:cubicBezTo>
                    <a:pt x="69" y="91"/>
                    <a:pt x="69" y="68"/>
                    <a:pt x="69" y="46"/>
                  </a:cubicBezTo>
                  <a:cubicBezTo>
                    <a:pt x="69" y="22"/>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1"/>
            <p:cNvSpPr/>
            <p:nvPr/>
          </p:nvSpPr>
          <p:spPr>
            <a:xfrm>
              <a:off x="-1048246" y="2721952"/>
              <a:ext cx="16940" cy="22586"/>
            </a:xfrm>
            <a:custGeom>
              <a:rect b="b" l="l" r="r" t="t"/>
              <a:pathLst>
                <a:path extrusionOk="0" h="92" w="69">
                  <a:moveTo>
                    <a:pt x="24" y="1"/>
                  </a:moveTo>
                  <a:cubicBezTo>
                    <a:pt x="0" y="1"/>
                    <a:pt x="0" y="1"/>
                    <a:pt x="0" y="46"/>
                  </a:cubicBezTo>
                  <a:cubicBezTo>
                    <a:pt x="0" y="68"/>
                    <a:pt x="0" y="91"/>
                    <a:pt x="24" y="91"/>
                  </a:cubicBezTo>
                  <a:cubicBezTo>
                    <a:pt x="69" y="91"/>
                    <a:pt x="69" y="68"/>
                    <a:pt x="69" y="46"/>
                  </a:cubicBezTo>
                  <a:cubicBezTo>
                    <a:pt x="69" y="1"/>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1"/>
            <p:cNvSpPr/>
            <p:nvPr/>
          </p:nvSpPr>
          <p:spPr>
            <a:xfrm>
              <a:off x="-965021"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1"/>
            <p:cNvSpPr/>
            <p:nvPr/>
          </p:nvSpPr>
          <p:spPr>
            <a:xfrm>
              <a:off x="-965021"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1"/>
            <p:cNvSpPr/>
            <p:nvPr/>
          </p:nvSpPr>
          <p:spPr>
            <a:xfrm>
              <a:off x="-882042" y="2633326"/>
              <a:ext cx="22341" cy="22586"/>
            </a:xfrm>
            <a:custGeom>
              <a:rect b="b" l="l" r="r" t="t"/>
              <a:pathLst>
                <a:path extrusionOk="0" h="92" w="91">
                  <a:moveTo>
                    <a:pt x="46" y="1"/>
                  </a:moveTo>
                  <a:cubicBezTo>
                    <a:pt x="24" y="1"/>
                    <a:pt x="0" y="22"/>
                    <a:pt x="0" y="46"/>
                  </a:cubicBezTo>
                  <a:cubicBezTo>
                    <a:pt x="0"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1"/>
            <p:cNvSpPr/>
            <p:nvPr/>
          </p:nvSpPr>
          <p:spPr>
            <a:xfrm>
              <a:off x="-882042" y="2721952"/>
              <a:ext cx="22341" cy="22586"/>
            </a:xfrm>
            <a:custGeom>
              <a:rect b="b" l="l" r="r" t="t"/>
              <a:pathLst>
                <a:path extrusionOk="0" h="92" w="91">
                  <a:moveTo>
                    <a:pt x="46" y="1"/>
                  </a:moveTo>
                  <a:cubicBezTo>
                    <a:pt x="24" y="1"/>
                    <a:pt x="0" y="1"/>
                    <a:pt x="0" y="46"/>
                  </a:cubicBezTo>
                  <a:cubicBezTo>
                    <a:pt x="0"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1"/>
            <p:cNvSpPr/>
            <p:nvPr/>
          </p:nvSpPr>
          <p:spPr>
            <a:xfrm>
              <a:off x="-798817" y="2633326"/>
              <a:ext cx="22586" cy="22586"/>
            </a:xfrm>
            <a:custGeom>
              <a:rect b="b" l="l" r="r" t="t"/>
              <a:pathLst>
                <a:path extrusionOk="0" h="92" w="92">
                  <a:moveTo>
                    <a:pt x="46" y="1"/>
                  </a:moveTo>
                  <a:cubicBezTo>
                    <a:pt x="23" y="1"/>
                    <a:pt x="1" y="22"/>
                    <a:pt x="1" y="46"/>
                  </a:cubicBezTo>
                  <a:cubicBezTo>
                    <a:pt x="1" y="68"/>
                    <a:pt x="23"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1"/>
            <p:cNvSpPr/>
            <p:nvPr/>
          </p:nvSpPr>
          <p:spPr>
            <a:xfrm>
              <a:off x="-798817" y="2721952"/>
              <a:ext cx="22586" cy="22586"/>
            </a:xfrm>
            <a:custGeom>
              <a:rect b="b" l="l" r="r" t="t"/>
              <a:pathLst>
                <a:path extrusionOk="0" h="92" w="92">
                  <a:moveTo>
                    <a:pt x="46" y="1"/>
                  </a:moveTo>
                  <a:cubicBezTo>
                    <a:pt x="23" y="1"/>
                    <a:pt x="1" y="1"/>
                    <a:pt x="1" y="46"/>
                  </a:cubicBezTo>
                  <a:cubicBezTo>
                    <a:pt x="1" y="68"/>
                    <a:pt x="23"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1"/>
            <p:cNvSpPr/>
            <p:nvPr/>
          </p:nvSpPr>
          <p:spPr>
            <a:xfrm>
              <a:off x="-709945" y="2633326"/>
              <a:ext cx="16449" cy="22586"/>
            </a:xfrm>
            <a:custGeom>
              <a:rect b="b" l="l" r="r" t="t"/>
              <a:pathLst>
                <a:path extrusionOk="0" h="92" w="67">
                  <a:moveTo>
                    <a:pt x="45" y="1"/>
                  </a:moveTo>
                  <a:cubicBezTo>
                    <a:pt x="0" y="1"/>
                    <a:pt x="0" y="22"/>
                    <a:pt x="0" y="46"/>
                  </a:cubicBezTo>
                  <a:cubicBezTo>
                    <a:pt x="0" y="68"/>
                    <a:pt x="0" y="91"/>
                    <a:pt x="45" y="91"/>
                  </a:cubicBezTo>
                  <a:cubicBezTo>
                    <a:pt x="67" y="91"/>
                    <a:pt x="67" y="68"/>
                    <a:pt x="67" y="46"/>
                  </a:cubicBezTo>
                  <a:cubicBezTo>
                    <a:pt x="67"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1"/>
            <p:cNvSpPr/>
            <p:nvPr/>
          </p:nvSpPr>
          <p:spPr>
            <a:xfrm>
              <a:off x="-709945" y="2721952"/>
              <a:ext cx="16449" cy="22586"/>
            </a:xfrm>
            <a:custGeom>
              <a:rect b="b" l="l" r="r" t="t"/>
              <a:pathLst>
                <a:path extrusionOk="0" h="92" w="67">
                  <a:moveTo>
                    <a:pt x="45" y="1"/>
                  </a:moveTo>
                  <a:cubicBezTo>
                    <a:pt x="0" y="1"/>
                    <a:pt x="0" y="1"/>
                    <a:pt x="0" y="46"/>
                  </a:cubicBezTo>
                  <a:cubicBezTo>
                    <a:pt x="0" y="68"/>
                    <a:pt x="0" y="91"/>
                    <a:pt x="45" y="91"/>
                  </a:cubicBezTo>
                  <a:cubicBezTo>
                    <a:pt x="67" y="91"/>
                    <a:pt x="67" y="68"/>
                    <a:pt x="67" y="46"/>
                  </a:cubicBezTo>
                  <a:cubicBezTo>
                    <a:pt x="67"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1"/>
            <p:cNvSpPr/>
            <p:nvPr/>
          </p:nvSpPr>
          <p:spPr>
            <a:xfrm>
              <a:off x="-627211"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1"/>
            <p:cNvSpPr/>
            <p:nvPr/>
          </p:nvSpPr>
          <p:spPr>
            <a:xfrm>
              <a:off x="-627211"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1"/>
            <p:cNvSpPr/>
            <p:nvPr/>
          </p:nvSpPr>
          <p:spPr>
            <a:xfrm>
              <a:off x="-543741"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1"/>
            <p:cNvSpPr/>
            <p:nvPr/>
          </p:nvSpPr>
          <p:spPr>
            <a:xfrm>
              <a:off x="-543741"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1"/>
            <p:cNvSpPr/>
            <p:nvPr/>
          </p:nvSpPr>
          <p:spPr>
            <a:xfrm>
              <a:off x="-460761"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1"/>
            <p:cNvSpPr/>
            <p:nvPr/>
          </p:nvSpPr>
          <p:spPr>
            <a:xfrm>
              <a:off x="-460761"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 name="Google Shape;879;p11"/>
          <p:cNvSpPr/>
          <p:nvPr/>
        </p:nvSpPr>
        <p:spPr>
          <a:xfrm rot="8366682">
            <a:off x="4990153" y="3263570"/>
            <a:ext cx="278013" cy="254466"/>
          </a:xfrm>
          <a:custGeom>
            <a:rect b="b" l="l" r="r" t="t"/>
            <a:pathLst>
              <a:path extrusionOk="0" h="497" w="543">
                <a:moveTo>
                  <a:pt x="1" y="0"/>
                </a:moveTo>
                <a:lnTo>
                  <a:pt x="271" y="497"/>
                </a:lnTo>
                <a:lnTo>
                  <a:pt x="5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1"/>
          <p:cNvSpPr/>
          <p:nvPr/>
        </p:nvSpPr>
        <p:spPr>
          <a:xfrm rot="10800000">
            <a:off x="6618292" y="2755435"/>
            <a:ext cx="1270737" cy="1270737"/>
          </a:xfrm>
          <a:custGeom>
            <a:rect b="b" l="l" r="r" t="t"/>
            <a:pathLst>
              <a:path extrusionOk="0" h="3523" w="3523">
                <a:moveTo>
                  <a:pt x="1761" y="1"/>
                </a:moveTo>
                <a:cubicBezTo>
                  <a:pt x="768" y="1"/>
                  <a:pt x="0" y="790"/>
                  <a:pt x="0" y="1762"/>
                </a:cubicBezTo>
                <a:cubicBezTo>
                  <a:pt x="0" y="2731"/>
                  <a:pt x="768" y="3522"/>
                  <a:pt x="1761" y="3522"/>
                </a:cubicBezTo>
                <a:cubicBezTo>
                  <a:pt x="2733" y="3522"/>
                  <a:pt x="3522" y="2731"/>
                  <a:pt x="3522" y="1762"/>
                </a:cubicBezTo>
                <a:cubicBezTo>
                  <a:pt x="3522" y="790"/>
                  <a:pt x="2733" y="1"/>
                  <a:pt x="17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1"/>
          <p:cNvSpPr/>
          <p:nvPr/>
        </p:nvSpPr>
        <p:spPr>
          <a:xfrm rot="10800000">
            <a:off x="1620698" y="3700102"/>
            <a:ext cx="2239930" cy="269441"/>
          </a:xfrm>
          <a:custGeom>
            <a:rect b="b" l="l" r="r" t="t"/>
            <a:pathLst>
              <a:path extrusionOk="0" h="747" w="6210">
                <a:moveTo>
                  <a:pt x="656" y="1"/>
                </a:moveTo>
                <a:lnTo>
                  <a:pt x="0" y="588"/>
                </a:lnTo>
                <a:lnTo>
                  <a:pt x="91" y="702"/>
                </a:lnTo>
                <a:lnTo>
                  <a:pt x="656" y="205"/>
                </a:lnTo>
                <a:lnTo>
                  <a:pt x="1264" y="747"/>
                </a:lnTo>
                <a:lnTo>
                  <a:pt x="1875" y="205"/>
                </a:lnTo>
                <a:lnTo>
                  <a:pt x="2483" y="747"/>
                </a:lnTo>
                <a:lnTo>
                  <a:pt x="3094" y="205"/>
                </a:lnTo>
                <a:lnTo>
                  <a:pt x="3702" y="747"/>
                </a:lnTo>
                <a:lnTo>
                  <a:pt x="4313" y="205"/>
                </a:lnTo>
                <a:lnTo>
                  <a:pt x="4922" y="747"/>
                </a:lnTo>
                <a:lnTo>
                  <a:pt x="5554" y="205"/>
                </a:lnTo>
                <a:lnTo>
                  <a:pt x="6095" y="702"/>
                </a:lnTo>
                <a:lnTo>
                  <a:pt x="6209" y="588"/>
                </a:lnTo>
                <a:lnTo>
                  <a:pt x="5554" y="1"/>
                </a:lnTo>
                <a:lnTo>
                  <a:pt x="4922" y="543"/>
                </a:lnTo>
                <a:lnTo>
                  <a:pt x="4313" y="1"/>
                </a:lnTo>
                <a:lnTo>
                  <a:pt x="3702" y="543"/>
                </a:lnTo>
                <a:lnTo>
                  <a:pt x="3094" y="1"/>
                </a:lnTo>
                <a:lnTo>
                  <a:pt x="2483" y="543"/>
                </a:lnTo>
                <a:lnTo>
                  <a:pt x="1875" y="1"/>
                </a:lnTo>
                <a:lnTo>
                  <a:pt x="1264" y="543"/>
                </a:lnTo>
                <a:lnTo>
                  <a:pt x="6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
          <p:cNvSpPr/>
          <p:nvPr/>
        </p:nvSpPr>
        <p:spPr>
          <a:xfrm rot="10800000">
            <a:off x="2076513" y="641198"/>
            <a:ext cx="318135" cy="318135"/>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 name="Google Shape;883;p11"/>
          <p:cNvGrpSpPr/>
          <p:nvPr/>
        </p:nvGrpSpPr>
        <p:grpSpPr>
          <a:xfrm rot="10800000">
            <a:off x="1387895" y="1228984"/>
            <a:ext cx="342307" cy="350242"/>
            <a:chOff x="1872729" y="2411639"/>
            <a:chExt cx="232982" cy="238383"/>
          </a:xfrm>
        </p:grpSpPr>
        <p:sp>
          <p:nvSpPr>
            <p:cNvPr id="884" name="Google Shape;884;p11"/>
            <p:cNvSpPr/>
            <p:nvPr/>
          </p:nvSpPr>
          <p:spPr>
            <a:xfrm>
              <a:off x="1966511" y="2411639"/>
              <a:ext cx="44681" cy="238383"/>
            </a:xfrm>
            <a:custGeom>
              <a:rect b="b" l="l" r="r" t="t"/>
              <a:pathLst>
                <a:path extrusionOk="0" h="971" w="182">
                  <a:moveTo>
                    <a:pt x="1" y="1"/>
                  </a:moveTo>
                  <a:lnTo>
                    <a:pt x="1" y="971"/>
                  </a:lnTo>
                  <a:lnTo>
                    <a:pt x="181" y="971"/>
                  </a:lnTo>
                  <a:lnTo>
                    <a:pt x="1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
            <p:cNvSpPr/>
            <p:nvPr/>
          </p:nvSpPr>
          <p:spPr>
            <a:xfrm>
              <a:off x="1872729" y="2511558"/>
              <a:ext cx="232982" cy="38789"/>
            </a:xfrm>
            <a:custGeom>
              <a:rect b="b" l="l" r="r" t="t"/>
              <a:pathLst>
                <a:path extrusionOk="0" h="158" w="949">
                  <a:moveTo>
                    <a:pt x="0" y="0"/>
                  </a:moveTo>
                  <a:lnTo>
                    <a:pt x="0" y="157"/>
                  </a:lnTo>
                  <a:lnTo>
                    <a:pt x="948" y="157"/>
                  </a:lnTo>
                  <a:lnTo>
                    <a:pt x="9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 name="Google Shape;886;p11"/>
          <p:cNvSpPr/>
          <p:nvPr/>
        </p:nvSpPr>
        <p:spPr>
          <a:xfrm rot="10800000">
            <a:off x="1158342" y="2687730"/>
            <a:ext cx="2239930" cy="269441"/>
          </a:xfrm>
          <a:custGeom>
            <a:rect b="b" l="l" r="r" t="t"/>
            <a:pathLst>
              <a:path extrusionOk="0" h="747" w="6210">
                <a:moveTo>
                  <a:pt x="656" y="1"/>
                </a:moveTo>
                <a:lnTo>
                  <a:pt x="0" y="588"/>
                </a:lnTo>
                <a:lnTo>
                  <a:pt x="91" y="702"/>
                </a:lnTo>
                <a:lnTo>
                  <a:pt x="656" y="205"/>
                </a:lnTo>
                <a:lnTo>
                  <a:pt x="1264" y="747"/>
                </a:lnTo>
                <a:lnTo>
                  <a:pt x="1875" y="205"/>
                </a:lnTo>
                <a:lnTo>
                  <a:pt x="2483" y="747"/>
                </a:lnTo>
                <a:lnTo>
                  <a:pt x="3094" y="205"/>
                </a:lnTo>
                <a:lnTo>
                  <a:pt x="3702" y="747"/>
                </a:lnTo>
                <a:lnTo>
                  <a:pt x="4313" y="205"/>
                </a:lnTo>
                <a:lnTo>
                  <a:pt x="4922" y="747"/>
                </a:lnTo>
                <a:lnTo>
                  <a:pt x="5554" y="205"/>
                </a:lnTo>
                <a:lnTo>
                  <a:pt x="6095" y="702"/>
                </a:lnTo>
                <a:lnTo>
                  <a:pt x="6209" y="588"/>
                </a:lnTo>
                <a:lnTo>
                  <a:pt x="5554" y="1"/>
                </a:lnTo>
                <a:lnTo>
                  <a:pt x="4922" y="543"/>
                </a:lnTo>
                <a:lnTo>
                  <a:pt x="4313" y="1"/>
                </a:lnTo>
                <a:lnTo>
                  <a:pt x="3702" y="543"/>
                </a:lnTo>
                <a:lnTo>
                  <a:pt x="3094" y="1"/>
                </a:lnTo>
                <a:lnTo>
                  <a:pt x="2483" y="543"/>
                </a:lnTo>
                <a:lnTo>
                  <a:pt x="1875" y="1"/>
                </a:lnTo>
                <a:lnTo>
                  <a:pt x="1264" y="543"/>
                </a:lnTo>
                <a:lnTo>
                  <a:pt x="6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 name="Google Shape;887;p11"/>
          <p:cNvGrpSpPr/>
          <p:nvPr/>
        </p:nvGrpSpPr>
        <p:grpSpPr>
          <a:xfrm>
            <a:off x="6791923" y="2895261"/>
            <a:ext cx="837352" cy="841262"/>
            <a:chOff x="80265" y="2653706"/>
            <a:chExt cx="936950" cy="941325"/>
          </a:xfrm>
        </p:grpSpPr>
        <p:sp>
          <p:nvSpPr>
            <p:cNvPr id="888" name="Google Shape;888;p11"/>
            <p:cNvSpPr/>
            <p:nvPr/>
          </p:nvSpPr>
          <p:spPr>
            <a:xfrm>
              <a:off x="80265" y="2653706"/>
              <a:ext cx="784482" cy="784293"/>
            </a:xfrm>
            <a:custGeom>
              <a:rect b="b" l="l" r="r" t="t"/>
              <a:pathLst>
                <a:path extrusionOk="0" h="3951" w="3952">
                  <a:moveTo>
                    <a:pt x="0" y="0"/>
                  </a:moveTo>
                  <a:lnTo>
                    <a:pt x="0" y="3950"/>
                  </a:lnTo>
                  <a:lnTo>
                    <a:pt x="3952" y="3950"/>
                  </a:lnTo>
                  <a:lnTo>
                    <a:pt x="39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 name="Google Shape;889;p11"/>
            <p:cNvGrpSpPr/>
            <p:nvPr/>
          </p:nvGrpSpPr>
          <p:grpSpPr>
            <a:xfrm>
              <a:off x="273014" y="2855192"/>
              <a:ext cx="744200" cy="739839"/>
              <a:chOff x="273014" y="2855192"/>
              <a:chExt cx="744200" cy="739839"/>
            </a:xfrm>
          </p:grpSpPr>
          <p:sp>
            <p:nvSpPr>
              <p:cNvPr id="890" name="Google Shape;890;p11"/>
              <p:cNvSpPr/>
              <p:nvPr/>
            </p:nvSpPr>
            <p:spPr>
              <a:xfrm>
                <a:off x="273014" y="2855192"/>
                <a:ext cx="67292" cy="62926"/>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
              <p:cNvSpPr/>
              <p:nvPr/>
            </p:nvSpPr>
            <p:spPr>
              <a:xfrm>
                <a:off x="443333" y="2855192"/>
                <a:ext cx="67292" cy="62926"/>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
              <p:cNvSpPr/>
              <p:nvPr/>
            </p:nvSpPr>
            <p:spPr>
              <a:xfrm>
                <a:off x="613652" y="2855192"/>
                <a:ext cx="67292" cy="62926"/>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1"/>
              <p:cNvSpPr/>
              <p:nvPr/>
            </p:nvSpPr>
            <p:spPr>
              <a:xfrm>
                <a:off x="783970" y="2855192"/>
                <a:ext cx="62925" cy="62926"/>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1"/>
              <p:cNvSpPr/>
              <p:nvPr/>
            </p:nvSpPr>
            <p:spPr>
              <a:xfrm>
                <a:off x="954289" y="2855192"/>
                <a:ext cx="62925" cy="62926"/>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
              <p:cNvSpPr/>
              <p:nvPr/>
            </p:nvSpPr>
            <p:spPr>
              <a:xfrm>
                <a:off x="273014" y="3021145"/>
                <a:ext cx="67292" cy="67293"/>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
              <p:cNvSpPr/>
              <p:nvPr/>
            </p:nvSpPr>
            <p:spPr>
              <a:xfrm>
                <a:off x="443333" y="3021145"/>
                <a:ext cx="67292" cy="67293"/>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
              <p:cNvSpPr/>
              <p:nvPr/>
            </p:nvSpPr>
            <p:spPr>
              <a:xfrm>
                <a:off x="613652" y="3021145"/>
                <a:ext cx="67292" cy="67293"/>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
              <p:cNvSpPr/>
              <p:nvPr/>
            </p:nvSpPr>
            <p:spPr>
              <a:xfrm>
                <a:off x="783970" y="3021145"/>
                <a:ext cx="62925" cy="67293"/>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
              <p:cNvSpPr/>
              <p:nvPr/>
            </p:nvSpPr>
            <p:spPr>
              <a:xfrm>
                <a:off x="954289" y="3021145"/>
                <a:ext cx="62925" cy="67293"/>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
              <p:cNvSpPr/>
              <p:nvPr/>
            </p:nvSpPr>
            <p:spPr>
              <a:xfrm>
                <a:off x="273014" y="3191465"/>
                <a:ext cx="67292" cy="67293"/>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
              <p:cNvSpPr/>
              <p:nvPr/>
            </p:nvSpPr>
            <p:spPr>
              <a:xfrm>
                <a:off x="443333" y="3191465"/>
                <a:ext cx="67292" cy="67293"/>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
              <p:cNvSpPr/>
              <p:nvPr/>
            </p:nvSpPr>
            <p:spPr>
              <a:xfrm>
                <a:off x="613652" y="3191465"/>
                <a:ext cx="67292" cy="67293"/>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1"/>
              <p:cNvSpPr/>
              <p:nvPr/>
            </p:nvSpPr>
            <p:spPr>
              <a:xfrm>
                <a:off x="783970" y="3191465"/>
                <a:ext cx="62925" cy="67293"/>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1"/>
              <p:cNvSpPr/>
              <p:nvPr/>
            </p:nvSpPr>
            <p:spPr>
              <a:xfrm>
                <a:off x="954289" y="3191465"/>
                <a:ext cx="62925" cy="67293"/>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1"/>
              <p:cNvSpPr/>
              <p:nvPr/>
            </p:nvSpPr>
            <p:spPr>
              <a:xfrm>
                <a:off x="273014" y="3361785"/>
                <a:ext cx="67292" cy="62926"/>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1"/>
              <p:cNvSpPr/>
              <p:nvPr/>
            </p:nvSpPr>
            <p:spPr>
              <a:xfrm>
                <a:off x="443333" y="3361785"/>
                <a:ext cx="67292" cy="62926"/>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1"/>
              <p:cNvSpPr/>
              <p:nvPr/>
            </p:nvSpPr>
            <p:spPr>
              <a:xfrm>
                <a:off x="613652" y="3361785"/>
                <a:ext cx="67292" cy="62926"/>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1"/>
              <p:cNvSpPr/>
              <p:nvPr/>
            </p:nvSpPr>
            <p:spPr>
              <a:xfrm>
                <a:off x="783970" y="336178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1"/>
              <p:cNvSpPr/>
              <p:nvPr/>
            </p:nvSpPr>
            <p:spPr>
              <a:xfrm>
                <a:off x="954289" y="336178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1"/>
              <p:cNvSpPr/>
              <p:nvPr/>
            </p:nvSpPr>
            <p:spPr>
              <a:xfrm>
                <a:off x="273014" y="3532105"/>
                <a:ext cx="67292" cy="62926"/>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1"/>
              <p:cNvSpPr/>
              <p:nvPr/>
            </p:nvSpPr>
            <p:spPr>
              <a:xfrm>
                <a:off x="443333" y="3532105"/>
                <a:ext cx="67292" cy="62926"/>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
              <p:cNvSpPr/>
              <p:nvPr/>
            </p:nvSpPr>
            <p:spPr>
              <a:xfrm>
                <a:off x="613652" y="3532105"/>
                <a:ext cx="67292" cy="62926"/>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1"/>
              <p:cNvSpPr/>
              <p:nvPr/>
            </p:nvSpPr>
            <p:spPr>
              <a:xfrm>
                <a:off x="783970" y="353210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1"/>
              <p:cNvSpPr/>
              <p:nvPr/>
            </p:nvSpPr>
            <p:spPr>
              <a:xfrm>
                <a:off x="954289" y="353210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 name="Google Shape;915;p11"/>
          <p:cNvGrpSpPr/>
          <p:nvPr/>
        </p:nvGrpSpPr>
        <p:grpSpPr>
          <a:xfrm rot="-8100000">
            <a:off x="6639048" y="951031"/>
            <a:ext cx="342312" cy="350247"/>
            <a:chOff x="1872729" y="2411639"/>
            <a:chExt cx="232982" cy="238383"/>
          </a:xfrm>
        </p:grpSpPr>
        <p:sp>
          <p:nvSpPr>
            <p:cNvPr id="916" name="Google Shape;916;p11"/>
            <p:cNvSpPr/>
            <p:nvPr/>
          </p:nvSpPr>
          <p:spPr>
            <a:xfrm>
              <a:off x="1966511" y="2411639"/>
              <a:ext cx="44681" cy="238383"/>
            </a:xfrm>
            <a:custGeom>
              <a:rect b="b" l="l" r="r" t="t"/>
              <a:pathLst>
                <a:path extrusionOk="0" h="971" w="182">
                  <a:moveTo>
                    <a:pt x="1" y="1"/>
                  </a:moveTo>
                  <a:lnTo>
                    <a:pt x="1" y="971"/>
                  </a:lnTo>
                  <a:lnTo>
                    <a:pt x="181" y="971"/>
                  </a:lnTo>
                  <a:lnTo>
                    <a:pt x="1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1"/>
            <p:cNvSpPr/>
            <p:nvPr/>
          </p:nvSpPr>
          <p:spPr>
            <a:xfrm>
              <a:off x="1872729" y="2511558"/>
              <a:ext cx="232982" cy="38789"/>
            </a:xfrm>
            <a:custGeom>
              <a:rect b="b" l="l" r="r" t="t"/>
              <a:pathLst>
                <a:path extrusionOk="0" h="158" w="949">
                  <a:moveTo>
                    <a:pt x="0" y="0"/>
                  </a:moveTo>
                  <a:lnTo>
                    <a:pt x="0" y="157"/>
                  </a:lnTo>
                  <a:lnTo>
                    <a:pt x="948" y="157"/>
                  </a:lnTo>
                  <a:lnTo>
                    <a:pt x="9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 name="Google Shape;918;p11"/>
          <p:cNvSpPr txBox="1"/>
          <p:nvPr>
            <p:ph hasCustomPrompt="1" type="title"/>
          </p:nvPr>
        </p:nvSpPr>
        <p:spPr>
          <a:xfrm>
            <a:off x="2068975" y="1678724"/>
            <a:ext cx="5006100" cy="1231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b="1" sz="65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9" name="Google Shape;919;p11"/>
          <p:cNvSpPr txBox="1"/>
          <p:nvPr>
            <p:ph idx="1" type="body"/>
          </p:nvPr>
        </p:nvSpPr>
        <p:spPr>
          <a:xfrm>
            <a:off x="2068975" y="2803672"/>
            <a:ext cx="5006100" cy="518100"/>
          </a:xfrm>
          <a:prstGeom prst="rect">
            <a:avLst/>
          </a:prstGeom>
        </p:spPr>
        <p:txBody>
          <a:bodyPr anchorCtr="0" anchor="t" bIns="91425" lIns="91425" spcFirstLastPara="1" rIns="91425" wrap="square" tIns="91425">
            <a:noAutofit/>
          </a:bodyPr>
          <a:lstStyle>
            <a:lvl1pPr indent="-323850" lvl="0" marL="457200" rtl="0" algn="ctr">
              <a:lnSpc>
                <a:spcPct val="100000"/>
              </a:lnSpc>
              <a:spcBef>
                <a:spcPts val="0"/>
              </a:spcBef>
              <a:spcAft>
                <a:spcPts val="0"/>
              </a:spcAft>
              <a:buSzPts val="1500"/>
              <a:buChar char="●"/>
              <a:defRPr sz="1500"/>
            </a:lvl1pPr>
            <a:lvl2pPr indent="-323850" lvl="1" marL="914400" rtl="0" algn="ctr">
              <a:spcBef>
                <a:spcPts val="0"/>
              </a:spcBef>
              <a:spcAft>
                <a:spcPts val="0"/>
              </a:spcAft>
              <a:buSzPts val="1500"/>
              <a:buChar char="○"/>
              <a:defRPr/>
            </a:lvl2pPr>
            <a:lvl3pPr indent="-323850" lvl="2" marL="1371600" rtl="0" algn="ctr">
              <a:spcBef>
                <a:spcPts val="1600"/>
              </a:spcBef>
              <a:spcAft>
                <a:spcPts val="0"/>
              </a:spcAft>
              <a:buSzPts val="1500"/>
              <a:buChar char="■"/>
              <a:defRPr/>
            </a:lvl3pPr>
            <a:lvl4pPr indent="-323850" lvl="3" marL="1828800" rtl="0" algn="ctr">
              <a:spcBef>
                <a:spcPts val="1600"/>
              </a:spcBef>
              <a:spcAft>
                <a:spcPts val="0"/>
              </a:spcAft>
              <a:buSzPts val="1500"/>
              <a:buChar char="●"/>
              <a:defRPr/>
            </a:lvl4pPr>
            <a:lvl5pPr indent="-323850" lvl="4" marL="2286000" rtl="0" algn="ctr">
              <a:spcBef>
                <a:spcPts val="1600"/>
              </a:spcBef>
              <a:spcAft>
                <a:spcPts val="0"/>
              </a:spcAft>
              <a:buSzPts val="1500"/>
              <a:buChar char="○"/>
              <a:defRPr/>
            </a:lvl5pPr>
            <a:lvl6pPr indent="-323850" lvl="5" marL="2743200" rtl="0" algn="ctr">
              <a:spcBef>
                <a:spcPts val="1600"/>
              </a:spcBef>
              <a:spcAft>
                <a:spcPts val="0"/>
              </a:spcAft>
              <a:buSzPts val="1500"/>
              <a:buChar char="■"/>
              <a:defRPr/>
            </a:lvl6pPr>
            <a:lvl7pPr indent="-323850" lvl="6" marL="3200400" rtl="0" algn="ctr">
              <a:spcBef>
                <a:spcPts val="1600"/>
              </a:spcBef>
              <a:spcAft>
                <a:spcPts val="0"/>
              </a:spcAft>
              <a:buSzPts val="1500"/>
              <a:buChar char="●"/>
              <a:defRPr/>
            </a:lvl7pPr>
            <a:lvl8pPr indent="-323850" lvl="7" marL="3657600" rtl="0" algn="ctr">
              <a:spcBef>
                <a:spcPts val="1600"/>
              </a:spcBef>
              <a:spcAft>
                <a:spcPts val="0"/>
              </a:spcAft>
              <a:buSzPts val="1500"/>
              <a:buChar char="○"/>
              <a:defRPr/>
            </a:lvl8pPr>
            <a:lvl9pPr indent="-323850" lvl="8" marL="4114800" rtl="0" algn="ctr">
              <a:spcBef>
                <a:spcPts val="1600"/>
              </a:spcBef>
              <a:spcAft>
                <a:spcPts val="1600"/>
              </a:spcAft>
              <a:buSzPts val="15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20" name="Shape 92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921" name="Shape 921"/>
        <p:cNvGrpSpPr/>
        <p:nvPr/>
      </p:nvGrpSpPr>
      <p:grpSpPr>
        <a:xfrm>
          <a:off x="0" y="0"/>
          <a:ext cx="0" cy="0"/>
          <a:chOff x="0" y="0"/>
          <a:chExt cx="0" cy="0"/>
        </a:xfrm>
      </p:grpSpPr>
      <p:sp>
        <p:nvSpPr>
          <p:cNvPr id="922" name="Google Shape;922;p13">
            <a:hlinkClick action="ppaction://hlinksldjump" r:id="rId2"/>
          </p:cNvPr>
          <p:cNvSpPr txBox="1"/>
          <p:nvPr>
            <p:ph idx="1" type="subTitle"/>
          </p:nvPr>
        </p:nvSpPr>
        <p:spPr>
          <a:xfrm>
            <a:off x="4067050" y="1446955"/>
            <a:ext cx="1393800" cy="973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500"/>
              <a:buFont typeface="Roboto Condensed"/>
              <a:buNone/>
              <a:defRPr b="1" sz="1700">
                <a:latin typeface="Roboto Condensed"/>
                <a:ea typeface="Roboto Condensed"/>
                <a:cs typeface="Roboto Condensed"/>
                <a:sym typeface="Roboto Condensed"/>
              </a:defRPr>
            </a:lvl1pPr>
            <a:lvl2pPr lvl="1"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923" name="Google Shape;923;p13">
            <a:hlinkClick action="ppaction://hlinksldjump" r:id="rId3"/>
          </p:cNvPr>
          <p:cNvSpPr txBox="1"/>
          <p:nvPr>
            <p:ph idx="2" type="subTitle"/>
          </p:nvPr>
        </p:nvSpPr>
        <p:spPr>
          <a:xfrm>
            <a:off x="4067050" y="3617728"/>
            <a:ext cx="1393800" cy="9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924" name="Google Shape;924;p13"/>
          <p:cNvSpPr txBox="1"/>
          <p:nvPr>
            <p:ph type="title"/>
          </p:nvPr>
        </p:nvSpPr>
        <p:spPr>
          <a:xfrm>
            <a:off x="622097" y="1778409"/>
            <a:ext cx="2610000" cy="1427400"/>
          </a:xfrm>
          <a:prstGeom prst="rect">
            <a:avLst/>
          </a:prstGeom>
        </p:spPr>
        <p:txBody>
          <a:bodyPr anchorCtr="0" anchor="t" bIns="91425" lIns="91425" spcFirstLastPara="1" rIns="91425" wrap="square" tIns="91425">
            <a:noAutofit/>
          </a:bodyPr>
          <a:lstStyle>
            <a:lvl1pPr lvl="0">
              <a:spcBef>
                <a:spcPts val="0"/>
              </a:spcBef>
              <a:spcAft>
                <a:spcPts val="0"/>
              </a:spcAft>
              <a:buSzPts val="3500"/>
              <a:buNone/>
              <a:defRPr sz="3500"/>
            </a:lvl1pPr>
            <a:lvl2pPr lvl="1">
              <a:spcBef>
                <a:spcPts val="0"/>
              </a:spcBef>
              <a:spcAft>
                <a:spcPts val="0"/>
              </a:spcAft>
              <a:buSzPts val="3000"/>
              <a:buNone/>
              <a:defRPr>
                <a:latin typeface="Assistant"/>
                <a:ea typeface="Assistant"/>
                <a:cs typeface="Assistant"/>
                <a:sym typeface="Assistant"/>
              </a:defRPr>
            </a:lvl2pPr>
            <a:lvl3pPr lvl="2">
              <a:spcBef>
                <a:spcPts val="0"/>
              </a:spcBef>
              <a:spcAft>
                <a:spcPts val="0"/>
              </a:spcAft>
              <a:buSzPts val="3000"/>
              <a:buNone/>
              <a:defRPr>
                <a:latin typeface="Assistant"/>
                <a:ea typeface="Assistant"/>
                <a:cs typeface="Assistant"/>
                <a:sym typeface="Assistant"/>
              </a:defRPr>
            </a:lvl3pPr>
            <a:lvl4pPr lvl="3">
              <a:spcBef>
                <a:spcPts val="0"/>
              </a:spcBef>
              <a:spcAft>
                <a:spcPts val="0"/>
              </a:spcAft>
              <a:buSzPts val="3000"/>
              <a:buNone/>
              <a:defRPr>
                <a:latin typeface="Assistant"/>
                <a:ea typeface="Assistant"/>
                <a:cs typeface="Assistant"/>
                <a:sym typeface="Assistant"/>
              </a:defRPr>
            </a:lvl4pPr>
            <a:lvl5pPr lvl="4">
              <a:spcBef>
                <a:spcPts val="0"/>
              </a:spcBef>
              <a:spcAft>
                <a:spcPts val="0"/>
              </a:spcAft>
              <a:buSzPts val="3000"/>
              <a:buNone/>
              <a:defRPr>
                <a:latin typeface="Assistant"/>
                <a:ea typeface="Assistant"/>
                <a:cs typeface="Assistant"/>
                <a:sym typeface="Assistant"/>
              </a:defRPr>
            </a:lvl5pPr>
            <a:lvl6pPr lvl="5">
              <a:spcBef>
                <a:spcPts val="0"/>
              </a:spcBef>
              <a:spcAft>
                <a:spcPts val="0"/>
              </a:spcAft>
              <a:buSzPts val="3000"/>
              <a:buNone/>
              <a:defRPr>
                <a:latin typeface="Assistant"/>
                <a:ea typeface="Assistant"/>
                <a:cs typeface="Assistant"/>
                <a:sym typeface="Assistant"/>
              </a:defRPr>
            </a:lvl6pPr>
            <a:lvl7pPr lvl="6">
              <a:spcBef>
                <a:spcPts val="0"/>
              </a:spcBef>
              <a:spcAft>
                <a:spcPts val="0"/>
              </a:spcAft>
              <a:buSzPts val="3000"/>
              <a:buNone/>
              <a:defRPr>
                <a:latin typeface="Assistant"/>
                <a:ea typeface="Assistant"/>
                <a:cs typeface="Assistant"/>
                <a:sym typeface="Assistant"/>
              </a:defRPr>
            </a:lvl7pPr>
            <a:lvl8pPr lvl="7">
              <a:spcBef>
                <a:spcPts val="0"/>
              </a:spcBef>
              <a:spcAft>
                <a:spcPts val="0"/>
              </a:spcAft>
              <a:buSzPts val="3000"/>
              <a:buNone/>
              <a:defRPr>
                <a:latin typeface="Assistant"/>
                <a:ea typeface="Assistant"/>
                <a:cs typeface="Assistant"/>
                <a:sym typeface="Assistant"/>
              </a:defRPr>
            </a:lvl8pPr>
            <a:lvl9pPr lvl="8">
              <a:spcBef>
                <a:spcPts val="0"/>
              </a:spcBef>
              <a:spcAft>
                <a:spcPts val="0"/>
              </a:spcAft>
              <a:buSzPts val="3000"/>
              <a:buNone/>
              <a:defRPr>
                <a:latin typeface="Assistant"/>
                <a:ea typeface="Assistant"/>
                <a:cs typeface="Assistant"/>
                <a:sym typeface="Assistant"/>
              </a:defRPr>
            </a:lvl9pPr>
          </a:lstStyle>
          <a:p/>
        </p:txBody>
      </p:sp>
      <p:sp>
        <p:nvSpPr>
          <p:cNvPr id="925" name="Google Shape;925;p13"/>
          <p:cNvSpPr txBox="1"/>
          <p:nvPr>
            <p:ph hasCustomPrompt="1" idx="3" type="title"/>
          </p:nvPr>
        </p:nvSpPr>
        <p:spPr>
          <a:xfrm>
            <a:off x="4067050" y="507546"/>
            <a:ext cx="14091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solidFill>
                  <a:schemeClr val="accent6"/>
                </a:solidFill>
              </a:defRPr>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926" name="Google Shape;926;p13"/>
          <p:cNvSpPr txBox="1"/>
          <p:nvPr>
            <p:ph hasCustomPrompt="1" idx="4" type="title"/>
          </p:nvPr>
        </p:nvSpPr>
        <p:spPr>
          <a:xfrm>
            <a:off x="6495250" y="507546"/>
            <a:ext cx="14091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solidFill>
                  <a:schemeClr val="accent6"/>
                </a:solidFill>
              </a:defRPr>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927" name="Google Shape;927;p13"/>
          <p:cNvSpPr txBox="1"/>
          <p:nvPr>
            <p:ph hasCustomPrompt="1" idx="5" type="title"/>
          </p:nvPr>
        </p:nvSpPr>
        <p:spPr>
          <a:xfrm>
            <a:off x="4067050" y="2697959"/>
            <a:ext cx="14091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solidFill>
                  <a:schemeClr val="accent6"/>
                </a:solidFill>
              </a:defRPr>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928" name="Google Shape;928;p13"/>
          <p:cNvSpPr txBox="1"/>
          <p:nvPr>
            <p:ph hasCustomPrompt="1" idx="6" type="title"/>
          </p:nvPr>
        </p:nvSpPr>
        <p:spPr>
          <a:xfrm>
            <a:off x="6495250" y="2697959"/>
            <a:ext cx="14091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solidFill>
                  <a:schemeClr val="accent6"/>
                </a:solidFill>
              </a:defRPr>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929" name="Google Shape;929;p13">
            <a:hlinkClick action="ppaction://hlinksldjump" r:id="rId4"/>
          </p:cNvPr>
          <p:cNvSpPr txBox="1"/>
          <p:nvPr>
            <p:ph idx="7" type="subTitle"/>
          </p:nvPr>
        </p:nvSpPr>
        <p:spPr>
          <a:xfrm>
            <a:off x="6502900" y="1446955"/>
            <a:ext cx="1393800" cy="9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930" name="Google Shape;930;p13">
            <a:hlinkClick action="ppaction://hlinksldjump" r:id="rId5"/>
          </p:cNvPr>
          <p:cNvSpPr txBox="1"/>
          <p:nvPr>
            <p:ph idx="8" type="subTitle"/>
          </p:nvPr>
        </p:nvSpPr>
        <p:spPr>
          <a:xfrm>
            <a:off x="6502900" y="3514908"/>
            <a:ext cx="1393800" cy="9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931" name="Google Shape;931;p13"/>
          <p:cNvSpPr/>
          <p:nvPr/>
        </p:nvSpPr>
        <p:spPr>
          <a:xfrm rot="-5400000">
            <a:off x="753572" y="663972"/>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3"/>
          <p:cNvSpPr/>
          <p:nvPr/>
        </p:nvSpPr>
        <p:spPr>
          <a:xfrm rot="10800000">
            <a:off x="853703" y="3829682"/>
            <a:ext cx="310423" cy="305021"/>
          </a:xfrm>
          <a:custGeom>
            <a:rect b="b" l="l" r="r" t="t"/>
            <a:pathLst>
              <a:path extrusionOk="0" h="1355" w="1379">
                <a:moveTo>
                  <a:pt x="678" y="181"/>
                </a:moveTo>
                <a:cubicBezTo>
                  <a:pt x="972" y="181"/>
                  <a:pt x="1175" y="407"/>
                  <a:pt x="1175" y="678"/>
                </a:cubicBezTo>
                <a:cubicBezTo>
                  <a:pt x="1175" y="949"/>
                  <a:pt x="972" y="1174"/>
                  <a:pt x="678" y="1174"/>
                </a:cubicBezTo>
                <a:cubicBezTo>
                  <a:pt x="407" y="1174"/>
                  <a:pt x="181" y="949"/>
                  <a:pt x="181" y="678"/>
                </a:cubicBezTo>
                <a:cubicBezTo>
                  <a:pt x="181" y="407"/>
                  <a:pt x="407" y="181"/>
                  <a:pt x="678" y="181"/>
                </a:cubicBezTo>
                <a:close/>
                <a:moveTo>
                  <a:pt x="678" y="0"/>
                </a:moveTo>
                <a:cubicBezTo>
                  <a:pt x="317" y="0"/>
                  <a:pt x="1" y="295"/>
                  <a:pt x="1" y="678"/>
                </a:cubicBezTo>
                <a:cubicBezTo>
                  <a:pt x="1" y="1062"/>
                  <a:pt x="317" y="1355"/>
                  <a:pt x="678" y="1355"/>
                </a:cubicBezTo>
                <a:cubicBezTo>
                  <a:pt x="1063" y="1355"/>
                  <a:pt x="1379" y="1062"/>
                  <a:pt x="1379" y="678"/>
                </a:cubicBezTo>
                <a:cubicBezTo>
                  <a:pt x="1379" y="295"/>
                  <a:pt x="1063"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3"/>
          <p:cNvSpPr/>
          <p:nvPr/>
        </p:nvSpPr>
        <p:spPr>
          <a:xfrm rot="10800000">
            <a:off x="2143183" y="3398412"/>
            <a:ext cx="958705" cy="87600"/>
          </a:xfrm>
          <a:custGeom>
            <a:rect b="b" l="l" r="r" t="t"/>
            <a:pathLst>
              <a:path extrusionOk="0" h="1491" w="6051">
                <a:moveTo>
                  <a:pt x="1" y="1"/>
                </a:moveTo>
                <a:lnTo>
                  <a:pt x="1" y="1491"/>
                </a:lnTo>
                <a:lnTo>
                  <a:pt x="6051" y="1491"/>
                </a:lnTo>
                <a:lnTo>
                  <a:pt x="60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 name="Google Shape;934;p13"/>
          <p:cNvGrpSpPr/>
          <p:nvPr/>
        </p:nvGrpSpPr>
        <p:grpSpPr>
          <a:xfrm>
            <a:off x="2445547" y="4389879"/>
            <a:ext cx="243778" cy="238255"/>
            <a:chOff x="5225094" y="4199975"/>
            <a:chExt cx="185595" cy="181389"/>
          </a:xfrm>
        </p:grpSpPr>
        <p:sp>
          <p:nvSpPr>
            <p:cNvPr id="935" name="Google Shape;935;p13"/>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3"/>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13"/>
          <p:cNvGrpSpPr/>
          <p:nvPr/>
        </p:nvGrpSpPr>
        <p:grpSpPr>
          <a:xfrm rot="-2700000">
            <a:off x="2786482" y="1121187"/>
            <a:ext cx="243782" cy="238259"/>
            <a:chOff x="5387475" y="3939240"/>
            <a:chExt cx="185595" cy="181389"/>
          </a:xfrm>
        </p:grpSpPr>
        <p:sp>
          <p:nvSpPr>
            <p:cNvPr id="938" name="Google Shape;938;p13"/>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6">
    <p:spTree>
      <p:nvGrpSpPr>
        <p:cNvPr id="940" name="Shape 940"/>
        <p:cNvGrpSpPr/>
        <p:nvPr/>
      </p:nvGrpSpPr>
      <p:grpSpPr>
        <a:xfrm>
          <a:off x="0" y="0"/>
          <a:ext cx="0" cy="0"/>
          <a:chOff x="0" y="0"/>
          <a:chExt cx="0" cy="0"/>
        </a:xfrm>
      </p:grpSpPr>
      <p:sp>
        <p:nvSpPr>
          <p:cNvPr id="941" name="Google Shape;941;p14"/>
          <p:cNvSpPr txBox="1"/>
          <p:nvPr>
            <p:ph idx="1" type="subTitle"/>
          </p:nvPr>
        </p:nvSpPr>
        <p:spPr>
          <a:xfrm>
            <a:off x="2821325" y="3200469"/>
            <a:ext cx="2324700" cy="35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2000">
                <a:latin typeface="Roboto Condensed"/>
                <a:ea typeface="Roboto Condensed"/>
                <a:cs typeface="Roboto Condensed"/>
                <a:sym typeface="Roboto Condensed"/>
              </a:defRPr>
            </a:lvl1pPr>
            <a:lvl2pPr lvl="1" rtl="0" algn="ctr">
              <a:lnSpc>
                <a:spcPct val="100000"/>
              </a:lnSpc>
              <a:spcBef>
                <a:spcPts val="0"/>
              </a:spcBef>
              <a:spcAft>
                <a:spcPts val="0"/>
              </a:spcAft>
              <a:buNone/>
              <a:defRPr b="1" sz="2000">
                <a:latin typeface="Roboto Condensed"/>
                <a:ea typeface="Roboto Condensed"/>
                <a:cs typeface="Roboto Condensed"/>
                <a:sym typeface="Roboto Condensed"/>
              </a:defRPr>
            </a:lvl2pPr>
            <a:lvl3pPr lvl="2" rtl="0" algn="ctr">
              <a:lnSpc>
                <a:spcPct val="100000"/>
              </a:lnSpc>
              <a:spcBef>
                <a:spcPts val="0"/>
              </a:spcBef>
              <a:spcAft>
                <a:spcPts val="0"/>
              </a:spcAft>
              <a:buNone/>
              <a:defRPr b="1" sz="2000">
                <a:latin typeface="Roboto Condensed"/>
                <a:ea typeface="Roboto Condensed"/>
                <a:cs typeface="Roboto Condensed"/>
                <a:sym typeface="Roboto Condensed"/>
              </a:defRPr>
            </a:lvl3pPr>
            <a:lvl4pPr lvl="3" rtl="0" algn="ctr">
              <a:lnSpc>
                <a:spcPct val="100000"/>
              </a:lnSpc>
              <a:spcBef>
                <a:spcPts val="0"/>
              </a:spcBef>
              <a:spcAft>
                <a:spcPts val="0"/>
              </a:spcAft>
              <a:buNone/>
              <a:defRPr b="1" sz="2000">
                <a:latin typeface="Roboto Condensed"/>
                <a:ea typeface="Roboto Condensed"/>
                <a:cs typeface="Roboto Condensed"/>
                <a:sym typeface="Roboto Condensed"/>
              </a:defRPr>
            </a:lvl4pPr>
            <a:lvl5pPr lvl="4" rtl="0" algn="ctr">
              <a:lnSpc>
                <a:spcPct val="100000"/>
              </a:lnSpc>
              <a:spcBef>
                <a:spcPts val="0"/>
              </a:spcBef>
              <a:spcAft>
                <a:spcPts val="0"/>
              </a:spcAft>
              <a:buNone/>
              <a:defRPr b="1" sz="2000">
                <a:latin typeface="Roboto Condensed"/>
                <a:ea typeface="Roboto Condensed"/>
                <a:cs typeface="Roboto Condensed"/>
                <a:sym typeface="Roboto Condensed"/>
              </a:defRPr>
            </a:lvl5pPr>
            <a:lvl6pPr lvl="5" rtl="0" algn="ctr">
              <a:lnSpc>
                <a:spcPct val="100000"/>
              </a:lnSpc>
              <a:spcBef>
                <a:spcPts val="0"/>
              </a:spcBef>
              <a:spcAft>
                <a:spcPts val="0"/>
              </a:spcAft>
              <a:buNone/>
              <a:defRPr b="1" sz="2000">
                <a:latin typeface="Roboto Condensed"/>
                <a:ea typeface="Roboto Condensed"/>
                <a:cs typeface="Roboto Condensed"/>
                <a:sym typeface="Roboto Condensed"/>
              </a:defRPr>
            </a:lvl6pPr>
            <a:lvl7pPr lvl="6" rtl="0" algn="ctr">
              <a:lnSpc>
                <a:spcPct val="100000"/>
              </a:lnSpc>
              <a:spcBef>
                <a:spcPts val="0"/>
              </a:spcBef>
              <a:spcAft>
                <a:spcPts val="0"/>
              </a:spcAft>
              <a:buNone/>
              <a:defRPr b="1" sz="2000">
                <a:latin typeface="Roboto Condensed"/>
                <a:ea typeface="Roboto Condensed"/>
                <a:cs typeface="Roboto Condensed"/>
                <a:sym typeface="Roboto Condensed"/>
              </a:defRPr>
            </a:lvl7pPr>
            <a:lvl8pPr lvl="7" rtl="0" algn="ctr">
              <a:lnSpc>
                <a:spcPct val="100000"/>
              </a:lnSpc>
              <a:spcBef>
                <a:spcPts val="0"/>
              </a:spcBef>
              <a:spcAft>
                <a:spcPts val="0"/>
              </a:spcAft>
              <a:buNone/>
              <a:defRPr b="1" sz="2000">
                <a:latin typeface="Roboto Condensed"/>
                <a:ea typeface="Roboto Condensed"/>
                <a:cs typeface="Roboto Condensed"/>
                <a:sym typeface="Roboto Condensed"/>
              </a:defRPr>
            </a:lvl8pPr>
            <a:lvl9pPr lvl="8" rtl="0" algn="ctr">
              <a:lnSpc>
                <a:spcPct val="100000"/>
              </a:lnSpc>
              <a:spcBef>
                <a:spcPts val="0"/>
              </a:spcBef>
              <a:spcAft>
                <a:spcPts val="0"/>
              </a:spcAft>
              <a:buNone/>
              <a:defRPr b="1" sz="2000">
                <a:latin typeface="Roboto Condensed"/>
                <a:ea typeface="Roboto Condensed"/>
                <a:cs typeface="Roboto Condensed"/>
                <a:sym typeface="Roboto Condensed"/>
              </a:defRPr>
            </a:lvl9pPr>
          </a:lstStyle>
          <a:p/>
        </p:txBody>
      </p:sp>
      <p:sp>
        <p:nvSpPr>
          <p:cNvPr id="942" name="Google Shape;942;p14"/>
          <p:cNvSpPr txBox="1"/>
          <p:nvPr>
            <p:ph hasCustomPrompt="1" type="title"/>
          </p:nvPr>
        </p:nvSpPr>
        <p:spPr>
          <a:xfrm>
            <a:off x="3110409" y="1471407"/>
            <a:ext cx="2779200" cy="2006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2000"/>
              <a:buFont typeface="Roboto Black"/>
              <a:buNone/>
              <a:defRPr b="1" sz="13000"/>
            </a:lvl1pPr>
            <a:lvl2pPr lvl="1"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5">
    <p:spTree>
      <p:nvGrpSpPr>
        <p:cNvPr id="943" name="Shape 943"/>
        <p:cNvGrpSpPr/>
        <p:nvPr/>
      </p:nvGrpSpPr>
      <p:grpSpPr>
        <a:xfrm>
          <a:off x="0" y="0"/>
          <a:ext cx="0" cy="0"/>
          <a:chOff x="0" y="0"/>
          <a:chExt cx="0" cy="0"/>
        </a:xfrm>
      </p:grpSpPr>
      <p:grpSp>
        <p:nvGrpSpPr>
          <p:cNvPr id="944" name="Google Shape;944;p15"/>
          <p:cNvGrpSpPr/>
          <p:nvPr/>
        </p:nvGrpSpPr>
        <p:grpSpPr>
          <a:xfrm>
            <a:off x="1863171" y="3044070"/>
            <a:ext cx="2383286" cy="675152"/>
            <a:chOff x="-2317243" y="2633326"/>
            <a:chExt cx="1878822" cy="532245"/>
          </a:xfrm>
        </p:grpSpPr>
        <p:sp>
          <p:nvSpPr>
            <p:cNvPr id="945" name="Google Shape;945;p15"/>
            <p:cNvSpPr/>
            <p:nvPr/>
          </p:nvSpPr>
          <p:spPr>
            <a:xfrm>
              <a:off x="-1729758" y="2804931"/>
              <a:ext cx="22341" cy="22341"/>
            </a:xfrm>
            <a:custGeom>
              <a:rect b="b" l="l" r="r" t="t"/>
              <a:pathLst>
                <a:path extrusionOk="0" h="91" w="91">
                  <a:moveTo>
                    <a:pt x="46" y="1"/>
                  </a:moveTo>
                  <a:cubicBezTo>
                    <a:pt x="22" y="1"/>
                    <a:pt x="0" y="24"/>
                    <a:pt x="0" y="46"/>
                  </a:cubicBezTo>
                  <a:cubicBezTo>
                    <a:pt x="0" y="69"/>
                    <a:pt x="22"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1729758" y="2888401"/>
              <a:ext cx="22341" cy="22341"/>
            </a:xfrm>
            <a:custGeom>
              <a:rect b="b" l="l" r="r" t="t"/>
              <a:pathLst>
                <a:path extrusionOk="0" h="91" w="91">
                  <a:moveTo>
                    <a:pt x="46" y="0"/>
                  </a:moveTo>
                  <a:cubicBezTo>
                    <a:pt x="22" y="0"/>
                    <a:pt x="0" y="22"/>
                    <a:pt x="0" y="45"/>
                  </a:cubicBezTo>
                  <a:cubicBezTo>
                    <a:pt x="0" y="67"/>
                    <a:pt x="22"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1729758" y="2971134"/>
              <a:ext cx="22341" cy="22586"/>
            </a:xfrm>
            <a:custGeom>
              <a:rect b="b" l="l" r="r" t="t"/>
              <a:pathLst>
                <a:path extrusionOk="0" h="92" w="91">
                  <a:moveTo>
                    <a:pt x="46" y="1"/>
                  </a:moveTo>
                  <a:cubicBezTo>
                    <a:pt x="22" y="1"/>
                    <a:pt x="0" y="24"/>
                    <a:pt x="0" y="46"/>
                  </a:cubicBezTo>
                  <a:cubicBezTo>
                    <a:pt x="0" y="70"/>
                    <a:pt x="22"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a:off x="-1729758" y="3060005"/>
              <a:ext cx="22341" cy="22341"/>
            </a:xfrm>
            <a:custGeom>
              <a:rect b="b" l="l" r="r" t="t"/>
              <a:pathLst>
                <a:path extrusionOk="0" h="91" w="91">
                  <a:moveTo>
                    <a:pt x="46" y="0"/>
                  </a:moveTo>
                  <a:cubicBezTo>
                    <a:pt x="22" y="0"/>
                    <a:pt x="0" y="0"/>
                    <a:pt x="0" y="45"/>
                  </a:cubicBezTo>
                  <a:cubicBezTo>
                    <a:pt x="0" y="69"/>
                    <a:pt x="22"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1729758" y="3143230"/>
              <a:ext cx="22341" cy="22341"/>
            </a:xfrm>
            <a:custGeom>
              <a:rect b="b" l="l" r="r" t="t"/>
              <a:pathLst>
                <a:path extrusionOk="0" h="91" w="91">
                  <a:moveTo>
                    <a:pt x="46" y="1"/>
                  </a:moveTo>
                  <a:cubicBezTo>
                    <a:pt x="22" y="1"/>
                    <a:pt x="0" y="22"/>
                    <a:pt x="0" y="46"/>
                  </a:cubicBezTo>
                  <a:cubicBezTo>
                    <a:pt x="0" y="67"/>
                    <a:pt x="22"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5"/>
            <p:cNvSpPr/>
            <p:nvPr/>
          </p:nvSpPr>
          <p:spPr>
            <a:xfrm>
              <a:off x="-1641132" y="2804931"/>
              <a:ext cx="22341" cy="22341"/>
            </a:xfrm>
            <a:custGeom>
              <a:rect b="b" l="l" r="r" t="t"/>
              <a:pathLst>
                <a:path extrusionOk="0" h="91" w="91">
                  <a:moveTo>
                    <a:pt x="46" y="1"/>
                  </a:moveTo>
                  <a:cubicBezTo>
                    <a:pt x="22" y="1"/>
                    <a:pt x="1" y="24"/>
                    <a:pt x="1" y="46"/>
                  </a:cubicBezTo>
                  <a:cubicBezTo>
                    <a:pt x="1"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5"/>
            <p:cNvSpPr/>
            <p:nvPr/>
          </p:nvSpPr>
          <p:spPr>
            <a:xfrm>
              <a:off x="-1641132" y="2888401"/>
              <a:ext cx="22341" cy="22341"/>
            </a:xfrm>
            <a:custGeom>
              <a:rect b="b" l="l" r="r" t="t"/>
              <a:pathLst>
                <a:path extrusionOk="0" h="91" w="91">
                  <a:moveTo>
                    <a:pt x="46" y="0"/>
                  </a:moveTo>
                  <a:cubicBezTo>
                    <a:pt x="22" y="0"/>
                    <a:pt x="1" y="22"/>
                    <a:pt x="1" y="45"/>
                  </a:cubicBezTo>
                  <a:cubicBezTo>
                    <a:pt x="1"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5"/>
            <p:cNvSpPr/>
            <p:nvPr/>
          </p:nvSpPr>
          <p:spPr>
            <a:xfrm>
              <a:off x="-1641132" y="2971134"/>
              <a:ext cx="22341" cy="22586"/>
            </a:xfrm>
            <a:custGeom>
              <a:rect b="b" l="l" r="r" t="t"/>
              <a:pathLst>
                <a:path extrusionOk="0" h="92" w="91">
                  <a:moveTo>
                    <a:pt x="46" y="1"/>
                  </a:moveTo>
                  <a:cubicBezTo>
                    <a:pt x="22" y="1"/>
                    <a:pt x="1" y="24"/>
                    <a:pt x="1" y="46"/>
                  </a:cubicBezTo>
                  <a:cubicBezTo>
                    <a:pt x="1"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5"/>
            <p:cNvSpPr/>
            <p:nvPr/>
          </p:nvSpPr>
          <p:spPr>
            <a:xfrm>
              <a:off x="-1641132" y="3060005"/>
              <a:ext cx="22341" cy="22341"/>
            </a:xfrm>
            <a:custGeom>
              <a:rect b="b" l="l" r="r" t="t"/>
              <a:pathLst>
                <a:path extrusionOk="0" h="91" w="91">
                  <a:moveTo>
                    <a:pt x="46" y="0"/>
                  </a:moveTo>
                  <a:cubicBezTo>
                    <a:pt x="22" y="0"/>
                    <a:pt x="1" y="0"/>
                    <a:pt x="1" y="45"/>
                  </a:cubicBezTo>
                  <a:cubicBezTo>
                    <a:pt x="1"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5"/>
            <p:cNvSpPr/>
            <p:nvPr/>
          </p:nvSpPr>
          <p:spPr>
            <a:xfrm>
              <a:off x="-1641132" y="3143230"/>
              <a:ext cx="22341" cy="22341"/>
            </a:xfrm>
            <a:custGeom>
              <a:rect b="b" l="l" r="r" t="t"/>
              <a:pathLst>
                <a:path extrusionOk="0" h="91" w="91">
                  <a:moveTo>
                    <a:pt x="46" y="1"/>
                  </a:moveTo>
                  <a:cubicBezTo>
                    <a:pt x="22" y="1"/>
                    <a:pt x="1" y="22"/>
                    <a:pt x="1" y="46"/>
                  </a:cubicBezTo>
                  <a:cubicBezTo>
                    <a:pt x="1"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5"/>
            <p:cNvSpPr/>
            <p:nvPr/>
          </p:nvSpPr>
          <p:spPr>
            <a:xfrm>
              <a:off x="-1558152" y="2804931"/>
              <a:ext cx="22341" cy="22341"/>
            </a:xfrm>
            <a:custGeom>
              <a:rect b="b" l="l" r="r" t="t"/>
              <a:pathLst>
                <a:path extrusionOk="0" h="91" w="91">
                  <a:moveTo>
                    <a:pt x="45" y="1"/>
                  </a:moveTo>
                  <a:cubicBezTo>
                    <a:pt x="24" y="1"/>
                    <a:pt x="0" y="24"/>
                    <a:pt x="0" y="46"/>
                  </a:cubicBezTo>
                  <a:cubicBezTo>
                    <a:pt x="0" y="69"/>
                    <a:pt x="24" y="91"/>
                    <a:pt x="45" y="91"/>
                  </a:cubicBezTo>
                  <a:cubicBezTo>
                    <a:pt x="69" y="91"/>
                    <a:pt x="91" y="69"/>
                    <a:pt x="91" y="46"/>
                  </a:cubicBezTo>
                  <a:cubicBezTo>
                    <a:pt x="91"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5"/>
            <p:cNvSpPr/>
            <p:nvPr/>
          </p:nvSpPr>
          <p:spPr>
            <a:xfrm>
              <a:off x="-1558152" y="2888401"/>
              <a:ext cx="22341" cy="22341"/>
            </a:xfrm>
            <a:custGeom>
              <a:rect b="b" l="l" r="r" t="t"/>
              <a:pathLst>
                <a:path extrusionOk="0" h="91" w="91">
                  <a:moveTo>
                    <a:pt x="45" y="0"/>
                  </a:moveTo>
                  <a:cubicBezTo>
                    <a:pt x="24" y="0"/>
                    <a:pt x="0" y="22"/>
                    <a:pt x="0" y="45"/>
                  </a:cubicBezTo>
                  <a:cubicBezTo>
                    <a:pt x="0" y="67"/>
                    <a:pt x="24" y="90"/>
                    <a:pt x="45" y="90"/>
                  </a:cubicBezTo>
                  <a:cubicBezTo>
                    <a:pt x="69" y="90"/>
                    <a:pt x="91" y="67"/>
                    <a:pt x="91" y="45"/>
                  </a:cubicBezTo>
                  <a:cubicBezTo>
                    <a:pt x="91"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5"/>
            <p:cNvSpPr/>
            <p:nvPr/>
          </p:nvSpPr>
          <p:spPr>
            <a:xfrm>
              <a:off x="-1558152" y="2971134"/>
              <a:ext cx="22341" cy="22586"/>
            </a:xfrm>
            <a:custGeom>
              <a:rect b="b" l="l" r="r" t="t"/>
              <a:pathLst>
                <a:path extrusionOk="0" h="92" w="91">
                  <a:moveTo>
                    <a:pt x="45" y="1"/>
                  </a:moveTo>
                  <a:cubicBezTo>
                    <a:pt x="24" y="1"/>
                    <a:pt x="0" y="24"/>
                    <a:pt x="0" y="46"/>
                  </a:cubicBezTo>
                  <a:cubicBezTo>
                    <a:pt x="0" y="70"/>
                    <a:pt x="24" y="91"/>
                    <a:pt x="45" y="91"/>
                  </a:cubicBezTo>
                  <a:cubicBezTo>
                    <a:pt x="69" y="91"/>
                    <a:pt x="91" y="70"/>
                    <a:pt x="91" y="46"/>
                  </a:cubicBezTo>
                  <a:cubicBezTo>
                    <a:pt x="91"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5"/>
            <p:cNvSpPr/>
            <p:nvPr/>
          </p:nvSpPr>
          <p:spPr>
            <a:xfrm>
              <a:off x="-1558152" y="3060005"/>
              <a:ext cx="22341" cy="22341"/>
            </a:xfrm>
            <a:custGeom>
              <a:rect b="b" l="l" r="r" t="t"/>
              <a:pathLst>
                <a:path extrusionOk="0" h="91" w="91">
                  <a:moveTo>
                    <a:pt x="45" y="0"/>
                  </a:moveTo>
                  <a:cubicBezTo>
                    <a:pt x="24" y="0"/>
                    <a:pt x="0" y="0"/>
                    <a:pt x="0" y="45"/>
                  </a:cubicBezTo>
                  <a:cubicBezTo>
                    <a:pt x="0" y="69"/>
                    <a:pt x="24" y="90"/>
                    <a:pt x="45" y="90"/>
                  </a:cubicBezTo>
                  <a:cubicBezTo>
                    <a:pt x="69" y="90"/>
                    <a:pt x="91" y="69"/>
                    <a:pt x="91" y="45"/>
                  </a:cubicBezTo>
                  <a:cubicBezTo>
                    <a:pt x="91"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5"/>
            <p:cNvSpPr/>
            <p:nvPr/>
          </p:nvSpPr>
          <p:spPr>
            <a:xfrm>
              <a:off x="-1558152" y="3143230"/>
              <a:ext cx="22341" cy="22341"/>
            </a:xfrm>
            <a:custGeom>
              <a:rect b="b" l="l" r="r" t="t"/>
              <a:pathLst>
                <a:path extrusionOk="0" h="91" w="91">
                  <a:moveTo>
                    <a:pt x="45" y="1"/>
                  </a:moveTo>
                  <a:cubicBezTo>
                    <a:pt x="24" y="1"/>
                    <a:pt x="0" y="22"/>
                    <a:pt x="0" y="46"/>
                  </a:cubicBezTo>
                  <a:cubicBezTo>
                    <a:pt x="0" y="67"/>
                    <a:pt x="24" y="91"/>
                    <a:pt x="45" y="91"/>
                  </a:cubicBezTo>
                  <a:cubicBezTo>
                    <a:pt x="69" y="91"/>
                    <a:pt x="91" y="67"/>
                    <a:pt x="91" y="46"/>
                  </a:cubicBezTo>
                  <a:cubicBezTo>
                    <a:pt x="91"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5"/>
            <p:cNvSpPr/>
            <p:nvPr/>
          </p:nvSpPr>
          <p:spPr>
            <a:xfrm>
              <a:off x="-1474927" y="2804931"/>
              <a:ext cx="22586" cy="22341"/>
            </a:xfrm>
            <a:custGeom>
              <a:rect b="b" l="l" r="r" t="t"/>
              <a:pathLst>
                <a:path extrusionOk="0" h="91" w="92">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5"/>
            <p:cNvSpPr/>
            <p:nvPr/>
          </p:nvSpPr>
          <p:spPr>
            <a:xfrm>
              <a:off x="-1474927" y="2888401"/>
              <a:ext cx="22586" cy="22341"/>
            </a:xfrm>
            <a:custGeom>
              <a:rect b="b" l="l" r="r" t="t"/>
              <a:pathLst>
                <a:path extrusionOk="0" h="91" w="92">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5"/>
            <p:cNvSpPr/>
            <p:nvPr/>
          </p:nvSpPr>
          <p:spPr>
            <a:xfrm>
              <a:off x="-1474927" y="2971134"/>
              <a:ext cx="22586" cy="22586"/>
            </a:xfrm>
            <a:custGeom>
              <a:rect b="b" l="l" r="r" t="t"/>
              <a:pathLst>
                <a:path extrusionOk="0" h="92" w="92">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5"/>
            <p:cNvSpPr/>
            <p:nvPr/>
          </p:nvSpPr>
          <p:spPr>
            <a:xfrm>
              <a:off x="-1474927" y="3060005"/>
              <a:ext cx="22586" cy="22341"/>
            </a:xfrm>
            <a:custGeom>
              <a:rect b="b" l="l" r="r" t="t"/>
              <a:pathLst>
                <a:path extrusionOk="0" h="91" w="92">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5"/>
            <p:cNvSpPr/>
            <p:nvPr/>
          </p:nvSpPr>
          <p:spPr>
            <a:xfrm>
              <a:off x="-1474927" y="3143230"/>
              <a:ext cx="22586" cy="22341"/>
            </a:xfrm>
            <a:custGeom>
              <a:rect b="b" l="l" r="r" t="t"/>
              <a:pathLst>
                <a:path extrusionOk="0" h="91" w="92">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5"/>
            <p:cNvSpPr/>
            <p:nvPr/>
          </p:nvSpPr>
          <p:spPr>
            <a:xfrm>
              <a:off x="-1391948" y="2804931"/>
              <a:ext cx="22341" cy="22341"/>
            </a:xfrm>
            <a:custGeom>
              <a:rect b="b" l="l" r="r" t="t"/>
              <a:pathLst>
                <a:path extrusionOk="0" h="91" w="91">
                  <a:moveTo>
                    <a:pt x="46" y="1"/>
                  </a:moveTo>
                  <a:cubicBezTo>
                    <a:pt x="24" y="1"/>
                    <a:pt x="1" y="24"/>
                    <a:pt x="1" y="46"/>
                  </a:cubicBezTo>
                  <a:cubicBezTo>
                    <a:pt x="1" y="69"/>
                    <a:pt x="24"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5"/>
            <p:cNvSpPr/>
            <p:nvPr/>
          </p:nvSpPr>
          <p:spPr>
            <a:xfrm>
              <a:off x="-1391948" y="2888401"/>
              <a:ext cx="22341" cy="22341"/>
            </a:xfrm>
            <a:custGeom>
              <a:rect b="b" l="l" r="r" t="t"/>
              <a:pathLst>
                <a:path extrusionOk="0" h="91" w="91">
                  <a:moveTo>
                    <a:pt x="46" y="0"/>
                  </a:moveTo>
                  <a:cubicBezTo>
                    <a:pt x="24" y="0"/>
                    <a:pt x="1" y="22"/>
                    <a:pt x="1" y="45"/>
                  </a:cubicBezTo>
                  <a:cubicBezTo>
                    <a:pt x="1" y="67"/>
                    <a:pt x="24"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5"/>
            <p:cNvSpPr/>
            <p:nvPr/>
          </p:nvSpPr>
          <p:spPr>
            <a:xfrm>
              <a:off x="-1391948" y="2971134"/>
              <a:ext cx="22341" cy="22586"/>
            </a:xfrm>
            <a:custGeom>
              <a:rect b="b" l="l" r="r" t="t"/>
              <a:pathLst>
                <a:path extrusionOk="0" h="92" w="91">
                  <a:moveTo>
                    <a:pt x="46" y="1"/>
                  </a:moveTo>
                  <a:cubicBezTo>
                    <a:pt x="24" y="1"/>
                    <a:pt x="1" y="24"/>
                    <a:pt x="1" y="46"/>
                  </a:cubicBezTo>
                  <a:cubicBezTo>
                    <a:pt x="1" y="70"/>
                    <a:pt x="24"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5"/>
            <p:cNvSpPr/>
            <p:nvPr/>
          </p:nvSpPr>
          <p:spPr>
            <a:xfrm>
              <a:off x="-1391948" y="3060005"/>
              <a:ext cx="22341" cy="22341"/>
            </a:xfrm>
            <a:custGeom>
              <a:rect b="b" l="l" r="r" t="t"/>
              <a:pathLst>
                <a:path extrusionOk="0" h="91" w="91">
                  <a:moveTo>
                    <a:pt x="46" y="0"/>
                  </a:moveTo>
                  <a:cubicBezTo>
                    <a:pt x="24" y="0"/>
                    <a:pt x="1" y="0"/>
                    <a:pt x="1" y="45"/>
                  </a:cubicBezTo>
                  <a:cubicBezTo>
                    <a:pt x="1" y="69"/>
                    <a:pt x="24"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5"/>
            <p:cNvSpPr/>
            <p:nvPr/>
          </p:nvSpPr>
          <p:spPr>
            <a:xfrm>
              <a:off x="-1391948" y="3143230"/>
              <a:ext cx="22341" cy="22341"/>
            </a:xfrm>
            <a:custGeom>
              <a:rect b="b" l="l" r="r" t="t"/>
              <a:pathLst>
                <a:path extrusionOk="0" h="91" w="91">
                  <a:moveTo>
                    <a:pt x="46" y="1"/>
                  </a:moveTo>
                  <a:cubicBezTo>
                    <a:pt x="24" y="1"/>
                    <a:pt x="1" y="22"/>
                    <a:pt x="1" y="46"/>
                  </a:cubicBezTo>
                  <a:cubicBezTo>
                    <a:pt x="1" y="67"/>
                    <a:pt x="24"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5"/>
            <p:cNvSpPr/>
            <p:nvPr/>
          </p:nvSpPr>
          <p:spPr>
            <a:xfrm>
              <a:off x="-1303322"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5"/>
            <p:cNvSpPr/>
            <p:nvPr/>
          </p:nvSpPr>
          <p:spPr>
            <a:xfrm>
              <a:off x="-1303322"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5"/>
            <p:cNvSpPr/>
            <p:nvPr/>
          </p:nvSpPr>
          <p:spPr>
            <a:xfrm>
              <a:off x="-1303322"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5"/>
            <p:cNvSpPr/>
            <p:nvPr/>
          </p:nvSpPr>
          <p:spPr>
            <a:xfrm>
              <a:off x="-1303322"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5"/>
            <p:cNvSpPr/>
            <p:nvPr/>
          </p:nvSpPr>
          <p:spPr>
            <a:xfrm>
              <a:off x="-1303322"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5"/>
            <p:cNvSpPr/>
            <p:nvPr/>
          </p:nvSpPr>
          <p:spPr>
            <a:xfrm>
              <a:off x="-1219852" y="2804931"/>
              <a:ext cx="22341" cy="22341"/>
            </a:xfrm>
            <a:custGeom>
              <a:rect b="b" l="l" r="r" t="t"/>
              <a:pathLst>
                <a:path extrusionOk="0" h="91" w="91">
                  <a:moveTo>
                    <a:pt x="45" y="1"/>
                  </a:moveTo>
                  <a:cubicBezTo>
                    <a:pt x="22" y="1"/>
                    <a:pt x="0" y="24"/>
                    <a:pt x="0" y="46"/>
                  </a:cubicBezTo>
                  <a:cubicBezTo>
                    <a:pt x="0" y="69"/>
                    <a:pt x="22" y="91"/>
                    <a:pt x="45" y="91"/>
                  </a:cubicBezTo>
                  <a:cubicBezTo>
                    <a:pt x="67" y="91"/>
                    <a:pt x="91" y="69"/>
                    <a:pt x="91" y="46"/>
                  </a:cubicBezTo>
                  <a:cubicBezTo>
                    <a:pt x="91"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5"/>
            <p:cNvSpPr/>
            <p:nvPr/>
          </p:nvSpPr>
          <p:spPr>
            <a:xfrm>
              <a:off x="-1219852" y="2888401"/>
              <a:ext cx="22341" cy="22341"/>
            </a:xfrm>
            <a:custGeom>
              <a:rect b="b" l="l" r="r" t="t"/>
              <a:pathLst>
                <a:path extrusionOk="0" h="91" w="91">
                  <a:moveTo>
                    <a:pt x="45" y="0"/>
                  </a:moveTo>
                  <a:cubicBezTo>
                    <a:pt x="22" y="0"/>
                    <a:pt x="0" y="22"/>
                    <a:pt x="0" y="45"/>
                  </a:cubicBezTo>
                  <a:cubicBezTo>
                    <a:pt x="0" y="67"/>
                    <a:pt x="22" y="90"/>
                    <a:pt x="45" y="90"/>
                  </a:cubicBezTo>
                  <a:cubicBezTo>
                    <a:pt x="67" y="90"/>
                    <a:pt x="91" y="67"/>
                    <a:pt x="91" y="45"/>
                  </a:cubicBezTo>
                  <a:cubicBezTo>
                    <a:pt x="91"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5"/>
            <p:cNvSpPr/>
            <p:nvPr/>
          </p:nvSpPr>
          <p:spPr>
            <a:xfrm>
              <a:off x="-1219852" y="2971134"/>
              <a:ext cx="22341" cy="22586"/>
            </a:xfrm>
            <a:custGeom>
              <a:rect b="b" l="l" r="r" t="t"/>
              <a:pathLst>
                <a:path extrusionOk="0" h="92" w="91">
                  <a:moveTo>
                    <a:pt x="45" y="1"/>
                  </a:moveTo>
                  <a:cubicBezTo>
                    <a:pt x="22" y="1"/>
                    <a:pt x="0" y="24"/>
                    <a:pt x="0" y="46"/>
                  </a:cubicBezTo>
                  <a:cubicBezTo>
                    <a:pt x="0" y="70"/>
                    <a:pt x="22" y="91"/>
                    <a:pt x="45" y="91"/>
                  </a:cubicBezTo>
                  <a:cubicBezTo>
                    <a:pt x="67" y="91"/>
                    <a:pt x="91" y="70"/>
                    <a:pt x="91" y="46"/>
                  </a:cubicBezTo>
                  <a:cubicBezTo>
                    <a:pt x="91"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5"/>
            <p:cNvSpPr/>
            <p:nvPr/>
          </p:nvSpPr>
          <p:spPr>
            <a:xfrm>
              <a:off x="-1219852" y="3060005"/>
              <a:ext cx="22341" cy="22341"/>
            </a:xfrm>
            <a:custGeom>
              <a:rect b="b" l="l" r="r" t="t"/>
              <a:pathLst>
                <a:path extrusionOk="0" h="91" w="91">
                  <a:moveTo>
                    <a:pt x="45" y="0"/>
                  </a:moveTo>
                  <a:cubicBezTo>
                    <a:pt x="22" y="0"/>
                    <a:pt x="0" y="0"/>
                    <a:pt x="0" y="45"/>
                  </a:cubicBezTo>
                  <a:cubicBezTo>
                    <a:pt x="0" y="69"/>
                    <a:pt x="22" y="90"/>
                    <a:pt x="45" y="90"/>
                  </a:cubicBezTo>
                  <a:cubicBezTo>
                    <a:pt x="67" y="90"/>
                    <a:pt x="91" y="69"/>
                    <a:pt x="91" y="45"/>
                  </a:cubicBezTo>
                  <a:cubicBezTo>
                    <a:pt x="91"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5"/>
            <p:cNvSpPr/>
            <p:nvPr/>
          </p:nvSpPr>
          <p:spPr>
            <a:xfrm>
              <a:off x="-1219852" y="3143230"/>
              <a:ext cx="22341" cy="22341"/>
            </a:xfrm>
            <a:custGeom>
              <a:rect b="b" l="l" r="r" t="t"/>
              <a:pathLst>
                <a:path extrusionOk="0" h="91" w="91">
                  <a:moveTo>
                    <a:pt x="45" y="1"/>
                  </a:moveTo>
                  <a:cubicBezTo>
                    <a:pt x="22" y="1"/>
                    <a:pt x="0" y="22"/>
                    <a:pt x="0" y="46"/>
                  </a:cubicBezTo>
                  <a:cubicBezTo>
                    <a:pt x="0" y="67"/>
                    <a:pt x="22" y="91"/>
                    <a:pt x="45" y="91"/>
                  </a:cubicBezTo>
                  <a:cubicBezTo>
                    <a:pt x="67" y="91"/>
                    <a:pt x="91" y="67"/>
                    <a:pt x="91" y="46"/>
                  </a:cubicBezTo>
                  <a:cubicBezTo>
                    <a:pt x="91"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5"/>
            <p:cNvSpPr/>
            <p:nvPr/>
          </p:nvSpPr>
          <p:spPr>
            <a:xfrm>
              <a:off x="-1137118" y="2804931"/>
              <a:ext cx="22586" cy="22341"/>
            </a:xfrm>
            <a:custGeom>
              <a:rect b="b" l="l" r="r" t="t"/>
              <a:pathLst>
                <a:path extrusionOk="0" h="91" w="92">
                  <a:moveTo>
                    <a:pt x="46" y="1"/>
                  </a:moveTo>
                  <a:cubicBezTo>
                    <a:pt x="24" y="1"/>
                    <a:pt x="1" y="24"/>
                    <a:pt x="1" y="46"/>
                  </a:cubicBezTo>
                  <a:cubicBezTo>
                    <a:pt x="1" y="69"/>
                    <a:pt x="24" y="91"/>
                    <a:pt x="46" y="91"/>
                  </a:cubicBezTo>
                  <a:cubicBezTo>
                    <a:pt x="70" y="91"/>
                    <a:pt x="91" y="69"/>
                    <a:pt x="91" y="46"/>
                  </a:cubicBezTo>
                  <a:cubicBezTo>
                    <a:pt x="91" y="24"/>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5"/>
            <p:cNvSpPr/>
            <p:nvPr/>
          </p:nvSpPr>
          <p:spPr>
            <a:xfrm>
              <a:off x="-1137118" y="2888401"/>
              <a:ext cx="22586" cy="22341"/>
            </a:xfrm>
            <a:custGeom>
              <a:rect b="b" l="l" r="r" t="t"/>
              <a:pathLst>
                <a:path extrusionOk="0" h="91" w="92">
                  <a:moveTo>
                    <a:pt x="46" y="0"/>
                  </a:moveTo>
                  <a:cubicBezTo>
                    <a:pt x="24" y="0"/>
                    <a:pt x="1" y="22"/>
                    <a:pt x="1" y="45"/>
                  </a:cubicBezTo>
                  <a:cubicBezTo>
                    <a:pt x="1" y="67"/>
                    <a:pt x="24" y="90"/>
                    <a:pt x="46" y="90"/>
                  </a:cubicBezTo>
                  <a:cubicBezTo>
                    <a:pt x="70" y="90"/>
                    <a:pt x="91" y="67"/>
                    <a:pt x="91" y="45"/>
                  </a:cubicBezTo>
                  <a:cubicBezTo>
                    <a:pt x="91" y="22"/>
                    <a:pt x="70"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5"/>
            <p:cNvSpPr/>
            <p:nvPr/>
          </p:nvSpPr>
          <p:spPr>
            <a:xfrm>
              <a:off x="-1137118" y="2971134"/>
              <a:ext cx="22586" cy="22586"/>
            </a:xfrm>
            <a:custGeom>
              <a:rect b="b" l="l" r="r" t="t"/>
              <a:pathLst>
                <a:path extrusionOk="0" h="92" w="92">
                  <a:moveTo>
                    <a:pt x="46" y="1"/>
                  </a:moveTo>
                  <a:cubicBezTo>
                    <a:pt x="24" y="1"/>
                    <a:pt x="1" y="24"/>
                    <a:pt x="1" y="46"/>
                  </a:cubicBezTo>
                  <a:cubicBezTo>
                    <a:pt x="1" y="70"/>
                    <a:pt x="24" y="91"/>
                    <a:pt x="46" y="91"/>
                  </a:cubicBezTo>
                  <a:cubicBezTo>
                    <a:pt x="70" y="91"/>
                    <a:pt x="91" y="70"/>
                    <a:pt x="91" y="46"/>
                  </a:cubicBezTo>
                  <a:cubicBezTo>
                    <a:pt x="91" y="24"/>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5"/>
            <p:cNvSpPr/>
            <p:nvPr/>
          </p:nvSpPr>
          <p:spPr>
            <a:xfrm>
              <a:off x="-1137118" y="3060005"/>
              <a:ext cx="22586" cy="22341"/>
            </a:xfrm>
            <a:custGeom>
              <a:rect b="b" l="l" r="r" t="t"/>
              <a:pathLst>
                <a:path extrusionOk="0" h="91" w="92">
                  <a:moveTo>
                    <a:pt x="46" y="0"/>
                  </a:moveTo>
                  <a:cubicBezTo>
                    <a:pt x="24" y="0"/>
                    <a:pt x="1" y="0"/>
                    <a:pt x="1" y="45"/>
                  </a:cubicBezTo>
                  <a:cubicBezTo>
                    <a:pt x="1" y="69"/>
                    <a:pt x="24" y="90"/>
                    <a:pt x="46" y="90"/>
                  </a:cubicBezTo>
                  <a:cubicBezTo>
                    <a:pt x="70" y="90"/>
                    <a:pt x="91" y="69"/>
                    <a:pt x="91" y="45"/>
                  </a:cubicBezTo>
                  <a:cubicBezTo>
                    <a:pt x="91" y="0"/>
                    <a:pt x="70"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5"/>
            <p:cNvSpPr/>
            <p:nvPr/>
          </p:nvSpPr>
          <p:spPr>
            <a:xfrm>
              <a:off x="-1137118" y="3143230"/>
              <a:ext cx="22586" cy="22341"/>
            </a:xfrm>
            <a:custGeom>
              <a:rect b="b" l="l" r="r" t="t"/>
              <a:pathLst>
                <a:path extrusionOk="0" h="91" w="92">
                  <a:moveTo>
                    <a:pt x="46" y="1"/>
                  </a:moveTo>
                  <a:cubicBezTo>
                    <a:pt x="24" y="1"/>
                    <a:pt x="1" y="22"/>
                    <a:pt x="1" y="46"/>
                  </a:cubicBezTo>
                  <a:cubicBezTo>
                    <a:pt x="1" y="67"/>
                    <a:pt x="24" y="91"/>
                    <a:pt x="46" y="91"/>
                  </a:cubicBezTo>
                  <a:cubicBezTo>
                    <a:pt x="70" y="91"/>
                    <a:pt x="91" y="67"/>
                    <a:pt x="91" y="46"/>
                  </a:cubicBezTo>
                  <a:cubicBezTo>
                    <a:pt x="91" y="22"/>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5"/>
            <p:cNvSpPr/>
            <p:nvPr/>
          </p:nvSpPr>
          <p:spPr>
            <a:xfrm>
              <a:off x="-1048246" y="2804931"/>
              <a:ext cx="16940" cy="22341"/>
            </a:xfrm>
            <a:custGeom>
              <a:rect b="b" l="l" r="r" t="t"/>
              <a:pathLst>
                <a:path extrusionOk="0" h="91" w="69">
                  <a:moveTo>
                    <a:pt x="24" y="1"/>
                  </a:moveTo>
                  <a:cubicBezTo>
                    <a:pt x="0" y="1"/>
                    <a:pt x="0" y="24"/>
                    <a:pt x="0" y="46"/>
                  </a:cubicBezTo>
                  <a:cubicBezTo>
                    <a:pt x="0" y="69"/>
                    <a:pt x="0" y="91"/>
                    <a:pt x="24" y="91"/>
                  </a:cubicBezTo>
                  <a:cubicBezTo>
                    <a:pt x="69" y="91"/>
                    <a:pt x="69" y="69"/>
                    <a:pt x="69" y="46"/>
                  </a:cubicBezTo>
                  <a:cubicBezTo>
                    <a:pt x="69" y="24"/>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5"/>
            <p:cNvSpPr/>
            <p:nvPr/>
          </p:nvSpPr>
          <p:spPr>
            <a:xfrm>
              <a:off x="-1048246" y="2888401"/>
              <a:ext cx="16940" cy="22341"/>
            </a:xfrm>
            <a:custGeom>
              <a:rect b="b" l="l" r="r" t="t"/>
              <a:pathLst>
                <a:path extrusionOk="0" h="91" w="69">
                  <a:moveTo>
                    <a:pt x="24" y="0"/>
                  </a:moveTo>
                  <a:cubicBezTo>
                    <a:pt x="0" y="0"/>
                    <a:pt x="0" y="22"/>
                    <a:pt x="0" y="45"/>
                  </a:cubicBezTo>
                  <a:cubicBezTo>
                    <a:pt x="0" y="67"/>
                    <a:pt x="0" y="90"/>
                    <a:pt x="24" y="90"/>
                  </a:cubicBezTo>
                  <a:cubicBezTo>
                    <a:pt x="69" y="90"/>
                    <a:pt x="69" y="67"/>
                    <a:pt x="69" y="45"/>
                  </a:cubicBezTo>
                  <a:cubicBezTo>
                    <a:pt x="69" y="22"/>
                    <a:pt x="69" y="0"/>
                    <a:pt x="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5"/>
            <p:cNvSpPr/>
            <p:nvPr/>
          </p:nvSpPr>
          <p:spPr>
            <a:xfrm>
              <a:off x="-1048246" y="2971134"/>
              <a:ext cx="16940" cy="22586"/>
            </a:xfrm>
            <a:custGeom>
              <a:rect b="b" l="l" r="r" t="t"/>
              <a:pathLst>
                <a:path extrusionOk="0" h="92" w="69">
                  <a:moveTo>
                    <a:pt x="24" y="1"/>
                  </a:moveTo>
                  <a:cubicBezTo>
                    <a:pt x="0" y="1"/>
                    <a:pt x="0" y="24"/>
                    <a:pt x="0" y="46"/>
                  </a:cubicBezTo>
                  <a:cubicBezTo>
                    <a:pt x="0" y="70"/>
                    <a:pt x="0" y="91"/>
                    <a:pt x="24" y="91"/>
                  </a:cubicBezTo>
                  <a:cubicBezTo>
                    <a:pt x="69" y="91"/>
                    <a:pt x="69" y="70"/>
                    <a:pt x="69" y="46"/>
                  </a:cubicBezTo>
                  <a:cubicBezTo>
                    <a:pt x="69" y="24"/>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5"/>
            <p:cNvSpPr/>
            <p:nvPr/>
          </p:nvSpPr>
          <p:spPr>
            <a:xfrm>
              <a:off x="-1048246" y="3060005"/>
              <a:ext cx="16940" cy="22341"/>
            </a:xfrm>
            <a:custGeom>
              <a:rect b="b" l="l" r="r" t="t"/>
              <a:pathLst>
                <a:path extrusionOk="0" h="91" w="69">
                  <a:moveTo>
                    <a:pt x="24" y="0"/>
                  </a:moveTo>
                  <a:cubicBezTo>
                    <a:pt x="0" y="0"/>
                    <a:pt x="0" y="0"/>
                    <a:pt x="0" y="45"/>
                  </a:cubicBezTo>
                  <a:cubicBezTo>
                    <a:pt x="0" y="69"/>
                    <a:pt x="0" y="90"/>
                    <a:pt x="24" y="90"/>
                  </a:cubicBezTo>
                  <a:cubicBezTo>
                    <a:pt x="69" y="90"/>
                    <a:pt x="69" y="69"/>
                    <a:pt x="69" y="45"/>
                  </a:cubicBezTo>
                  <a:cubicBezTo>
                    <a:pt x="69" y="0"/>
                    <a:pt x="69" y="0"/>
                    <a:pt x="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5"/>
            <p:cNvSpPr/>
            <p:nvPr/>
          </p:nvSpPr>
          <p:spPr>
            <a:xfrm>
              <a:off x="-1048246" y="3143230"/>
              <a:ext cx="16940" cy="22341"/>
            </a:xfrm>
            <a:custGeom>
              <a:rect b="b" l="l" r="r" t="t"/>
              <a:pathLst>
                <a:path extrusionOk="0" h="91" w="69">
                  <a:moveTo>
                    <a:pt x="24" y="1"/>
                  </a:moveTo>
                  <a:cubicBezTo>
                    <a:pt x="0" y="1"/>
                    <a:pt x="0" y="22"/>
                    <a:pt x="0" y="46"/>
                  </a:cubicBezTo>
                  <a:cubicBezTo>
                    <a:pt x="0" y="67"/>
                    <a:pt x="0" y="91"/>
                    <a:pt x="24" y="91"/>
                  </a:cubicBezTo>
                  <a:cubicBezTo>
                    <a:pt x="69" y="91"/>
                    <a:pt x="69" y="67"/>
                    <a:pt x="69" y="46"/>
                  </a:cubicBezTo>
                  <a:cubicBezTo>
                    <a:pt x="69" y="22"/>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5"/>
            <p:cNvSpPr/>
            <p:nvPr/>
          </p:nvSpPr>
          <p:spPr>
            <a:xfrm>
              <a:off x="-965021"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5"/>
            <p:cNvSpPr/>
            <p:nvPr/>
          </p:nvSpPr>
          <p:spPr>
            <a:xfrm>
              <a:off x="-965021"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5"/>
            <p:cNvSpPr/>
            <p:nvPr/>
          </p:nvSpPr>
          <p:spPr>
            <a:xfrm>
              <a:off x="-965021"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5"/>
            <p:cNvSpPr/>
            <p:nvPr/>
          </p:nvSpPr>
          <p:spPr>
            <a:xfrm>
              <a:off x="-965021"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5"/>
            <p:cNvSpPr/>
            <p:nvPr/>
          </p:nvSpPr>
          <p:spPr>
            <a:xfrm>
              <a:off x="-965021"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5"/>
            <p:cNvSpPr/>
            <p:nvPr/>
          </p:nvSpPr>
          <p:spPr>
            <a:xfrm>
              <a:off x="-882042" y="2804931"/>
              <a:ext cx="22341" cy="22341"/>
            </a:xfrm>
            <a:custGeom>
              <a:rect b="b" l="l" r="r" t="t"/>
              <a:pathLst>
                <a:path extrusionOk="0" h="91" w="91">
                  <a:moveTo>
                    <a:pt x="46" y="1"/>
                  </a:moveTo>
                  <a:cubicBezTo>
                    <a:pt x="24" y="1"/>
                    <a:pt x="0" y="24"/>
                    <a:pt x="0" y="46"/>
                  </a:cubicBezTo>
                  <a:cubicBezTo>
                    <a:pt x="0"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5"/>
            <p:cNvSpPr/>
            <p:nvPr/>
          </p:nvSpPr>
          <p:spPr>
            <a:xfrm>
              <a:off x="-882042" y="2888401"/>
              <a:ext cx="22341" cy="22341"/>
            </a:xfrm>
            <a:custGeom>
              <a:rect b="b" l="l" r="r" t="t"/>
              <a:pathLst>
                <a:path extrusionOk="0" h="91" w="91">
                  <a:moveTo>
                    <a:pt x="46" y="0"/>
                  </a:moveTo>
                  <a:cubicBezTo>
                    <a:pt x="24" y="0"/>
                    <a:pt x="0" y="22"/>
                    <a:pt x="0" y="45"/>
                  </a:cubicBezTo>
                  <a:cubicBezTo>
                    <a:pt x="0"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5"/>
            <p:cNvSpPr/>
            <p:nvPr/>
          </p:nvSpPr>
          <p:spPr>
            <a:xfrm>
              <a:off x="-882042" y="2971134"/>
              <a:ext cx="22341" cy="22586"/>
            </a:xfrm>
            <a:custGeom>
              <a:rect b="b" l="l" r="r" t="t"/>
              <a:pathLst>
                <a:path extrusionOk="0" h="92" w="91">
                  <a:moveTo>
                    <a:pt x="46" y="1"/>
                  </a:moveTo>
                  <a:cubicBezTo>
                    <a:pt x="24" y="1"/>
                    <a:pt x="0" y="24"/>
                    <a:pt x="0" y="46"/>
                  </a:cubicBezTo>
                  <a:cubicBezTo>
                    <a:pt x="0"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5"/>
            <p:cNvSpPr/>
            <p:nvPr/>
          </p:nvSpPr>
          <p:spPr>
            <a:xfrm>
              <a:off x="-882042" y="3060005"/>
              <a:ext cx="22341" cy="22341"/>
            </a:xfrm>
            <a:custGeom>
              <a:rect b="b" l="l" r="r" t="t"/>
              <a:pathLst>
                <a:path extrusionOk="0" h="91" w="91">
                  <a:moveTo>
                    <a:pt x="46" y="0"/>
                  </a:moveTo>
                  <a:cubicBezTo>
                    <a:pt x="24" y="0"/>
                    <a:pt x="0" y="0"/>
                    <a:pt x="0" y="45"/>
                  </a:cubicBezTo>
                  <a:cubicBezTo>
                    <a:pt x="0"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5"/>
            <p:cNvSpPr/>
            <p:nvPr/>
          </p:nvSpPr>
          <p:spPr>
            <a:xfrm>
              <a:off x="-882042" y="3143230"/>
              <a:ext cx="22341" cy="22341"/>
            </a:xfrm>
            <a:custGeom>
              <a:rect b="b" l="l" r="r" t="t"/>
              <a:pathLst>
                <a:path extrusionOk="0" h="91" w="91">
                  <a:moveTo>
                    <a:pt x="46" y="1"/>
                  </a:moveTo>
                  <a:cubicBezTo>
                    <a:pt x="24" y="1"/>
                    <a:pt x="0" y="22"/>
                    <a:pt x="0" y="46"/>
                  </a:cubicBezTo>
                  <a:cubicBezTo>
                    <a:pt x="0"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5"/>
            <p:cNvSpPr/>
            <p:nvPr/>
          </p:nvSpPr>
          <p:spPr>
            <a:xfrm>
              <a:off x="-798817" y="2804931"/>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5"/>
            <p:cNvSpPr/>
            <p:nvPr/>
          </p:nvSpPr>
          <p:spPr>
            <a:xfrm>
              <a:off x="-798817" y="2888401"/>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5"/>
            <p:cNvSpPr/>
            <p:nvPr/>
          </p:nvSpPr>
          <p:spPr>
            <a:xfrm>
              <a:off x="-798817" y="2971134"/>
              <a:ext cx="22586" cy="22586"/>
            </a:xfrm>
            <a:custGeom>
              <a:rect b="b" l="l" r="r" t="t"/>
              <a:pathLst>
                <a:path extrusionOk="0" h="92" w="92">
                  <a:moveTo>
                    <a:pt x="46" y="1"/>
                  </a:moveTo>
                  <a:cubicBezTo>
                    <a:pt x="23" y="1"/>
                    <a:pt x="1" y="24"/>
                    <a:pt x="1" y="46"/>
                  </a:cubicBezTo>
                  <a:cubicBezTo>
                    <a:pt x="1" y="70"/>
                    <a:pt x="23"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5"/>
            <p:cNvSpPr/>
            <p:nvPr/>
          </p:nvSpPr>
          <p:spPr>
            <a:xfrm>
              <a:off x="-798817" y="3060005"/>
              <a:ext cx="22586" cy="22341"/>
            </a:xfrm>
            <a:custGeom>
              <a:rect b="b" l="l" r="r" t="t"/>
              <a:pathLst>
                <a:path extrusionOk="0" h="91" w="92">
                  <a:moveTo>
                    <a:pt x="46" y="0"/>
                  </a:moveTo>
                  <a:cubicBezTo>
                    <a:pt x="23" y="0"/>
                    <a:pt x="1" y="0"/>
                    <a:pt x="1" y="45"/>
                  </a:cubicBezTo>
                  <a:cubicBezTo>
                    <a:pt x="1" y="69"/>
                    <a:pt x="23"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5"/>
            <p:cNvSpPr/>
            <p:nvPr/>
          </p:nvSpPr>
          <p:spPr>
            <a:xfrm>
              <a:off x="-798817" y="3143230"/>
              <a:ext cx="22586" cy="22341"/>
            </a:xfrm>
            <a:custGeom>
              <a:rect b="b" l="l" r="r" t="t"/>
              <a:pathLst>
                <a:path extrusionOk="0" h="91" w="92">
                  <a:moveTo>
                    <a:pt x="46" y="1"/>
                  </a:moveTo>
                  <a:cubicBezTo>
                    <a:pt x="23" y="1"/>
                    <a:pt x="1" y="22"/>
                    <a:pt x="1" y="46"/>
                  </a:cubicBezTo>
                  <a:cubicBezTo>
                    <a:pt x="1" y="67"/>
                    <a:pt x="23"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5"/>
            <p:cNvSpPr/>
            <p:nvPr/>
          </p:nvSpPr>
          <p:spPr>
            <a:xfrm>
              <a:off x="-709945" y="2804931"/>
              <a:ext cx="16449" cy="22341"/>
            </a:xfrm>
            <a:custGeom>
              <a:rect b="b" l="l" r="r" t="t"/>
              <a:pathLst>
                <a:path extrusionOk="0" h="91" w="67">
                  <a:moveTo>
                    <a:pt x="45" y="1"/>
                  </a:moveTo>
                  <a:cubicBezTo>
                    <a:pt x="0" y="1"/>
                    <a:pt x="0" y="24"/>
                    <a:pt x="0" y="46"/>
                  </a:cubicBezTo>
                  <a:cubicBezTo>
                    <a:pt x="0" y="69"/>
                    <a:pt x="0" y="91"/>
                    <a:pt x="45" y="91"/>
                  </a:cubicBezTo>
                  <a:cubicBezTo>
                    <a:pt x="67" y="91"/>
                    <a:pt x="67" y="69"/>
                    <a:pt x="67" y="46"/>
                  </a:cubicBezTo>
                  <a:cubicBezTo>
                    <a:pt x="67"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5"/>
            <p:cNvSpPr/>
            <p:nvPr/>
          </p:nvSpPr>
          <p:spPr>
            <a:xfrm>
              <a:off x="-709945" y="2888401"/>
              <a:ext cx="16449" cy="22341"/>
            </a:xfrm>
            <a:custGeom>
              <a:rect b="b" l="l" r="r" t="t"/>
              <a:pathLst>
                <a:path extrusionOk="0" h="91" w="67">
                  <a:moveTo>
                    <a:pt x="45" y="0"/>
                  </a:moveTo>
                  <a:cubicBezTo>
                    <a:pt x="0" y="0"/>
                    <a:pt x="0" y="22"/>
                    <a:pt x="0" y="45"/>
                  </a:cubicBezTo>
                  <a:cubicBezTo>
                    <a:pt x="0" y="67"/>
                    <a:pt x="0" y="90"/>
                    <a:pt x="45" y="90"/>
                  </a:cubicBezTo>
                  <a:cubicBezTo>
                    <a:pt x="67" y="90"/>
                    <a:pt x="67" y="67"/>
                    <a:pt x="67" y="45"/>
                  </a:cubicBezTo>
                  <a:cubicBezTo>
                    <a:pt x="67"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5"/>
            <p:cNvSpPr/>
            <p:nvPr/>
          </p:nvSpPr>
          <p:spPr>
            <a:xfrm>
              <a:off x="-709945" y="2971134"/>
              <a:ext cx="16449" cy="22586"/>
            </a:xfrm>
            <a:custGeom>
              <a:rect b="b" l="l" r="r" t="t"/>
              <a:pathLst>
                <a:path extrusionOk="0" h="92" w="67">
                  <a:moveTo>
                    <a:pt x="45" y="1"/>
                  </a:moveTo>
                  <a:cubicBezTo>
                    <a:pt x="0" y="1"/>
                    <a:pt x="0" y="24"/>
                    <a:pt x="0" y="46"/>
                  </a:cubicBezTo>
                  <a:cubicBezTo>
                    <a:pt x="0" y="70"/>
                    <a:pt x="0" y="91"/>
                    <a:pt x="45" y="91"/>
                  </a:cubicBezTo>
                  <a:cubicBezTo>
                    <a:pt x="67" y="91"/>
                    <a:pt x="67" y="70"/>
                    <a:pt x="67" y="46"/>
                  </a:cubicBezTo>
                  <a:cubicBezTo>
                    <a:pt x="67"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5"/>
            <p:cNvSpPr/>
            <p:nvPr/>
          </p:nvSpPr>
          <p:spPr>
            <a:xfrm>
              <a:off x="-709945" y="3060005"/>
              <a:ext cx="16449" cy="22341"/>
            </a:xfrm>
            <a:custGeom>
              <a:rect b="b" l="l" r="r" t="t"/>
              <a:pathLst>
                <a:path extrusionOk="0" h="91" w="67">
                  <a:moveTo>
                    <a:pt x="45" y="0"/>
                  </a:moveTo>
                  <a:cubicBezTo>
                    <a:pt x="0" y="0"/>
                    <a:pt x="0" y="0"/>
                    <a:pt x="0" y="45"/>
                  </a:cubicBezTo>
                  <a:cubicBezTo>
                    <a:pt x="0" y="69"/>
                    <a:pt x="0" y="90"/>
                    <a:pt x="45" y="90"/>
                  </a:cubicBezTo>
                  <a:cubicBezTo>
                    <a:pt x="67" y="90"/>
                    <a:pt x="67" y="69"/>
                    <a:pt x="67" y="45"/>
                  </a:cubicBezTo>
                  <a:cubicBezTo>
                    <a:pt x="67"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5"/>
            <p:cNvSpPr/>
            <p:nvPr/>
          </p:nvSpPr>
          <p:spPr>
            <a:xfrm>
              <a:off x="-709945" y="3143230"/>
              <a:ext cx="16449" cy="22341"/>
            </a:xfrm>
            <a:custGeom>
              <a:rect b="b" l="l" r="r" t="t"/>
              <a:pathLst>
                <a:path extrusionOk="0" h="91" w="67">
                  <a:moveTo>
                    <a:pt x="45" y="1"/>
                  </a:moveTo>
                  <a:cubicBezTo>
                    <a:pt x="0" y="1"/>
                    <a:pt x="0" y="22"/>
                    <a:pt x="0" y="46"/>
                  </a:cubicBezTo>
                  <a:cubicBezTo>
                    <a:pt x="0" y="67"/>
                    <a:pt x="0" y="91"/>
                    <a:pt x="45" y="91"/>
                  </a:cubicBezTo>
                  <a:cubicBezTo>
                    <a:pt x="67" y="91"/>
                    <a:pt x="67" y="67"/>
                    <a:pt x="67" y="46"/>
                  </a:cubicBezTo>
                  <a:cubicBezTo>
                    <a:pt x="67"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5"/>
            <p:cNvSpPr/>
            <p:nvPr/>
          </p:nvSpPr>
          <p:spPr>
            <a:xfrm>
              <a:off x="-627211"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5"/>
            <p:cNvSpPr/>
            <p:nvPr/>
          </p:nvSpPr>
          <p:spPr>
            <a:xfrm>
              <a:off x="-627211"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5"/>
            <p:cNvSpPr/>
            <p:nvPr/>
          </p:nvSpPr>
          <p:spPr>
            <a:xfrm>
              <a:off x="-627211"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5"/>
            <p:cNvSpPr/>
            <p:nvPr/>
          </p:nvSpPr>
          <p:spPr>
            <a:xfrm>
              <a:off x="-627211"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5"/>
            <p:cNvSpPr/>
            <p:nvPr/>
          </p:nvSpPr>
          <p:spPr>
            <a:xfrm>
              <a:off x="-627211"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5"/>
            <p:cNvSpPr/>
            <p:nvPr/>
          </p:nvSpPr>
          <p:spPr>
            <a:xfrm>
              <a:off x="-543741"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5"/>
            <p:cNvSpPr/>
            <p:nvPr/>
          </p:nvSpPr>
          <p:spPr>
            <a:xfrm>
              <a:off x="-543741"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5"/>
            <p:cNvSpPr/>
            <p:nvPr/>
          </p:nvSpPr>
          <p:spPr>
            <a:xfrm>
              <a:off x="-543741"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5"/>
            <p:cNvSpPr/>
            <p:nvPr/>
          </p:nvSpPr>
          <p:spPr>
            <a:xfrm>
              <a:off x="-543741"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5"/>
            <p:cNvSpPr/>
            <p:nvPr/>
          </p:nvSpPr>
          <p:spPr>
            <a:xfrm>
              <a:off x="-543741"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5"/>
            <p:cNvSpPr/>
            <p:nvPr/>
          </p:nvSpPr>
          <p:spPr>
            <a:xfrm>
              <a:off x="-460761"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5"/>
            <p:cNvSpPr/>
            <p:nvPr/>
          </p:nvSpPr>
          <p:spPr>
            <a:xfrm>
              <a:off x="-460761"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5"/>
            <p:cNvSpPr/>
            <p:nvPr/>
          </p:nvSpPr>
          <p:spPr>
            <a:xfrm>
              <a:off x="-460761"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5"/>
            <p:cNvSpPr/>
            <p:nvPr/>
          </p:nvSpPr>
          <p:spPr>
            <a:xfrm>
              <a:off x="-460761"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5"/>
            <p:cNvSpPr/>
            <p:nvPr/>
          </p:nvSpPr>
          <p:spPr>
            <a:xfrm>
              <a:off x="-460761"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5"/>
            <p:cNvSpPr/>
            <p:nvPr/>
          </p:nvSpPr>
          <p:spPr>
            <a:xfrm>
              <a:off x="-1729758" y="2633326"/>
              <a:ext cx="22341" cy="22586"/>
            </a:xfrm>
            <a:custGeom>
              <a:rect b="b" l="l" r="r" t="t"/>
              <a:pathLst>
                <a:path extrusionOk="0" h="92" w="91">
                  <a:moveTo>
                    <a:pt x="46" y="1"/>
                  </a:moveTo>
                  <a:cubicBezTo>
                    <a:pt x="22" y="1"/>
                    <a:pt x="0" y="22"/>
                    <a:pt x="0" y="46"/>
                  </a:cubicBezTo>
                  <a:cubicBezTo>
                    <a:pt x="0" y="68"/>
                    <a:pt x="22"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5"/>
            <p:cNvSpPr/>
            <p:nvPr/>
          </p:nvSpPr>
          <p:spPr>
            <a:xfrm>
              <a:off x="-1729758" y="2721952"/>
              <a:ext cx="22341" cy="22586"/>
            </a:xfrm>
            <a:custGeom>
              <a:rect b="b" l="l" r="r" t="t"/>
              <a:pathLst>
                <a:path extrusionOk="0" h="92" w="91">
                  <a:moveTo>
                    <a:pt x="46" y="1"/>
                  </a:moveTo>
                  <a:cubicBezTo>
                    <a:pt x="22" y="1"/>
                    <a:pt x="0" y="1"/>
                    <a:pt x="0" y="46"/>
                  </a:cubicBezTo>
                  <a:cubicBezTo>
                    <a:pt x="0" y="68"/>
                    <a:pt x="22"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5"/>
            <p:cNvSpPr/>
            <p:nvPr/>
          </p:nvSpPr>
          <p:spPr>
            <a:xfrm>
              <a:off x="-1641132" y="2633326"/>
              <a:ext cx="22341" cy="22586"/>
            </a:xfrm>
            <a:custGeom>
              <a:rect b="b" l="l" r="r" t="t"/>
              <a:pathLst>
                <a:path extrusionOk="0" h="92" w="91">
                  <a:moveTo>
                    <a:pt x="46" y="1"/>
                  </a:moveTo>
                  <a:cubicBezTo>
                    <a:pt x="22" y="1"/>
                    <a:pt x="1" y="22"/>
                    <a:pt x="1" y="46"/>
                  </a:cubicBezTo>
                  <a:cubicBezTo>
                    <a:pt x="1"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5"/>
            <p:cNvSpPr/>
            <p:nvPr/>
          </p:nvSpPr>
          <p:spPr>
            <a:xfrm>
              <a:off x="-1641132" y="2721952"/>
              <a:ext cx="22341" cy="22586"/>
            </a:xfrm>
            <a:custGeom>
              <a:rect b="b" l="l" r="r" t="t"/>
              <a:pathLst>
                <a:path extrusionOk="0" h="92" w="91">
                  <a:moveTo>
                    <a:pt x="46" y="1"/>
                  </a:moveTo>
                  <a:cubicBezTo>
                    <a:pt x="22" y="1"/>
                    <a:pt x="1" y="1"/>
                    <a:pt x="1" y="46"/>
                  </a:cubicBezTo>
                  <a:cubicBezTo>
                    <a:pt x="1"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5"/>
            <p:cNvSpPr/>
            <p:nvPr/>
          </p:nvSpPr>
          <p:spPr>
            <a:xfrm>
              <a:off x="-1558152" y="2633326"/>
              <a:ext cx="22341" cy="22586"/>
            </a:xfrm>
            <a:custGeom>
              <a:rect b="b" l="l" r="r" t="t"/>
              <a:pathLst>
                <a:path extrusionOk="0" h="92" w="91">
                  <a:moveTo>
                    <a:pt x="45" y="1"/>
                  </a:moveTo>
                  <a:cubicBezTo>
                    <a:pt x="24" y="1"/>
                    <a:pt x="0" y="22"/>
                    <a:pt x="0" y="46"/>
                  </a:cubicBezTo>
                  <a:cubicBezTo>
                    <a:pt x="0" y="68"/>
                    <a:pt x="24" y="91"/>
                    <a:pt x="45" y="91"/>
                  </a:cubicBezTo>
                  <a:cubicBezTo>
                    <a:pt x="69" y="91"/>
                    <a:pt x="91" y="68"/>
                    <a:pt x="91" y="46"/>
                  </a:cubicBezTo>
                  <a:cubicBezTo>
                    <a:pt x="91"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5"/>
            <p:cNvSpPr/>
            <p:nvPr/>
          </p:nvSpPr>
          <p:spPr>
            <a:xfrm>
              <a:off x="-1558152" y="2721952"/>
              <a:ext cx="22341" cy="22586"/>
            </a:xfrm>
            <a:custGeom>
              <a:rect b="b" l="l" r="r" t="t"/>
              <a:pathLst>
                <a:path extrusionOk="0" h="92" w="91">
                  <a:moveTo>
                    <a:pt x="45" y="1"/>
                  </a:moveTo>
                  <a:cubicBezTo>
                    <a:pt x="24" y="1"/>
                    <a:pt x="0" y="1"/>
                    <a:pt x="0" y="46"/>
                  </a:cubicBezTo>
                  <a:cubicBezTo>
                    <a:pt x="0" y="68"/>
                    <a:pt x="24" y="91"/>
                    <a:pt x="45" y="91"/>
                  </a:cubicBezTo>
                  <a:cubicBezTo>
                    <a:pt x="69" y="91"/>
                    <a:pt x="91" y="68"/>
                    <a:pt x="91" y="46"/>
                  </a:cubicBezTo>
                  <a:cubicBezTo>
                    <a:pt x="91"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5"/>
            <p:cNvSpPr/>
            <p:nvPr/>
          </p:nvSpPr>
          <p:spPr>
            <a:xfrm>
              <a:off x="-1474927" y="2633326"/>
              <a:ext cx="22586" cy="22586"/>
            </a:xfrm>
            <a:custGeom>
              <a:rect b="b" l="l" r="r" t="t"/>
              <a:pathLst>
                <a:path extrusionOk="0" h="92" w="92">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5"/>
            <p:cNvSpPr/>
            <p:nvPr/>
          </p:nvSpPr>
          <p:spPr>
            <a:xfrm>
              <a:off x="-1474927" y="2721952"/>
              <a:ext cx="22586" cy="22586"/>
            </a:xfrm>
            <a:custGeom>
              <a:rect b="b" l="l" r="r" t="t"/>
              <a:pathLst>
                <a:path extrusionOk="0" h="92" w="92">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5"/>
            <p:cNvSpPr/>
            <p:nvPr/>
          </p:nvSpPr>
          <p:spPr>
            <a:xfrm>
              <a:off x="-1391948" y="2633326"/>
              <a:ext cx="22341" cy="22586"/>
            </a:xfrm>
            <a:custGeom>
              <a:rect b="b" l="l" r="r" t="t"/>
              <a:pathLst>
                <a:path extrusionOk="0" h="92" w="91">
                  <a:moveTo>
                    <a:pt x="46" y="1"/>
                  </a:moveTo>
                  <a:cubicBezTo>
                    <a:pt x="24" y="1"/>
                    <a:pt x="1" y="22"/>
                    <a:pt x="1" y="46"/>
                  </a:cubicBezTo>
                  <a:cubicBezTo>
                    <a:pt x="1" y="68"/>
                    <a:pt x="24"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5"/>
            <p:cNvSpPr/>
            <p:nvPr/>
          </p:nvSpPr>
          <p:spPr>
            <a:xfrm>
              <a:off x="-1391948" y="2721952"/>
              <a:ext cx="22341" cy="22586"/>
            </a:xfrm>
            <a:custGeom>
              <a:rect b="b" l="l" r="r" t="t"/>
              <a:pathLst>
                <a:path extrusionOk="0" h="92" w="91">
                  <a:moveTo>
                    <a:pt x="46" y="1"/>
                  </a:moveTo>
                  <a:cubicBezTo>
                    <a:pt x="24" y="1"/>
                    <a:pt x="1" y="1"/>
                    <a:pt x="1" y="46"/>
                  </a:cubicBezTo>
                  <a:cubicBezTo>
                    <a:pt x="1" y="68"/>
                    <a:pt x="24"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5"/>
            <p:cNvSpPr/>
            <p:nvPr/>
          </p:nvSpPr>
          <p:spPr>
            <a:xfrm>
              <a:off x="-1303322"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5"/>
            <p:cNvSpPr/>
            <p:nvPr/>
          </p:nvSpPr>
          <p:spPr>
            <a:xfrm>
              <a:off x="-1303322"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5"/>
            <p:cNvSpPr/>
            <p:nvPr/>
          </p:nvSpPr>
          <p:spPr>
            <a:xfrm>
              <a:off x="-1219852" y="2633326"/>
              <a:ext cx="22341" cy="22586"/>
            </a:xfrm>
            <a:custGeom>
              <a:rect b="b" l="l" r="r" t="t"/>
              <a:pathLst>
                <a:path extrusionOk="0" h="92" w="91">
                  <a:moveTo>
                    <a:pt x="45" y="1"/>
                  </a:moveTo>
                  <a:cubicBezTo>
                    <a:pt x="22" y="1"/>
                    <a:pt x="0" y="22"/>
                    <a:pt x="0" y="46"/>
                  </a:cubicBezTo>
                  <a:cubicBezTo>
                    <a:pt x="0" y="68"/>
                    <a:pt x="22" y="91"/>
                    <a:pt x="45" y="91"/>
                  </a:cubicBezTo>
                  <a:cubicBezTo>
                    <a:pt x="67" y="91"/>
                    <a:pt x="91" y="68"/>
                    <a:pt x="91" y="46"/>
                  </a:cubicBezTo>
                  <a:cubicBezTo>
                    <a:pt x="91"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5"/>
            <p:cNvSpPr/>
            <p:nvPr/>
          </p:nvSpPr>
          <p:spPr>
            <a:xfrm>
              <a:off x="-1219852" y="2721952"/>
              <a:ext cx="22341" cy="22586"/>
            </a:xfrm>
            <a:custGeom>
              <a:rect b="b" l="l" r="r" t="t"/>
              <a:pathLst>
                <a:path extrusionOk="0" h="92" w="91">
                  <a:moveTo>
                    <a:pt x="45" y="1"/>
                  </a:moveTo>
                  <a:cubicBezTo>
                    <a:pt x="22" y="1"/>
                    <a:pt x="0" y="1"/>
                    <a:pt x="0" y="46"/>
                  </a:cubicBezTo>
                  <a:cubicBezTo>
                    <a:pt x="0" y="68"/>
                    <a:pt x="22" y="91"/>
                    <a:pt x="45" y="91"/>
                  </a:cubicBezTo>
                  <a:cubicBezTo>
                    <a:pt x="67" y="91"/>
                    <a:pt x="91" y="68"/>
                    <a:pt x="91" y="46"/>
                  </a:cubicBezTo>
                  <a:cubicBezTo>
                    <a:pt x="91"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5"/>
            <p:cNvSpPr/>
            <p:nvPr/>
          </p:nvSpPr>
          <p:spPr>
            <a:xfrm>
              <a:off x="-1137118" y="2633326"/>
              <a:ext cx="22586" cy="22586"/>
            </a:xfrm>
            <a:custGeom>
              <a:rect b="b" l="l" r="r" t="t"/>
              <a:pathLst>
                <a:path extrusionOk="0" h="92" w="92">
                  <a:moveTo>
                    <a:pt x="46" y="1"/>
                  </a:moveTo>
                  <a:cubicBezTo>
                    <a:pt x="24" y="1"/>
                    <a:pt x="1" y="22"/>
                    <a:pt x="1" y="46"/>
                  </a:cubicBezTo>
                  <a:cubicBezTo>
                    <a:pt x="1" y="68"/>
                    <a:pt x="24" y="91"/>
                    <a:pt x="46" y="91"/>
                  </a:cubicBezTo>
                  <a:cubicBezTo>
                    <a:pt x="70" y="91"/>
                    <a:pt x="91" y="68"/>
                    <a:pt x="91" y="46"/>
                  </a:cubicBezTo>
                  <a:cubicBezTo>
                    <a:pt x="91" y="22"/>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5"/>
            <p:cNvSpPr/>
            <p:nvPr/>
          </p:nvSpPr>
          <p:spPr>
            <a:xfrm>
              <a:off x="-1137118" y="2721952"/>
              <a:ext cx="22586" cy="22586"/>
            </a:xfrm>
            <a:custGeom>
              <a:rect b="b" l="l" r="r" t="t"/>
              <a:pathLst>
                <a:path extrusionOk="0" h="92" w="92">
                  <a:moveTo>
                    <a:pt x="46" y="1"/>
                  </a:moveTo>
                  <a:cubicBezTo>
                    <a:pt x="24" y="1"/>
                    <a:pt x="1" y="1"/>
                    <a:pt x="1" y="46"/>
                  </a:cubicBezTo>
                  <a:cubicBezTo>
                    <a:pt x="1" y="68"/>
                    <a:pt x="24" y="91"/>
                    <a:pt x="46" y="91"/>
                  </a:cubicBezTo>
                  <a:cubicBezTo>
                    <a:pt x="70" y="91"/>
                    <a:pt x="91" y="68"/>
                    <a:pt x="91" y="46"/>
                  </a:cubicBezTo>
                  <a:cubicBezTo>
                    <a:pt x="91" y="1"/>
                    <a:pt x="70"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5"/>
            <p:cNvSpPr/>
            <p:nvPr/>
          </p:nvSpPr>
          <p:spPr>
            <a:xfrm>
              <a:off x="-2317243"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5"/>
            <p:cNvSpPr/>
            <p:nvPr/>
          </p:nvSpPr>
          <p:spPr>
            <a:xfrm>
              <a:off x="-2317243"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5"/>
            <p:cNvSpPr/>
            <p:nvPr/>
          </p:nvSpPr>
          <p:spPr>
            <a:xfrm>
              <a:off x="-2317243"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5"/>
            <p:cNvSpPr/>
            <p:nvPr/>
          </p:nvSpPr>
          <p:spPr>
            <a:xfrm>
              <a:off x="-2317243"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5"/>
            <p:cNvSpPr/>
            <p:nvPr/>
          </p:nvSpPr>
          <p:spPr>
            <a:xfrm>
              <a:off x="-2317243"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5"/>
            <p:cNvSpPr/>
            <p:nvPr/>
          </p:nvSpPr>
          <p:spPr>
            <a:xfrm>
              <a:off x="-2234263"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5"/>
            <p:cNvSpPr/>
            <p:nvPr/>
          </p:nvSpPr>
          <p:spPr>
            <a:xfrm>
              <a:off x="-2234263"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5"/>
            <p:cNvSpPr/>
            <p:nvPr/>
          </p:nvSpPr>
          <p:spPr>
            <a:xfrm>
              <a:off x="-2234263"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5"/>
            <p:cNvSpPr/>
            <p:nvPr/>
          </p:nvSpPr>
          <p:spPr>
            <a:xfrm>
              <a:off x="-2234263"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5"/>
            <p:cNvSpPr/>
            <p:nvPr/>
          </p:nvSpPr>
          <p:spPr>
            <a:xfrm>
              <a:off x="-2234263"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5"/>
            <p:cNvSpPr/>
            <p:nvPr/>
          </p:nvSpPr>
          <p:spPr>
            <a:xfrm>
              <a:off x="-2151038"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5"/>
            <p:cNvSpPr/>
            <p:nvPr/>
          </p:nvSpPr>
          <p:spPr>
            <a:xfrm>
              <a:off x="-2151038"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5"/>
            <p:cNvSpPr/>
            <p:nvPr/>
          </p:nvSpPr>
          <p:spPr>
            <a:xfrm>
              <a:off x="-2151038"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5"/>
            <p:cNvSpPr/>
            <p:nvPr/>
          </p:nvSpPr>
          <p:spPr>
            <a:xfrm>
              <a:off x="-2151038"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5"/>
            <p:cNvSpPr/>
            <p:nvPr/>
          </p:nvSpPr>
          <p:spPr>
            <a:xfrm>
              <a:off x="-2151038"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5"/>
            <p:cNvSpPr/>
            <p:nvPr/>
          </p:nvSpPr>
          <p:spPr>
            <a:xfrm>
              <a:off x="-2068059" y="2804931"/>
              <a:ext cx="22341" cy="22341"/>
            </a:xfrm>
            <a:custGeom>
              <a:rect b="b" l="l" r="r" t="t"/>
              <a:pathLst>
                <a:path extrusionOk="0" h="91" w="91">
                  <a:moveTo>
                    <a:pt x="46" y="1"/>
                  </a:moveTo>
                  <a:cubicBezTo>
                    <a:pt x="24" y="1"/>
                    <a:pt x="0" y="24"/>
                    <a:pt x="0" y="46"/>
                  </a:cubicBezTo>
                  <a:cubicBezTo>
                    <a:pt x="0" y="69"/>
                    <a:pt x="24" y="91"/>
                    <a:pt x="46" y="91"/>
                  </a:cubicBezTo>
                  <a:cubicBezTo>
                    <a:pt x="91" y="91"/>
                    <a:pt x="91" y="69"/>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5"/>
            <p:cNvSpPr/>
            <p:nvPr/>
          </p:nvSpPr>
          <p:spPr>
            <a:xfrm>
              <a:off x="-2068059" y="2888401"/>
              <a:ext cx="22341" cy="22341"/>
            </a:xfrm>
            <a:custGeom>
              <a:rect b="b" l="l" r="r" t="t"/>
              <a:pathLst>
                <a:path extrusionOk="0" h="91" w="91">
                  <a:moveTo>
                    <a:pt x="46" y="0"/>
                  </a:moveTo>
                  <a:cubicBezTo>
                    <a:pt x="24" y="0"/>
                    <a:pt x="0" y="22"/>
                    <a:pt x="0" y="45"/>
                  </a:cubicBezTo>
                  <a:cubicBezTo>
                    <a:pt x="0" y="67"/>
                    <a:pt x="24" y="90"/>
                    <a:pt x="46" y="90"/>
                  </a:cubicBezTo>
                  <a:cubicBezTo>
                    <a:pt x="91" y="90"/>
                    <a:pt x="91" y="67"/>
                    <a:pt x="91" y="45"/>
                  </a:cubicBezTo>
                  <a:cubicBezTo>
                    <a:pt x="91" y="22"/>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5"/>
            <p:cNvSpPr/>
            <p:nvPr/>
          </p:nvSpPr>
          <p:spPr>
            <a:xfrm>
              <a:off x="-2068059" y="2971134"/>
              <a:ext cx="22341" cy="22586"/>
            </a:xfrm>
            <a:custGeom>
              <a:rect b="b" l="l" r="r" t="t"/>
              <a:pathLst>
                <a:path extrusionOk="0" h="92" w="91">
                  <a:moveTo>
                    <a:pt x="46" y="1"/>
                  </a:moveTo>
                  <a:cubicBezTo>
                    <a:pt x="24" y="1"/>
                    <a:pt x="0" y="24"/>
                    <a:pt x="0" y="46"/>
                  </a:cubicBezTo>
                  <a:cubicBezTo>
                    <a:pt x="0" y="70"/>
                    <a:pt x="24" y="91"/>
                    <a:pt x="46" y="91"/>
                  </a:cubicBezTo>
                  <a:cubicBezTo>
                    <a:pt x="91" y="91"/>
                    <a:pt x="91" y="70"/>
                    <a:pt x="91" y="46"/>
                  </a:cubicBezTo>
                  <a:cubicBezTo>
                    <a:pt x="91" y="24"/>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5"/>
            <p:cNvSpPr/>
            <p:nvPr/>
          </p:nvSpPr>
          <p:spPr>
            <a:xfrm>
              <a:off x="-2068059" y="3060005"/>
              <a:ext cx="22341" cy="22341"/>
            </a:xfrm>
            <a:custGeom>
              <a:rect b="b" l="l" r="r" t="t"/>
              <a:pathLst>
                <a:path extrusionOk="0" h="91" w="91">
                  <a:moveTo>
                    <a:pt x="46" y="0"/>
                  </a:moveTo>
                  <a:cubicBezTo>
                    <a:pt x="24" y="0"/>
                    <a:pt x="0" y="0"/>
                    <a:pt x="0" y="45"/>
                  </a:cubicBezTo>
                  <a:cubicBezTo>
                    <a:pt x="0" y="69"/>
                    <a:pt x="24" y="90"/>
                    <a:pt x="46" y="90"/>
                  </a:cubicBezTo>
                  <a:cubicBezTo>
                    <a:pt x="91" y="90"/>
                    <a:pt x="91" y="69"/>
                    <a:pt x="91" y="45"/>
                  </a:cubicBezTo>
                  <a:cubicBezTo>
                    <a:pt x="91" y="0"/>
                    <a:pt x="91"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5"/>
            <p:cNvSpPr/>
            <p:nvPr/>
          </p:nvSpPr>
          <p:spPr>
            <a:xfrm>
              <a:off x="-2068059" y="3143230"/>
              <a:ext cx="22341" cy="22341"/>
            </a:xfrm>
            <a:custGeom>
              <a:rect b="b" l="l" r="r" t="t"/>
              <a:pathLst>
                <a:path extrusionOk="0" h="91" w="91">
                  <a:moveTo>
                    <a:pt x="46" y="1"/>
                  </a:moveTo>
                  <a:cubicBezTo>
                    <a:pt x="24" y="1"/>
                    <a:pt x="0" y="22"/>
                    <a:pt x="0" y="46"/>
                  </a:cubicBezTo>
                  <a:cubicBezTo>
                    <a:pt x="0" y="67"/>
                    <a:pt x="24" y="91"/>
                    <a:pt x="46" y="91"/>
                  </a:cubicBezTo>
                  <a:cubicBezTo>
                    <a:pt x="91" y="91"/>
                    <a:pt x="91" y="67"/>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5"/>
            <p:cNvSpPr/>
            <p:nvPr/>
          </p:nvSpPr>
          <p:spPr>
            <a:xfrm>
              <a:off x="-1979433" y="2804931"/>
              <a:ext cx="22341" cy="22341"/>
            </a:xfrm>
            <a:custGeom>
              <a:rect b="b" l="l" r="r" t="t"/>
              <a:pathLst>
                <a:path extrusionOk="0" h="91" w="91">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5"/>
            <p:cNvSpPr/>
            <p:nvPr/>
          </p:nvSpPr>
          <p:spPr>
            <a:xfrm>
              <a:off x="-1979433" y="2888401"/>
              <a:ext cx="22341" cy="22341"/>
            </a:xfrm>
            <a:custGeom>
              <a:rect b="b" l="l" r="r" t="t"/>
              <a:pathLst>
                <a:path extrusionOk="0" h="91" w="91">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5"/>
            <p:cNvSpPr/>
            <p:nvPr/>
          </p:nvSpPr>
          <p:spPr>
            <a:xfrm>
              <a:off x="-1979433" y="2971134"/>
              <a:ext cx="22341" cy="22586"/>
            </a:xfrm>
            <a:custGeom>
              <a:rect b="b" l="l" r="r" t="t"/>
              <a:pathLst>
                <a:path extrusionOk="0" h="92" w="91">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5"/>
            <p:cNvSpPr/>
            <p:nvPr/>
          </p:nvSpPr>
          <p:spPr>
            <a:xfrm>
              <a:off x="-1979433" y="3060005"/>
              <a:ext cx="22341" cy="22341"/>
            </a:xfrm>
            <a:custGeom>
              <a:rect b="b" l="l" r="r" t="t"/>
              <a:pathLst>
                <a:path extrusionOk="0" h="91" w="91">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5"/>
            <p:cNvSpPr/>
            <p:nvPr/>
          </p:nvSpPr>
          <p:spPr>
            <a:xfrm>
              <a:off x="-1979433" y="3143230"/>
              <a:ext cx="22341" cy="22341"/>
            </a:xfrm>
            <a:custGeom>
              <a:rect b="b" l="l" r="r" t="t"/>
              <a:pathLst>
                <a:path extrusionOk="0" h="91" w="91">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5"/>
            <p:cNvSpPr/>
            <p:nvPr/>
          </p:nvSpPr>
          <p:spPr>
            <a:xfrm>
              <a:off x="-1895962" y="2804931"/>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5"/>
            <p:cNvSpPr/>
            <p:nvPr/>
          </p:nvSpPr>
          <p:spPr>
            <a:xfrm>
              <a:off x="-1895962" y="2888401"/>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5"/>
            <p:cNvSpPr/>
            <p:nvPr/>
          </p:nvSpPr>
          <p:spPr>
            <a:xfrm>
              <a:off x="-1895962" y="2971134"/>
              <a:ext cx="22341" cy="22586"/>
            </a:xfrm>
            <a:custGeom>
              <a:rect b="b" l="l" r="r" t="t"/>
              <a:pathLst>
                <a:path extrusionOk="0" h="92" w="91">
                  <a:moveTo>
                    <a:pt x="45" y="1"/>
                  </a:moveTo>
                  <a:cubicBezTo>
                    <a:pt x="22" y="1"/>
                    <a:pt x="0" y="24"/>
                    <a:pt x="0" y="46"/>
                  </a:cubicBezTo>
                  <a:cubicBezTo>
                    <a:pt x="0" y="70"/>
                    <a:pt x="22" y="91"/>
                    <a:pt x="45" y="91"/>
                  </a:cubicBezTo>
                  <a:cubicBezTo>
                    <a:pt x="67" y="91"/>
                    <a:pt x="90" y="70"/>
                    <a:pt x="90" y="46"/>
                  </a:cubicBezTo>
                  <a:cubicBezTo>
                    <a:pt x="90" y="24"/>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5"/>
            <p:cNvSpPr/>
            <p:nvPr/>
          </p:nvSpPr>
          <p:spPr>
            <a:xfrm>
              <a:off x="-1895962" y="3060005"/>
              <a:ext cx="22341" cy="22341"/>
            </a:xfrm>
            <a:custGeom>
              <a:rect b="b" l="l" r="r" t="t"/>
              <a:pathLst>
                <a:path extrusionOk="0" h="91" w="91">
                  <a:moveTo>
                    <a:pt x="45" y="0"/>
                  </a:moveTo>
                  <a:cubicBezTo>
                    <a:pt x="22" y="0"/>
                    <a:pt x="0" y="0"/>
                    <a:pt x="0" y="45"/>
                  </a:cubicBezTo>
                  <a:cubicBezTo>
                    <a:pt x="0" y="69"/>
                    <a:pt x="22" y="90"/>
                    <a:pt x="45" y="90"/>
                  </a:cubicBezTo>
                  <a:cubicBezTo>
                    <a:pt x="67" y="90"/>
                    <a:pt x="90" y="69"/>
                    <a:pt x="90" y="45"/>
                  </a:cubicBezTo>
                  <a:cubicBezTo>
                    <a:pt x="90" y="0"/>
                    <a:pt x="67" y="0"/>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5"/>
            <p:cNvSpPr/>
            <p:nvPr/>
          </p:nvSpPr>
          <p:spPr>
            <a:xfrm>
              <a:off x="-1895962" y="3143230"/>
              <a:ext cx="22341" cy="22341"/>
            </a:xfrm>
            <a:custGeom>
              <a:rect b="b" l="l" r="r" t="t"/>
              <a:pathLst>
                <a:path extrusionOk="0" h="91" w="91">
                  <a:moveTo>
                    <a:pt x="45" y="1"/>
                  </a:moveTo>
                  <a:cubicBezTo>
                    <a:pt x="22" y="1"/>
                    <a:pt x="0" y="22"/>
                    <a:pt x="0" y="46"/>
                  </a:cubicBezTo>
                  <a:cubicBezTo>
                    <a:pt x="0" y="67"/>
                    <a:pt x="22" y="91"/>
                    <a:pt x="45" y="91"/>
                  </a:cubicBezTo>
                  <a:cubicBezTo>
                    <a:pt x="67" y="91"/>
                    <a:pt x="90" y="67"/>
                    <a:pt x="90" y="46"/>
                  </a:cubicBezTo>
                  <a:cubicBezTo>
                    <a:pt x="90"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5"/>
            <p:cNvSpPr/>
            <p:nvPr/>
          </p:nvSpPr>
          <p:spPr>
            <a:xfrm>
              <a:off x="-1813228"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5"/>
            <p:cNvSpPr/>
            <p:nvPr/>
          </p:nvSpPr>
          <p:spPr>
            <a:xfrm>
              <a:off x="-1813228"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5"/>
            <p:cNvSpPr/>
            <p:nvPr/>
          </p:nvSpPr>
          <p:spPr>
            <a:xfrm>
              <a:off x="-1813228"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5"/>
            <p:cNvSpPr/>
            <p:nvPr/>
          </p:nvSpPr>
          <p:spPr>
            <a:xfrm>
              <a:off x="-1813228"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5"/>
            <p:cNvSpPr/>
            <p:nvPr/>
          </p:nvSpPr>
          <p:spPr>
            <a:xfrm>
              <a:off x="-1813228"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5"/>
            <p:cNvSpPr/>
            <p:nvPr/>
          </p:nvSpPr>
          <p:spPr>
            <a:xfrm>
              <a:off x="-2317243"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5"/>
            <p:cNvSpPr/>
            <p:nvPr/>
          </p:nvSpPr>
          <p:spPr>
            <a:xfrm>
              <a:off x="-2317243"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5"/>
            <p:cNvSpPr/>
            <p:nvPr/>
          </p:nvSpPr>
          <p:spPr>
            <a:xfrm>
              <a:off x="-2234263"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5"/>
            <p:cNvSpPr/>
            <p:nvPr/>
          </p:nvSpPr>
          <p:spPr>
            <a:xfrm>
              <a:off x="-2234263"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5"/>
            <p:cNvSpPr/>
            <p:nvPr/>
          </p:nvSpPr>
          <p:spPr>
            <a:xfrm>
              <a:off x="-2151038"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5"/>
            <p:cNvSpPr/>
            <p:nvPr/>
          </p:nvSpPr>
          <p:spPr>
            <a:xfrm>
              <a:off x="-2151038"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5"/>
            <p:cNvSpPr/>
            <p:nvPr/>
          </p:nvSpPr>
          <p:spPr>
            <a:xfrm>
              <a:off x="-2068059" y="2633326"/>
              <a:ext cx="22341" cy="22586"/>
            </a:xfrm>
            <a:custGeom>
              <a:rect b="b" l="l" r="r" t="t"/>
              <a:pathLst>
                <a:path extrusionOk="0" h="92" w="91">
                  <a:moveTo>
                    <a:pt x="46" y="1"/>
                  </a:moveTo>
                  <a:cubicBezTo>
                    <a:pt x="24" y="1"/>
                    <a:pt x="0" y="22"/>
                    <a:pt x="0" y="46"/>
                  </a:cubicBezTo>
                  <a:cubicBezTo>
                    <a:pt x="0" y="68"/>
                    <a:pt x="24" y="91"/>
                    <a:pt x="46" y="91"/>
                  </a:cubicBezTo>
                  <a:cubicBezTo>
                    <a:pt x="91" y="91"/>
                    <a:pt x="91" y="68"/>
                    <a:pt x="91" y="46"/>
                  </a:cubicBezTo>
                  <a:cubicBezTo>
                    <a:pt x="91" y="22"/>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5"/>
            <p:cNvSpPr/>
            <p:nvPr/>
          </p:nvSpPr>
          <p:spPr>
            <a:xfrm>
              <a:off x="-2068059" y="2721952"/>
              <a:ext cx="22341" cy="22586"/>
            </a:xfrm>
            <a:custGeom>
              <a:rect b="b" l="l" r="r" t="t"/>
              <a:pathLst>
                <a:path extrusionOk="0" h="92" w="91">
                  <a:moveTo>
                    <a:pt x="46" y="1"/>
                  </a:moveTo>
                  <a:cubicBezTo>
                    <a:pt x="24" y="1"/>
                    <a:pt x="0" y="1"/>
                    <a:pt x="0" y="46"/>
                  </a:cubicBezTo>
                  <a:cubicBezTo>
                    <a:pt x="0" y="68"/>
                    <a:pt x="24" y="91"/>
                    <a:pt x="46" y="91"/>
                  </a:cubicBezTo>
                  <a:cubicBezTo>
                    <a:pt x="91" y="91"/>
                    <a:pt x="91" y="68"/>
                    <a:pt x="91" y="46"/>
                  </a:cubicBezTo>
                  <a:cubicBezTo>
                    <a:pt x="91" y="1"/>
                    <a:pt x="91"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5"/>
            <p:cNvSpPr/>
            <p:nvPr/>
          </p:nvSpPr>
          <p:spPr>
            <a:xfrm>
              <a:off x="-1979433" y="2633326"/>
              <a:ext cx="22341" cy="22586"/>
            </a:xfrm>
            <a:custGeom>
              <a:rect b="b" l="l" r="r" t="t"/>
              <a:pathLst>
                <a:path extrusionOk="0" h="92" w="91">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5"/>
            <p:cNvSpPr/>
            <p:nvPr/>
          </p:nvSpPr>
          <p:spPr>
            <a:xfrm>
              <a:off x="-1979433" y="2721952"/>
              <a:ext cx="22341" cy="22586"/>
            </a:xfrm>
            <a:custGeom>
              <a:rect b="b" l="l" r="r" t="t"/>
              <a:pathLst>
                <a:path extrusionOk="0" h="92" w="91">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5"/>
            <p:cNvSpPr/>
            <p:nvPr/>
          </p:nvSpPr>
          <p:spPr>
            <a:xfrm>
              <a:off x="-1895962" y="2633326"/>
              <a:ext cx="22341" cy="22586"/>
            </a:xfrm>
            <a:custGeom>
              <a:rect b="b" l="l" r="r" t="t"/>
              <a:pathLst>
                <a:path extrusionOk="0" h="92" w="91">
                  <a:moveTo>
                    <a:pt x="45" y="1"/>
                  </a:moveTo>
                  <a:cubicBezTo>
                    <a:pt x="22" y="1"/>
                    <a:pt x="0" y="22"/>
                    <a:pt x="0" y="46"/>
                  </a:cubicBezTo>
                  <a:cubicBezTo>
                    <a:pt x="0" y="68"/>
                    <a:pt x="22" y="91"/>
                    <a:pt x="45" y="91"/>
                  </a:cubicBezTo>
                  <a:cubicBezTo>
                    <a:pt x="67" y="91"/>
                    <a:pt x="90" y="68"/>
                    <a:pt x="90" y="46"/>
                  </a:cubicBezTo>
                  <a:cubicBezTo>
                    <a:pt x="90"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5"/>
            <p:cNvSpPr/>
            <p:nvPr/>
          </p:nvSpPr>
          <p:spPr>
            <a:xfrm>
              <a:off x="-1895962" y="2721952"/>
              <a:ext cx="22341" cy="22586"/>
            </a:xfrm>
            <a:custGeom>
              <a:rect b="b" l="l" r="r" t="t"/>
              <a:pathLst>
                <a:path extrusionOk="0" h="92" w="91">
                  <a:moveTo>
                    <a:pt x="45" y="1"/>
                  </a:moveTo>
                  <a:cubicBezTo>
                    <a:pt x="22" y="1"/>
                    <a:pt x="0" y="1"/>
                    <a:pt x="0" y="46"/>
                  </a:cubicBezTo>
                  <a:cubicBezTo>
                    <a:pt x="0" y="68"/>
                    <a:pt x="22" y="91"/>
                    <a:pt x="45" y="91"/>
                  </a:cubicBezTo>
                  <a:cubicBezTo>
                    <a:pt x="67" y="91"/>
                    <a:pt x="90" y="68"/>
                    <a:pt x="90" y="46"/>
                  </a:cubicBezTo>
                  <a:cubicBezTo>
                    <a:pt x="90"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5"/>
            <p:cNvSpPr/>
            <p:nvPr/>
          </p:nvSpPr>
          <p:spPr>
            <a:xfrm>
              <a:off x="-1813228"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5"/>
            <p:cNvSpPr/>
            <p:nvPr/>
          </p:nvSpPr>
          <p:spPr>
            <a:xfrm>
              <a:off x="-1813228"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5"/>
            <p:cNvSpPr/>
            <p:nvPr/>
          </p:nvSpPr>
          <p:spPr>
            <a:xfrm>
              <a:off x="-1048246" y="2633326"/>
              <a:ext cx="16940" cy="22586"/>
            </a:xfrm>
            <a:custGeom>
              <a:rect b="b" l="l" r="r" t="t"/>
              <a:pathLst>
                <a:path extrusionOk="0" h="92" w="69">
                  <a:moveTo>
                    <a:pt x="24" y="1"/>
                  </a:moveTo>
                  <a:cubicBezTo>
                    <a:pt x="0" y="1"/>
                    <a:pt x="0" y="22"/>
                    <a:pt x="0" y="46"/>
                  </a:cubicBezTo>
                  <a:cubicBezTo>
                    <a:pt x="0" y="68"/>
                    <a:pt x="0" y="91"/>
                    <a:pt x="24" y="91"/>
                  </a:cubicBezTo>
                  <a:cubicBezTo>
                    <a:pt x="69" y="91"/>
                    <a:pt x="69" y="68"/>
                    <a:pt x="69" y="46"/>
                  </a:cubicBezTo>
                  <a:cubicBezTo>
                    <a:pt x="69" y="22"/>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5"/>
            <p:cNvSpPr/>
            <p:nvPr/>
          </p:nvSpPr>
          <p:spPr>
            <a:xfrm>
              <a:off x="-1048246" y="2721952"/>
              <a:ext cx="16940" cy="22586"/>
            </a:xfrm>
            <a:custGeom>
              <a:rect b="b" l="l" r="r" t="t"/>
              <a:pathLst>
                <a:path extrusionOk="0" h="92" w="69">
                  <a:moveTo>
                    <a:pt x="24" y="1"/>
                  </a:moveTo>
                  <a:cubicBezTo>
                    <a:pt x="0" y="1"/>
                    <a:pt x="0" y="1"/>
                    <a:pt x="0" y="46"/>
                  </a:cubicBezTo>
                  <a:cubicBezTo>
                    <a:pt x="0" y="68"/>
                    <a:pt x="0" y="91"/>
                    <a:pt x="24" y="91"/>
                  </a:cubicBezTo>
                  <a:cubicBezTo>
                    <a:pt x="69" y="91"/>
                    <a:pt x="69" y="68"/>
                    <a:pt x="69" y="46"/>
                  </a:cubicBezTo>
                  <a:cubicBezTo>
                    <a:pt x="69" y="1"/>
                    <a:pt x="69" y="1"/>
                    <a:pt x="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5"/>
            <p:cNvSpPr/>
            <p:nvPr/>
          </p:nvSpPr>
          <p:spPr>
            <a:xfrm>
              <a:off x="-965021"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5"/>
            <p:cNvSpPr/>
            <p:nvPr/>
          </p:nvSpPr>
          <p:spPr>
            <a:xfrm>
              <a:off x="-965021"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5"/>
            <p:cNvSpPr/>
            <p:nvPr/>
          </p:nvSpPr>
          <p:spPr>
            <a:xfrm>
              <a:off x="-882042" y="2633326"/>
              <a:ext cx="22341" cy="22586"/>
            </a:xfrm>
            <a:custGeom>
              <a:rect b="b" l="l" r="r" t="t"/>
              <a:pathLst>
                <a:path extrusionOk="0" h="92" w="91">
                  <a:moveTo>
                    <a:pt x="46" y="1"/>
                  </a:moveTo>
                  <a:cubicBezTo>
                    <a:pt x="24" y="1"/>
                    <a:pt x="0" y="22"/>
                    <a:pt x="0" y="46"/>
                  </a:cubicBezTo>
                  <a:cubicBezTo>
                    <a:pt x="0"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5"/>
            <p:cNvSpPr/>
            <p:nvPr/>
          </p:nvSpPr>
          <p:spPr>
            <a:xfrm>
              <a:off x="-882042" y="2721952"/>
              <a:ext cx="22341" cy="22586"/>
            </a:xfrm>
            <a:custGeom>
              <a:rect b="b" l="l" r="r" t="t"/>
              <a:pathLst>
                <a:path extrusionOk="0" h="92" w="91">
                  <a:moveTo>
                    <a:pt x="46" y="1"/>
                  </a:moveTo>
                  <a:cubicBezTo>
                    <a:pt x="24" y="1"/>
                    <a:pt x="0" y="1"/>
                    <a:pt x="0" y="46"/>
                  </a:cubicBezTo>
                  <a:cubicBezTo>
                    <a:pt x="0"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5"/>
            <p:cNvSpPr/>
            <p:nvPr/>
          </p:nvSpPr>
          <p:spPr>
            <a:xfrm>
              <a:off x="-798817" y="2633326"/>
              <a:ext cx="22586" cy="22586"/>
            </a:xfrm>
            <a:custGeom>
              <a:rect b="b" l="l" r="r" t="t"/>
              <a:pathLst>
                <a:path extrusionOk="0" h="92" w="92">
                  <a:moveTo>
                    <a:pt x="46" y="1"/>
                  </a:moveTo>
                  <a:cubicBezTo>
                    <a:pt x="23" y="1"/>
                    <a:pt x="1" y="22"/>
                    <a:pt x="1" y="46"/>
                  </a:cubicBezTo>
                  <a:cubicBezTo>
                    <a:pt x="1" y="68"/>
                    <a:pt x="23" y="91"/>
                    <a:pt x="46" y="91"/>
                  </a:cubicBezTo>
                  <a:cubicBezTo>
                    <a:pt x="68" y="91"/>
                    <a:pt x="91" y="68"/>
                    <a:pt x="91" y="46"/>
                  </a:cubicBezTo>
                  <a:cubicBezTo>
                    <a:pt x="91" y="22"/>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5"/>
            <p:cNvSpPr/>
            <p:nvPr/>
          </p:nvSpPr>
          <p:spPr>
            <a:xfrm>
              <a:off x="-798817" y="2721952"/>
              <a:ext cx="22586" cy="22586"/>
            </a:xfrm>
            <a:custGeom>
              <a:rect b="b" l="l" r="r" t="t"/>
              <a:pathLst>
                <a:path extrusionOk="0" h="92" w="92">
                  <a:moveTo>
                    <a:pt x="46" y="1"/>
                  </a:moveTo>
                  <a:cubicBezTo>
                    <a:pt x="23" y="1"/>
                    <a:pt x="1" y="1"/>
                    <a:pt x="1" y="46"/>
                  </a:cubicBezTo>
                  <a:cubicBezTo>
                    <a:pt x="1" y="68"/>
                    <a:pt x="23" y="91"/>
                    <a:pt x="46" y="91"/>
                  </a:cubicBezTo>
                  <a:cubicBezTo>
                    <a:pt x="68" y="91"/>
                    <a:pt x="91" y="68"/>
                    <a:pt x="91" y="46"/>
                  </a:cubicBezTo>
                  <a:cubicBezTo>
                    <a:pt x="91" y="1"/>
                    <a:pt x="68"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5"/>
            <p:cNvSpPr/>
            <p:nvPr/>
          </p:nvSpPr>
          <p:spPr>
            <a:xfrm>
              <a:off x="-709945" y="2633326"/>
              <a:ext cx="16449" cy="22586"/>
            </a:xfrm>
            <a:custGeom>
              <a:rect b="b" l="l" r="r" t="t"/>
              <a:pathLst>
                <a:path extrusionOk="0" h="92" w="67">
                  <a:moveTo>
                    <a:pt x="45" y="1"/>
                  </a:moveTo>
                  <a:cubicBezTo>
                    <a:pt x="0" y="1"/>
                    <a:pt x="0" y="22"/>
                    <a:pt x="0" y="46"/>
                  </a:cubicBezTo>
                  <a:cubicBezTo>
                    <a:pt x="0" y="68"/>
                    <a:pt x="0" y="91"/>
                    <a:pt x="45" y="91"/>
                  </a:cubicBezTo>
                  <a:cubicBezTo>
                    <a:pt x="67" y="91"/>
                    <a:pt x="67" y="68"/>
                    <a:pt x="67" y="46"/>
                  </a:cubicBezTo>
                  <a:cubicBezTo>
                    <a:pt x="67" y="22"/>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5"/>
            <p:cNvSpPr/>
            <p:nvPr/>
          </p:nvSpPr>
          <p:spPr>
            <a:xfrm>
              <a:off x="-709945" y="2721952"/>
              <a:ext cx="16449" cy="22586"/>
            </a:xfrm>
            <a:custGeom>
              <a:rect b="b" l="l" r="r" t="t"/>
              <a:pathLst>
                <a:path extrusionOk="0" h="92" w="67">
                  <a:moveTo>
                    <a:pt x="45" y="1"/>
                  </a:moveTo>
                  <a:cubicBezTo>
                    <a:pt x="0" y="1"/>
                    <a:pt x="0" y="1"/>
                    <a:pt x="0" y="46"/>
                  </a:cubicBezTo>
                  <a:cubicBezTo>
                    <a:pt x="0" y="68"/>
                    <a:pt x="0" y="91"/>
                    <a:pt x="45" y="91"/>
                  </a:cubicBezTo>
                  <a:cubicBezTo>
                    <a:pt x="67" y="91"/>
                    <a:pt x="67" y="68"/>
                    <a:pt x="67" y="46"/>
                  </a:cubicBezTo>
                  <a:cubicBezTo>
                    <a:pt x="67" y="1"/>
                    <a:pt x="67"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5"/>
            <p:cNvSpPr/>
            <p:nvPr/>
          </p:nvSpPr>
          <p:spPr>
            <a:xfrm>
              <a:off x="-627211"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5"/>
            <p:cNvSpPr/>
            <p:nvPr/>
          </p:nvSpPr>
          <p:spPr>
            <a:xfrm>
              <a:off x="-627211"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5"/>
            <p:cNvSpPr/>
            <p:nvPr/>
          </p:nvSpPr>
          <p:spPr>
            <a:xfrm>
              <a:off x="-543741"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5"/>
            <p:cNvSpPr/>
            <p:nvPr/>
          </p:nvSpPr>
          <p:spPr>
            <a:xfrm>
              <a:off x="-543741"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5"/>
            <p:cNvSpPr/>
            <p:nvPr/>
          </p:nvSpPr>
          <p:spPr>
            <a:xfrm>
              <a:off x="-460761"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5"/>
            <p:cNvSpPr/>
            <p:nvPr/>
          </p:nvSpPr>
          <p:spPr>
            <a:xfrm>
              <a:off x="-460761"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 name="Google Shape;1106;p15"/>
          <p:cNvGrpSpPr/>
          <p:nvPr/>
        </p:nvGrpSpPr>
        <p:grpSpPr>
          <a:xfrm>
            <a:off x="7168936" y="1799648"/>
            <a:ext cx="696020" cy="696329"/>
            <a:chOff x="1850389" y="1652307"/>
            <a:chExt cx="548696" cy="548939"/>
          </a:xfrm>
        </p:grpSpPr>
        <p:sp>
          <p:nvSpPr>
            <p:cNvPr id="1107" name="Google Shape;1107;p15"/>
            <p:cNvSpPr/>
            <p:nvPr/>
          </p:nvSpPr>
          <p:spPr>
            <a:xfrm>
              <a:off x="1850389" y="1652307"/>
              <a:ext cx="22341" cy="22341"/>
            </a:xfrm>
            <a:custGeom>
              <a:rect b="b" l="l" r="r" t="t"/>
              <a:pathLst>
                <a:path extrusionOk="0" h="91" w="91">
                  <a:moveTo>
                    <a:pt x="46" y="0"/>
                  </a:moveTo>
                  <a:cubicBezTo>
                    <a:pt x="22" y="0"/>
                    <a:pt x="1" y="24"/>
                    <a:pt x="1" y="45"/>
                  </a:cubicBezTo>
                  <a:cubicBezTo>
                    <a:pt x="1" y="69"/>
                    <a:pt x="22" y="90"/>
                    <a:pt x="46" y="90"/>
                  </a:cubicBezTo>
                  <a:cubicBezTo>
                    <a:pt x="91" y="90"/>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5"/>
            <p:cNvSpPr/>
            <p:nvPr/>
          </p:nvSpPr>
          <p:spPr>
            <a:xfrm>
              <a:off x="1939015" y="1740933"/>
              <a:ext cx="22586" cy="22341"/>
            </a:xfrm>
            <a:custGeom>
              <a:rect b="b" l="l" r="r" t="t"/>
              <a:pathLst>
                <a:path extrusionOk="0" h="91" w="92">
                  <a:moveTo>
                    <a:pt x="46" y="0"/>
                  </a:moveTo>
                  <a:cubicBezTo>
                    <a:pt x="23" y="0"/>
                    <a:pt x="1" y="24"/>
                    <a:pt x="1" y="45"/>
                  </a:cubicBezTo>
                  <a:cubicBezTo>
                    <a:pt x="1" y="69"/>
                    <a:pt x="23" y="91"/>
                    <a:pt x="46" y="91"/>
                  </a:cubicBezTo>
                  <a:cubicBezTo>
                    <a:pt x="68" y="91"/>
                    <a:pt x="91" y="69"/>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5"/>
            <p:cNvSpPr/>
            <p:nvPr/>
          </p:nvSpPr>
          <p:spPr>
            <a:xfrm>
              <a:off x="1850389" y="1740933"/>
              <a:ext cx="22341" cy="22341"/>
            </a:xfrm>
            <a:custGeom>
              <a:rect b="b" l="l" r="r" t="t"/>
              <a:pathLst>
                <a:path extrusionOk="0" h="91" w="91">
                  <a:moveTo>
                    <a:pt x="46" y="0"/>
                  </a:moveTo>
                  <a:cubicBezTo>
                    <a:pt x="22" y="0"/>
                    <a:pt x="1" y="24"/>
                    <a:pt x="1" y="45"/>
                  </a:cubicBezTo>
                  <a:cubicBezTo>
                    <a:pt x="1" y="69"/>
                    <a:pt x="22" y="91"/>
                    <a:pt x="46" y="91"/>
                  </a:cubicBezTo>
                  <a:cubicBezTo>
                    <a:pt x="91" y="91"/>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5"/>
            <p:cNvSpPr/>
            <p:nvPr/>
          </p:nvSpPr>
          <p:spPr>
            <a:xfrm>
              <a:off x="2027886" y="1829559"/>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5"/>
            <p:cNvSpPr/>
            <p:nvPr/>
          </p:nvSpPr>
          <p:spPr>
            <a:xfrm>
              <a:off x="1939015" y="1829559"/>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5"/>
            <p:cNvSpPr/>
            <p:nvPr/>
          </p:nvSpPr>
          <p:spPr>
            <a:xfrm>
              <a:off x="1850389" y="1829559"/>
              <a:ext cx="22341" cy="22341"/>
            </a:xfrm>
            <a:custGeom>
              <a:rect b="b" l="l" r="r" t="t"/>
              <a:pathLst>
                <a:path extrusionOk="0" h="91" w="91">
                  <a:moveTo>
                    <a:pt x="46" y="1"/>
                  </a:moveTo>
                  <a:cubicBezTo>
                    <a:pt x="22" y="1"/>
                    <a:pt x="1" y="24"/>
                    <a:pt x="1" y="46"/>
                  </a:cubicBezTo>
                  <a:cubicBezTo>
                    <a:pt x="1" y="69"/>
                    <a:pt x="22" y="91"/>
                    <a:pt x="46" y="91"/>
                  </a:cubicBezTo>
                  <a:cubicBezTo>
                    <a:pt x="91" y="91"/>
                    <a:pt x="91" y="69"/>
                    <a:pt x="91" y="46"/>
                  </a:cubicBezTo>
                  <a:cubicBezTo>
                    <a:pt x="91" y="24"/>
                    <a:pt x="91"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5"/>
            <p:cNvSpPr/>
            <p:nvPr/>
          </p:nvSpPr>
          <p:spPr>
            <a:xfrm>
              <a:off x="2110620" y="1913029"/>
              <a:ext cx="28233" cy="22341"/>
            </a:xfrm>
            <a:custGeom>
              <a:rect b="b" l="l" r="r" t="t"/>
              <a:pathLst>
                <a:path extrusionOk="0" h="91" w="115">
                  <a:moveTo>
                    <a:pt x="46" y="0"/>
                  </a:moveTo>
                  <a:cubicBezTo>
                    <a:pt x="24" y="0"/>
                    <a:pt x="1" y="22"/>
                    <a:pt x="1" y="45"/>
                  </a:cubicBezTo>
                  <a:cubicBezTo>
                    <a:pt x="1" y="67"/>
                    <a:pt x="24" y="90"/>
                    <a:pt x="46" y="90"/>
                  </a:cubicBezTo>
                  <a:cubicBezTo>
                    <a:pt x="91" y="90"/>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5"/>
            <p:cNvSpPr/>
            <p:nvPr/>
          </p:nvSpPr>
          <p:spPr>
            <a:xfrm>
              <a:off x="2027886" y="1913029"/>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5"/>
            <p:cNvSpPr/>
            <p:nvPr/>
          </p:nvSpPr>
          <p:spPr>
            <a:xfrm>
              <a:off x="1939015" y="1913029"/>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5"/>
            <p:cNvSpPr/>
            <p:nvPr/>
          </p:nvSpPr>
          <p:spPr>
            <a:xfrm>
              <a:off x="1850389" y="1913029"/>
              <a:ext cx="22341" cy="22341"/>
            </a:xfrm>
            <a:custGeom>
              <a:rect b="b" l="l" r="r" t="t"/>
              <a:pathLst>
                <a:path extrusionOk="0" h="91" w="91">
                  <a:moveTo>
                    <a:pt x="46" y="0"/>
                  </a:moveTo>
                  <a:cubicBezTo>
                    <a:pt x="22" y="0"/>
                    <a:pt x="1" y="22"/>
                    <a:pt x="1" y="45"/>
                  </a:cubicBezTo>
                  <a:cubicBezTo>
                    <a:pt x="1" y="67"/>
                    <a:pt x="22" y="90"/>
                    <a:pt x="46" y="90"/>
                  </a:cubicBezTo>
                  <a:cubicBezTo>
                    <a:pt x="91" y="90"/>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5"/>
            <p:cNvSpPr/>
            <p:nvPr/>
          </p:nvSpPr>
          <p:spPr>
            <a:xfrm>
              <a:off x="2199492" y="2001654"/>
              <a:ext cx="22341" cy="22341"/>
            </a:xfrm>
            <a:custGeom>
              <a:rect b="b" l="l" r="r" t="t"/>
              <a:pathLst>
                <a:path extrusionOk="0" h="91" w="91">
                  <a:moveTo>
                    <a:pt x="45" y="0"/>
                  </a:moveTo>
                  <a:cubicBezTo>
                    <a:pt x="23" y="0"/>
                    <a:pt x="0" y="22"/>
                    <a:pt x="0" y="45"/>
                  </a:cubicBezTo>
                  <a:cubicBezTo>
                    <a:pt x="0" y="67"/>
                    <a:pt x="23" y="91"/>
                    <a:pt x="45" y="91"/>
                  </a:cubicBezTo>
                  <a:cubicBezTo>
                    <a:pt x="69" y="91"/>
                    <a:pt x="90" y="67"/>
                    <a:pt x="90" y="45"/>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5"/>
            <p:cNvSpPr/>
            <p:nvPr/>
          </p:nvSpPr>
          <p:spPr>
            <a:xfrm>
              <a:off x="2110620" y="2001654"/>
              <a:ext cx="28233" cy="22341"/>
            </a:xfrm>
            <a:custGeom>
              <a:rect b="b" l="l" r="r" t="t"/>
              <a:pathLst>
                <a:path extrusionOk="0" h="91" w="115">
                  <a:moveTo>
                    <a:pt x="46" y="0"/>
                  </a:moveTo>
                  <a:cubicBezTo>
                    <a:pt x="24" y="0"/>
                    <a:pt x="1" y="22"/>
                    <a:pt x="1" y="45"/>
                  </a:cubicBezTo>
                  <a:cubicBezTo>
                    <a:pt x="1" y="67"/>
                    <a:pt x="24" y="91"/>
                    <a:pt x="46" y="91"/>
                  </a:cubicBezTo>
                  <a:cubicBezTo>
                    <a:pt x="91" y="91"/>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5"/>
            <p:cNvSpPr/>
            <p:nvPr/>
          </p:nvSpPr>
          <p:spPr>
            <a:xfrm>
              <a:off x="2027886" y="2001654"/>
              <a:ext cx="22341" cy="22341"/>
            </a:xfrm>
            <a:custGeom>
              <a:rect b="b" l="l" r="r" t="t"/>
              <a:pathLst>
                <a:path extrusionOk="0" h="91" w="91">
                  <a:moveTo>
                    <a:pt x="45" y="0"/>
                  </a:moveTo>
                  <a:cubicBezTo>
                    <a:pt x="22" y="0"/>
                    <a:pt x="0" y="22"/>
                    <a:pt x="0" y="45"/>
                  </a:cubicBezTo>
                  <a:cubicBezTo>
                    <a:pt x="0" y="67"/>
                    <a:pt x="22" y="91"/>
                    <a:pt x="45" y="91"/>
                  </a:cubicBezTo>
                  <a:cubicBezTo>
                    <a:pt x="67" y="91"/>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5"/>
            <p:cNvSpPr/>
            <p:nvPr/>
          </p:nvSpPr>
          <p:spPr>
            <a:xfrm>
              <a:off x="1939015" y="2001654"/>
              <a:ext cx="22586" cy="22341"/>
            </a:xfrm>
            <a:custGeom>
              <a:rect b="b" l="l" r="r" t="t"/>
              <a:pathLst>
                <a:path extrusionOk="0" h="91" w="92">
                  <a:moveTo>
                    <a:pt x="46" y="0"/>
                  </a:moveTo>
                  <a:cubicBezTo>
                    <a:pt x="23" y="0"/>
                    <a:pt x="1" y="22"/>
                    <a:pt x="1" y="45"/>
                  </a:cubicBezTo>
                  <a:cubicBezTo>
                    <a:pt x="1" y="67"/>
                    <a:pt x="23" y="91"/>
                    <a:pt x="46" y="91"/>
                  </a:cubicBezTo>
                  <a:cubicBezTo>
                    <a:pt x="68" y="91"/>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
            <p:cNvSpPr/>
            <p:nvPr/>
          </p:nvSpPr>
          <p:spPr>
            <a:xfrm>
              <a:off x="1850389" y="2001654"/>
              <a:ext cx="22341" cy="22341"/>
            </a:xfrm>
            <a:custGeom>
              <a:rect b="b" l="l" r="r" t="t"/>
              <a:pathLst>
                <a:path extrusionOk="0" h="91" w="91">
                  <a:moveTo>
                    <a:pt x="46" y="0"/>
                  </a:moveTo>
                  <a:cubicBezTo>
                    <a:pt x="22" y="0"/>
                    <a:pt x="1" y="22"/>
                    <a:pt x="1" y="45"/>
                  </a:cubicBezTo>
                  <a:cubicBezTo>
                    <a:pt x="1" y="67"/>
                    <a:pt x="22" y="91"/>
                    <a:pt x="46" y="91"/>
                  </a:cubicBezTo>
                  <a:cubicBezTo>
                    <a:pt x="91" y="91"/>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
            <p:cNvSpPr/>
            <p:nvPr/>
          </p:nvSpPr>
          <p:spPr>
            <a:xfrm>
              <a:off x="2199492" y="2090280"/>
              <a:ext cx="22341" cy="22341"/>
            </a:xfrm>
            <a:custGeom>
              <a:rect b="b" l="l" r="r" t="t"/>
              <a:pathLst>
                <a:path extrusionOk="0" h="91" w="91">
                  <a:moveTo>
                    <a:pt x="45" y="0"/>
                  </a:moveTo>
                  <a:cubicBezTo>
                    <a:pt x="23" y="0"/>
                    <a:pt x="0" y="22"/>
                    <a:pt x="0" y="46"/>
                  </a:cubicBezTo>
                  <a:cubicBezTo>
                    <a:pt x="0" y="67"/>
                    <a:pt x="23" y="91"/>
                    <a:pt x="45" y="91"/>
                  </a:cubicBezTo>
                  <a:cubicBezTo>
                    <a:pt x="69" y="91"/>
                    <a:pt x="90" y="67"/>
                    <a:pt x="90" y="46"/>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
            <p:cNvSpPr/>
            <p:nvPr/>
          </p:nvSpPr>
          <p:spPr>
            <a:xfrm>
              <a:off x="2110620" y="2090280"/>
              <a:ext cx="28233" cy="22341"/>
            </a:xfrm>
            <a:custGeom>
              <a:rect b="b" l="l" r="r" t="t"/>
              <a:pathLst>
                <a:path extrusionOk="0" h="91" w="115">
                  <a:moveTo>
                    <a:pt x="46" y="0"/>
                  </a:moveTo>
                  <a:cubicBezTo>
                    <a:pt x="24" y="0"/>
                    <a:pt x="1" y="22"/>
                    <a:pt x="1" y="46"/>
                  </a:cubicBezTo>
                  <a:cubicBezTo>
                    <a:pt x="1" y="67"/>
                    <a:pt x="24" y="91"/>
                    <a:pt x="46" y="91"/>
                  </a:cubicBezTo>
                  <a:cubicBezTo>
                    <a:pt x="91" y="91"/>
                    <a:pt x="115" y="67"/>
                    <a:pt x="115" y="46"/>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
            <p:cNvSpPr/>
            <p:nvPr/>
          </p:nvSpPr>
          <p:spPr>
            <a:xfrm>
              <a:off x="2027886" y="2090280"/>
              <a:ext cx="22341" cy="22341"/>
            </a:xfrm>
            <a:custGeom>
              <a:rect b="b" l="l" r="r" t="t"/>
              <a:pathLst>
                <a:path extrusionOk="0" h="91" w="91">
                  <a:moveTo>
                    <a:pt x="45" y="0"/>
                  </a:moveTo>
                  <a:cubicBezTo>
                    <a:pt x="22" y="0"/>
                    <a:pt x="0" y="22"/>
                    <a:pt x="0" y="46"/>
                  </a:cubicBezTo>
                  <a:cubicBezTo>
                    <a:pt x="0" y="67"/>
                    <a:pt x="22" y="91"/>
                    <a:pt x="45" y="91"/>
                  </a:cubicBezTo>
                  <a:cubicBezTo>
                    <a:pt x="67" y="91"/>
                    <a:pt x="90" y="67"/>
                    <a:pt x="90" y="46"/>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
            <p:cNvSpPr/>
            <p:nvPr/>
          </p:nvSpPr>
          <p:spPr>
            <a:xfrm>
              <a:off x="1939015" y="2090280"/>
              <a:ext cx="22586" cy="22341"/>
            </a:xfrm>
            <a:custGeom>
              <a:rect b="b" l="l" r="r" t="t"/>
              <a:pathLst>
                <a:path extrusionOk="0" h="91" w="92">
                  <a:moveTo>
                    <a:pt x="46" y="0"/>
                  </a:moveTo>
                  <a:cubicBezTo>
                    <a:pt x="23" y="0"/>
                    <a:pt x="1" y="22"/>
                    <a:pt x="1" y="46"/>
                  </a:cubicBezTo>
                  <a:cubicBezTo>
                    <a:pt x="1" y="67"/>
                    <a:pt x="23" y="91"/>
                    <a:pt x="46" y="91"/>
                  </a:cubicBezTo>
                  <a:cubicBezTo>
                    <a:pt x="68" y="91"/>
                    <a:pt x="91" y="67"/>
                    <a:pt x="91" y="46"/>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
            <p:cNvSpPr/>
            <p:nvPr/>
          </p:nvSpPr>
          <p:spPr>
            <a:xfrm>
              <a:off x="1850389" y="2090280"/>
              <a:ext cx="22341" cy="22341"/>
            </a:xfrm>
            <a:custGeom>
              <a:rect b="b" l="l" r="r" t="t"/>
              <a:pathLst>
                <a:path extrusionOk="0" h="91" w="91">
                  <a:moveTo>
                    <a:pt x="46" y="0"/>
                  </a:moveTo>
                  <a:cubicBezTo>
                    <a:pt x="22" y="0"/>
                    <a:pt x="1" y="22"/>
                    <a:pt x="1" y="46"/>
                  </a:cubicBezTo>
                  <a:cubicBezTo>
                    <a:pt x="1" y="67"/>
                    <a:pt x="22" y="91"/>
                    <a:pt x="46" y="91"/>
                  </a:cubicBezTo>
                  <a:cubicBezTo>
                    <a:pt x="91" y="91"/>
                    <a:pt x="91" y="67"/>
                    <a:pt x="91" y="46"/>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
            <p:cNvSpPr/>
            <p:nvPr/>
          </p:nvSpPr>
          <p:spPr>
            <a:xfrm>
              <a:off x="2199492" y="2173259"/>
              <a:ext cx="22341" cy="27987"/>
            </a:xfrm>
            <a:custGeom>
              <a:rect b="b" l="l" r="r" t="t"/>
              <a:pathLst>
                <a:path extrusionOk="0" h="114" w="91">
                  <a:moveTo>
                    <a:pt x="45" y="0"/>
                  </a:moveTo>
                  <a:cubicBezTo>
                    <a:pt x="23" y="0"/>
                    <a:pt x="0" y="24"/>
                    <a:pt x="0" y="45"/>
                  </a:cubicBezTo>
                  <a:cubicBezTo>
                    <a:pt x="0" y="90"/>
                    <a:pt x="23" y="114"/>
                    <a:pt x="45" y="114"/>
                  </a:cubicBezTo>
                  <a:cubicBezTo>
                    <a:pt x="69" y="114"/>
                    <a:pt x="90" y="90"/>
                    <a:pt x="90" y="45"/>
                  </a:cubicBezTo>
                  <a:cubicBezTo>
                    <a:pt x="90"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
            <p:cNvSpPr/>
            <p:nvPr/>
          </p:nvSpPr>
          <p:spPr>
            <a:xfrm>
              <a:off x="2110620" y="2173259"/>
              <a:ext cx="28233" cy="27987"/>
            </a:xfrm>
            <a:custGeom>
              <a:rect b="b" l="l" r="r" t="t"/>
              <a:pathLst>
                <a:path extrusionOk="0" h="114" w="115">
                  <a:moveTo>
                    <a:pt x="46" y="0"/>
                  </a:moveTo>
                  <a:cubicBezTo>
                    <a:pt x="24" y="0"/>
                    <a:pt x="1" y="24"/>
                    <a:pt x="1" y="45"/>
                  </a:cubicBezTo>
                  <a:cubicBezTo>
                    <a:pt x="1" y="90"/>
                    <a:pt x="24" y="114"/>
                    <a:pt x="46" y="114"/>
                  </a:cubicBezTo>
                  <a:cubicBezTo>
                    <a:pt x="91" y="114"/>
                    <a:pt x="115" y="90"/>
                    <a:pt x="115" y="45"/>
                  </a:cubicBezTo>
                  <a:cubicBezTo>
                    <a:pt x="115"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
            <p:cNvSpPr/>
            <p:nvPr/>
          </p:nvSpPr>
          <p:spPr>
            <a:xfrm>
              <a:off x="2027886" y="2173259"/>
              <a:ext cx="22341" cy="27987"/>
            </a:xfrm>
            <a:custGeom>
              <a:rect b="b" l="l" r="r" t="t"/>
              <a:pathLst>
                <a:path extrusionOk="0" h="114" w="91">
                  <a:moveTo>
                    <a:pt x="45" y="0"/>
                  </a:moveTo>
                  <a:cubicBezTo>
                    <a:pt x="22" y="0"/>
                    <a:pt x="0" y="24"/>
                    <a:pt x="0" y="45"/>
                  </a:cubicBezTo>
                  <a:cubicBezTo>
                    <a:pt x="0" y="90"/>
                    <a:pt x="22" y="114"/>
                    <a:pt x="45" y="114"/>
                  </a:cubicBezTo>
                  <a:cubicBezTo>
                    <a:pt x="67" y="114"/>
                    <a:pt x="90" y="90"/>
                    <a:pt x="90" y="45"/>
                  </a:cubicBezTo>
                  <a:cubicBezTo>
                    <a:pt x="90" y="24"/>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
            <p:cNvSpPr/>
            <p:nvPr/>
          </p:nvSpPr>
          <p:spPr>
            <a:xfrm>
              <a:off x="2288118" y="2090280"/>
              <a:ext cx="22341" cy="22341"/>
            </a:xfrm>
            <a:custGeom>
              <a:rect b="b" l="l" r="r" t="t"/>
              <a:pathLst>
                <a:path extrusionOk="0" h="91" w="91">
                  <a:moveTo>
                    <a:pt x="45" y="0"/>
                  </a:moveTo>
                  <a:cubicBezTo>
                    <a:pt x="24" y="0"/>
                    <a:pt x="0" y="22"/>
                    <a:pt x="0" y="46"/>
                  </a:cubicBezTo>
                  <a:cubicBezTo>
                    <a:pt x="0" y="67"/>
                    <a:pt x="24" y="91"/>
                    <a:pt x="45" y="91"/>
                  </a:cubicBezTo>
                  <a:cubicBezTo>
                    <a:pt x="69" y="91"/>
                    <a:pt x="91" y="67"/>
                    <a:pt x="91" y="46"/>
                  </a:cubicBezTo>
                  <a:cubicBezTo>
                    <a:pt x="91"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
            <p:cNvSpPr/>
            <p:nvPr/>
          </p:nvSpPr>
          <p:spPr>
            <a:xfrm>
              <a:off x="2376744" y="2173259"/>
              <a:ext cx="22341" cy="27987"/>
            </a:xfrm>
            <a:custGeom>
              <a:rect b="b" l="l" r="r" t="t"/>
              <a:pathLst>
                <a:path extrusionOk="0" h="114" w="91">
                  <a:moveTo>
                    <a:pt x="46" y="0"/>
                  </a:moveTo>
                  <a:cubicBezTo>
                    <a:pt x="0" y="0"/>
                    <a:pt x="0" y="24"/>
                    <a:pt x="0" y="45"/>
                  </a:cubicBezTo>
                  <a:cubicBezTo>
                    <a:pt x="0" y="90"/>
                    <a:pt x="0" y="114"/>
                    <a:pt x="46" y="114"/>
                  </a:cubicBezTo>
                  <a:cubicBezTo>
                    <a:pt x="69" y="114"/>
                    <a:pt x="91" y="90"/>
                    <a:pt x="91" y="45"/>
                  </a:cubicBezTo>
                  <a:cubicBezTo>
                    <a:pt x="91" y="24"/>
                    <a:pt x="69"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
            <p:cNvSpPr/>
            <p:nvPr/>
          </p:nvSpPr>
          <p:spPr>
            <a:xfrm>
              <a:off x="2288118" y="2173259"/>
              <a:ext cx="22341" cy="27987"/>
            </a:xfrm>
            <a:custGeom>
              <a:rect b="b" l="l" r="r" t="t"/>
              <a:pathLst>
                <a:path extrusionOk="0" h="114" w="91">
                  <a:moveTo>
                    <a:pt x="45" y="0"/>
                  </a:moveTo>
                  <a:cubicBezTo>
                    <a:pt x="24" y="0"/>
                    <a:pt x="0" y="24"/>
                    <a:pt x="0" y="45"/>
                  </a:cubicBezTo>
                  <a:cubicBezTo>
                    <a:pt x="0" y="90"/>
                    <a:pt x="24" y="114"/>
                    <a:pt x="45" y="114"/>
                  </a:cubicBezTo>
                  <a:cubicBezTo>
                    <a:pt x="69" y="114"/>
                    <a:pt x="91" y="90"/>
                    <a:pt x="91" y="45"/>
                  </a:cubicBezTo>
                  <a:cubicBezTo>
                    <a:pt x="91"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
            <p:cNvSpPr/>
            <p:nvPr/>
          </p:nvSpPr>
          <p:spPr>
            <a:xfrm>
              <a:off x="1939015" y="2173259"/>
              <a:ext cx="22586" cy="27987"/>
            </a:xfrm>
            <a:custGeom>
              <a:rect b="b" l="l" r="r" t="t"/>
              <a:pathLst>
                <a:path extrusionOk="0" h="114" w="92">
                  <a:moveTo>
                    <a:pt x="46" y="0"/>
                  </a:moveTo>
                  <a:cubicBezTo>
                    <a:pt x="23" y="0"/>
                    <a:pt x="1" y="24"/>
                    <a:pt x="1" y="45"/>
                  </a:cubicBezTo>
                  <a:cubicBezTo>
                    <a:pt x="1" y="90"/>
                    <a:pt x="23" y="114"/>
                    <a:pt x="46" y="114"/>
                  </a:cubicBezTo>
                  <a:cubicBezTo>
                    <a:pt x="68" y="114"/>
                    <a:pt x="91" y="90"/>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
            <p:cNvSpPr/>
            <p:nvPr/>
          </p:nvSpPr>
          <p:spPr>
            <a:xfrm>
              <a:off x="1850389" y="2173259"/>
              <a:ext cx="22341" cy="27987"/>
            </a:xfrm>
            <a:custGeom>
              <a:rect b="b" l="l" r="r" t="t"/>
              <a:pathLst>
                <a:path extrusionOk="0" h="114" w="91">
                  <a:moveTo>
                    <a:pt x="46" y="0"/>
                  </a:moveTo>
                  <a:cubicBezTo>
                    <a:pt x="22" y="0"/>
                    <a:pt x="1" y="24"/>
                    <a:pt x="1" y="45"/>
                  </a:cubicBezTo>
                  <a:cubicBezTo>
                    <a:pt x="1" y="90"/>
                    <a:pt x="22" y="114"/>
                    <a:pt x="46" y="114"/>
                  </a:cubicBezTo>
                  <a:cubicBezTo>
                    <a:pt x="91" y="114"/>
                    <a:pt x="91" y="90"/>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 name="Google Shape;1135;p15"/>
          <p:cNvSpPr/>
          <p:nvPr/>
        </p:nvSpPr>
        <p:spPr>
          <a:xfrm>
            <a:off x="7436133" y="1630859"/>
            <a:ext cx="169101" cy="154776"/>
          </a:xfrm>
          <a:custGeom>
            <a:rect b="b" l="l" r="r" t="t"/>
            <a:pathLst>
              <a:path extrusionOk="0" h="497" w="543">
                <a:moveTo>
                  <a:pt x="1" y="0"/>
                </a:moveTo>
                <a:lnTo>
                  <a:pt x="271" y="497"/>
                </a:lnTo>
                <a:lnTo>
                  <a:pt x="5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
          <p:cNvSpPr/>
          <p:nvPr/>
        </p:nvSpPr>
        <p:spPr>
          <a:xfrm>
            <a:off x="1616839" y="1159997"/>
            <a:ext cx="1097133" cy="1097133"/>
          </a:xfrm>
          <a:custGeom>
            <a:rect b="b" l="l" r="r" t="t"/>
            <a:pathLst>
              <a:path extrusionOk="0" h="3523" w="3523">
                <a:moveTo>
                  <a:pt x="1761" y="1"/>
                </a:moveTo>
                <a:cubicBezTo>
                  <a:pt x="768" y="1"/>
                  <a:pt x="0" y="790"/>
                  <a:pt x="0" y="1762"/>
                </a:cubicBezTo>
                <a:cubicBezTo>
                  <a:pt x="0" y="2731"/>
                  <a:pt x="768" y="3522"/>
                  <a:pt x="1761" y="3522"/>
                </a:cubicBezTo>
                <a:cubicBezTo>
                  <a:pt x="2733" y="3522"/>
                  <a:pt x="3522" y="2731"/>
                  <a:pt x="3522" y="1762"/>
                </a:cubicBezTo>
                <a:cubicBezTo>
                  <a:pt x="3522" y="790"/>
                  <a:pt x="2733" y="1"/>
                  <a:pt x="17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
          <p:cNvSpPr/>
          <p:nvPr/>
        </p:nvSpPr>
        <p:spPr>
          <a:xfrm>
            <a:off x="5094889" y="1208889"/>
            <a:ext cx="1933918" cy="232631"/>
          </a:xfrm>
          <a:custGeom>
            <a:rect b="b" l="l" r="r" t="t"/>
            <a:pathLst>
              <a:path extrusionOk="0" h="747" w="6210">
                <a:moveTo>
                  <a:pt x="656" y="1"/>
                </a:moveTo>
                <a:lnTo>
                  <a:pt x="0" y="588"/>
                </a:lnTo>
                <a:lnTo>
                  <a:pt x="91" y="702"/>
                </a:lnTo>
                <a:lnTo>
                  <a:pt x="656" y="205"/>
                </a:lnTo>
                <a:lnTo>
                  <a:pt x="1264" y="747"/>
                </a:lnTo>
                <a:lnTo>
                  <a:pt x="1875" y="205"/>
                </a:lnTo>
                <a:lnTo>
                  <a:pt x="2483" y="747"/>
                </a:lnTo>
                <a:lnTo>
                  <a:pt x="3094" y="205"/>
                </a:lnTo>
                <a:lnTo>
                  <a:pt x="3702" y="747"/>
                </a:lnTo>
                <a:lnTo>
                  <a:pt x="4313" y="205"/>
                </a:lnTo>
                <a:lnTo>
                  <a:pt x="4922" y="747"/>
                </a:lnTo>
                <a:lnTo>
                  <a:pt x="5554" y="205"/>
                </a:lnTo>
                <a:lnTo>
                  <a:pt x="6095" y="702"/>
                </a:lnTo>
                <a:lnTo>
                  <a:pt x="6209" y="588"/>
                </a:lnTo>
                <a:lnTo>
                  <a:pt x="5554" y="1"/>
                </a:lnTo>
                <a:lnTo>
                  <a:pt x="4922" y="543"/>
                </a:lnTo>
                <a:lnTo>
                  <a:pt x="4313" y="1"/>
                </a:lnTo>
                <a:lnTo>
                  <a:pt x="3702" y="543"/>
                </a:lnTo>
                <a:lnTo>
                  <a:pt x="3094" y="1"/>
                </a:lnTo>
                <a:lnTo>
                  <a:pt x="2483" y="543"/>
                </a:lnTo>
                <a:lnTo>
                  <a:pt x="1875" y="1"/>
                </a:lnTo>
                <a:lnTo>
                  <a:pt x="1264" y="543"/>
                </a:lnTo>
                <a:lnTo>
                  <a:pt x="6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
          <p:cNvSpPr/>
          <p:nvPr/>
        </p:nvSpPr>
        <p:spPr>
          <a:xfrm>
            <a:off x="4841706" y="3542960"/>
            <a:ext cx="274672" cy="274672"/>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 name="Google Shape;1139;p15"/>
          <p:cNvGrpSpPr/>
          <p:nvPr/>
        </p:nvGrpSpPr>
        <p:grpSpPr>
          <a:xfrm>
            <a:off x="7178150" y="2762860"/>
            <a:ext cx="295538" cy="302389"/>
            <a:chOff x="1872729" y="2411639"/>
            <a:chExt cx="232982" cy="238383"/>
          </a:xfrm>
        </p:grpSpPr>
        <p:sp>
          <p:nvSpPr>
            <p:cNvPr id="1140" name="Google Shape;1140;p15"/>
            <p:cNvSpPr/>
            <p:nvPr/>
          </p:nvSpPr>
          <p:spPr>
            <a:xfrm>
              <a:off x="1966511" y="2411639"/>
              <a:ext cx="44681" cy="238383"/>
            </a:xfrm>
            <a:custGeom>
              <a:rect b="b" l="l" r="r" t="t"/>
              <a:pathLst>
                <a:path extrusionOk="0" h="971" w="182">
                  <a:moveTo>
                    <a:pt x="1" y="1"/>
                  </a:moveTo>
                  <a:lnTo>
                    <a:pt x="1" y="971"/>
                  </a:lnTo>
                  <a:lnTo>
                    <a:pt x="181" y="971"/>
                  </a:lnTo>
                  <a:lnTo>
                    <a:pt x="1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
            <p:cNvSpPr/>
            <p:nvPr/>
          </p:nvSpPr>
          <p:spPr>
            <a:xfrm>
              <a:off x="1872729" y="2511558"/>
              <a:ext cx="232982" cy="38789"/>
            </a:xfrm>
            <a:custGeom>
              <a:rect b="b" l="l" r="r" t="t"/>
              <a:pathLst>
                <a:path extrusionOk="0" h="158" w="949">
                  <a:moveTo>
                    <a:pt x="0" y="0"/>
                  </a:moveTo>
                  <a:lnTo>
                    <a:pt x="0" y="157"/>
                  </a:lnTo>
                  <a:lnTo>
                    <a:pt x="948" y="157"/>
                  </a:lnTo>
                  <a:lnTo>
                    <a:pt x="9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 name="Google Shape;1142;p15"/>
          <p:cNvSpPr txBox="1"/>
          <p:nvPr>
            <p:ph type="title"/>
          </p:nvPr>
        </p:nvSpPr>
        <p:spPr>
          <a:xfrm>
            <a:off x="4805694" y="3651918"/>
            <a:ext cx="2160600" cy="4638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0" sz="1500">
                <a:latin typeface="Assistant"/>
                <a:ea typeface="Assistant"/>
                <a:cs typeface="Assistant"/>
                <a:sym typeface="Assistant"/>
              </a:defRPr>
            </a:lvl1pPr>
            <a:lvl2pPr lvl="1" rtl="0" algn="r">
              <a:spcBef>
                <a:spcPts val="0"/>
              </a:spcBef>
              <a:spcAft>
                <a:spcPts val="0"/>
              </a:spcAft>
              <a:buNone/>
              <a:defRPr b="0" sz="1500">
                <a:latin typeface="Assistant"/>
                <a:ea typeface="Assistant"/>
                <a:cs typeface="Assistant"/>
                <a:sym typeface="Assistant"/>
              </a:defRPr>
            </a:lvl2pPr>
            <a:lvl3pPr lvl="2" rtl="0" algn="r">
              <a:spcBef>
                <a:spcPts val="0"/>
              </a:spcBef>
              <a:spcAft>
                <a:spcPts val="0"/>
              </a:spcAft>
              <a:buNone/>
              <a:defRPr b="0" sz="1500">
                <a:latin typeface="Assistant"/>
                <a:ea typeface="Assistant"/>
                <a:cs typeface="Assistant"/>
                <a:sym typeface="Assistant"/>
              </a:defRPr>
            </a:lvl3pPr>
            <a:lvl4pPr lvl="3" rtl="0" algn="r">
              <a:spcBef>
                <a:spcPts val="0"/>
              </a:spcBef>
              <a:spcAft>
                <a:spcPts val="0"/>
              </a:spcAft>
              <a:buNone/>
              <a:defRPr b="0" sz="1500">
                <a:latin typeface="Assistant"/>
                <a:ea typeface="Assistant"/>
                <a:cs typeface="Assistant"/>
                <a:sym typeface="Assistant"/>
              </a:defRPr>
            </a:lvl4pPr>
            <a:lvl5pPr lvl="4" rtl="0" algn="r">
              <a:spcBef>
                <a:spcPts val="0"/>
              </a:spcBef>
              <a:spcAft>
                <a:spcPts val="0"/>
              </a:spcAft>
              <a:buNone/>
              <a:defRPr b="0" sz="1500">
                <a:latin typeface="Assistant"/>
                <a:ea typeface="Assistant"/>
                <a:cs typeface="Assistant"/>
                <a:sym typeface="Assistant"/>
              </a:defRPr>
            </a:lvl5pPr>
            <a:lvl6pPr lvl="5" rtl="0" algn="r">
              <a:spcBef>
                <a:spcPts val="0"/>
              </a:spcBef>
              <a:spcAft>
                <a:spcPts val="0"/>
              </a:spcAft>
              <a:buNone/>
              <a:defRPr b="0" sz="1500">
                <a:latin typeface="Assistant"/>
                <a:ea typeface="Assistant"/>
                <a:cs typeface="Assistant"/>
                <a:sym typeface="Assistant"/>
              </a:defRPr>
            </a:lvl6pPr>
            <a:lvl7pPr lvl="6" rtl="0" algn="r">
              <a:spcBef>
                <a:spcPts val="0"/>
              </a:spcBef>
              <a:spcAft>
                <a:spcPts val="0"/>
              </a:spcAft>
              <a:buNone/>
              <a:defRPr b="0" sz="1500">
                <a:latin typeface="Assistant"/>
                <a:ea typeface="Assistant"/>
                <a:cs typeface="Assistant"/>
                <a:sym typeface="Assistant"/>
              </a:defRPr>
            </a:lvl7pPr>
            <a:lvl8pPr lvl="7" rtl="0" algn="r">
              <a:spcBef>
                <a:spcPts val="0"/>
              </a:spcBef>
              <a:spcAft>
                <a:spcPts val="0"/>
              </a:spcAft>
              <a:buNone/>
              <a:defRPr b="0" sz="1500">
                <a:latin typeface="Assistant"/>
                <a:ea typeface="Assistant"/>
                <a:cs typeface="Assistant"/>
                <a:sym typeface="Assistant"/>
              </a:defRPr>
            </a:lvl8pPr>
            <a:lvl9pPr lvl="8" rtl="0" algn="r">
              <a:spcBef>
                <a:spcPts val="0"/>
              </a:spcBef>
              <a:spcAft>
                <a:spcPts val="0"/>
              </a:spcAft>
              <a:buNone/>
              <a:defRPr b="0" sz="1500">
                <a:latin typeface="Assistant"/>
                <a:ea typeface="Assistant"/>
                <a:cs typeface="Assistant"/>
                <a:sym typeface="Assistant"/>
              </a:defRPr>
            </a:lvl9pPr>
          </a:lstStyle>
          <a:p/>
        </p:txBody>
      </p:sp>
      <p:sp>
        <p:nvSpPr>
          <p:cNvPr id="1143" name="Google Shape;1143;p15"/>
          <p:cNvSpPr txBox="1"/>
          <p:nvPr>
            <p:ph idx="1" type="subTitle"/>
          </p:nvPr>
        </p:nvSpPr>
        <p:spPr>
          <a:xfrm>
            <a:off x="2319985" y="1905362"/>
            <a:ext cx="4414800" cy="124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2000">
                <a:latin typeface="Roboto Condensed"/>
                <a:ea typeface="Roboto Condensed"/>
                <a:cs typeface="Roboto Condensed"/>
                <a:sym typeface="Roboto Condensed"/>
              </a:defRPr>
            </a:lvl1pPr>
            <a:lvl2pPr lvl="1" rtl="0" algn="ctr">
              <a:lnSpc>
                <a:spcPct val="100000"/>
              </a:lnSpc>
              <a:spcBef>
                <a:spcPts val="1600"/>
              </a:spcBef>
              <a:spcAft>
                <a:spcPts val="0"/>
              </a:spcAft>
              <a:buNone/>
              <a:defRPr b="1" sz="2000">
                <a:latin typeface="Roboto Condensed"/>
                <a:ea typeface="Roboto Condensed"/>
                <a:cs typeface="Roboto Condensed"/>
                <a:sym typeface="Roboto Condensed"/>
              </a:defRPr>
            </a:lvl2pPr>
            <a:lvl3pPr lvl="2" rtl="0" algn="ctr">
              <a:lnSpc>
                <a:spcPct val="100000"/>
              </a:lnSpc>
              <a:spcBef>
                <a:spcPts val="1600"/>
              </a:spcBef>
              <a:spcAft>
                <a:spcPts val="0"/>
              </a:spcAft>
              <a:buNone/>
              <a:defRPr b="1" sz="2000">
                <a:latin typeface="Roboto Condensed"/>
                <a:ea typeface="Roboto Condensed"/>
                <a:cs typeface="Roboto Condensed"/>
                <a:sym typeface="Roboto Condensed"/>
              </a:defRPr>
            </a:lvl3pPr>
            <a:lvl4pPr lvl="3" rtl="0" algn="ctr">
              <a:lnSpc>
                <a:spcPct val="100000"/>
              </a:lnSpc>
              <a:spcBef>
                <a:spcPts val="1600"/>
              </a:spcBef>
              <a:spcAft>
                <a:spcPts val="0"/>
              </a:spcAft>
              <a:buNone/>
              <a:defRPr b="1" sz="2000">
                <a:latin typeface="Roboto Condensed"/>
                <a:ea typeface="Roboto Condensed"/>
                <a:cs typeface="Roboto Condensed"/>
                <a:sym typeface="Roboto Condensed"/>
              </a:defRPr>
            </a:lvl4pPr>
            <a:lvl5pPr lvl="4" rtl="0" algn="ctr">
              <a:lnSpc>
                <a:spcPct val="100000"/>
              </a:lnSpc>
              <a:spcBef>
                <a:spcPts val="1600"/>
              </a:spcBef>
              <a:spcAft>
                <a:spcPts val="0"/>
              </a:spcAft>
              <a:buNone/>
              <a:defRPr b="1" sz="2000">
                <a:latin typeface="Roboto Condensed"/>
                <a:ea typeface="Roboto Condensed"/>
                <a:cs typeface="Roboto Condensed"/>
                <a:sym typeface="Roboto Condensed"/>
              </a:defRPr>
            </a:lvl5pPr>
            <a:lvl6pPr lvl="5" rtl="0" algn="ctr">
              <a:lnSpc>
                <a:spcPct val="100000"/>
              </a:lnSpc>
              <a:spcBef>
                <a:spcPts val="1600"/>
              </a:spcBef>
              <a:spcAft>
                <a:spcPts val="0"/>
              </a:spcAft>
              <a:buNone/>
              <a:defRPr b="1" sz="2000">
                <a:latin typeface="Roboto Condensed"/>
                <a:ea typeface="Roboto Condensed"/>
                <a:cs typeface="Roboto Condensed"/>
                <a:sym typeface="Roboto Condensed"/>
              </a:defRPr>
            </a:lvl6pPr>
            <a:lvl7pPr lvl="6" rtl="0" algn="ctr">
              <a:lnSpc>
                <a:spcPct val="100000"/>
              </a:lnSpc>
              <a:spcBef>
                <a:spcPts val="1600"/>
              </a:spcBef>
              <a:spcAft>
                <a:spcPts val="0"/>
              </a:spcAft>
              <a:buNone/>
              <a:defRPr b="1" sz="2000">
                <a:latin typeface="Roboto Condensed"/>
                <a:ea typeface="Roboto Condensed"/>
                <a:cs typeface="Roboto Condensed"/>
                <a:sym typeface="Roboto Condensed"/>
              </a:defRPr>
            </a:lvl7pPr>
            <a:lvl8pPr lvl="7" rtl="0" algn="ctr">
              <a:lnSpc>
                <a:spcPct val="100000"/>
              </a:lnSpc>
              <a:spcBef>
                <a:spcPts val="1600"/>
              </a:spcBef>
              <a:spcAft>
                <a:spcPts val="0"/>
              </a:spcAft>
              <a:buNone/>
              <a:defRPr b="1" sz="2000">
                <a:latin typeface="Roboto Condensed"/>
                <a:ea typeface="Roboto Condensed"/>
                <a:cs typeface="Roboto Condensed"/>
                <a:sym typeface="Roboto Condensed"/>
              </a:defRPr>
            </a:lvl8pPr>
            <a:lvl9pPr lvl="8" rtl="0" algn="ctr">
              <a:lnSpc>
                <a:spcPct val="100000"/>
              </a:lnSpc>
              <a:spcBef>
                <a:spcPts val="1600"/>
              </a:spcBef>
              <a:spcAft>
                <a:spcPts val="1600"/>
              </a:spcAft>
              <a:buNone/>
              <a:defRPr b="1" sz="2000">
                <a:latin typeface="Roboto Condensed"/>
                <a:ea typeface="Roboto Condensed"/>
                <a:cs typeface="Roboto Condensed"/>
                <a:sym typeface="Roboto Condensed"/>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BODY_1_2">
    <p:spTree>
      <p:nvGrpSpPr>
        <p:cNvPr id="1144" name="Shape 1144"/>
        <p:cNvGrpSpPr/>
        <p:nvPr/>
      </p:nvGrpSpPr>
      <p:grpSpPr>
        <a:xfrm>
          <a:off x="0" y="0"/>
          <a:ext cx="0" cy="0"/>
          <a:chOff x="0" y="0"/>
          <a:chExt cx="0" cy="0"/>
        </a:xfrm>
      </p:grpSpPr>
      <p:sp>
        <p:nvSpPr>
          <p:cNvPr id="1145" name="Google Shape;1145;p16"/>
          <p:cNvSpPr txBox="1"/>
          <p:nvPr>
            <p:ph type="title"/>
          </p:nvPr>
        </p:nvSpPr>
        <p:spPr>
          <a:xfrm>
            <a:off x="720000" y="338775"/>
            <a:ext cx="7704000" cy="676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sz="3500"/>
            </a:lvl2pPr>
            <a:lvl3pPr lvl="2" rtl="0" algn="ctr">
              <a:spcBef>
                <a:spcPts val="0"/>
              </a:spcBef>
              <a:spcAft>
                <a:spcPts val="0"/>
              </a:spcAft>
              <a:buNone/>
              <a:defRPr sz="3500"/>
            </a:lvl3pPr>
            <a:lvl4pPr lvl="3" rtl="0" algn="ctr">
              <a:spcBef>
                <a:spcPts val="0"/>
              </a:spcBef>
              <a:spcAft>
                <a:spcPts val="0"/>
              </a:spcAft>
              <a:buNone/>
              <a:defRPr sz="3500"/>
            </a:lvl4pPr>
            <a:lvl5pPr lvl="4" rtl="0" algn="ctr">
              <a:spcBef>
                <a:spcPts val="0"/>
              </a:spcBef>
              <a:spcAft>
                <a:spcPts val="0"/>
              </a:spcAft>
              <a:buNone/>
              <a:defRPr sz="3500"/>
            </a:lvl5pPr>
            <a:lvl6pPr lvl="5" rtl="0" algn="ctr">
              <a:spcBef>
                <a:spcPts val="0"/>
              </a:spcBef>
              <a:spcAft>
                <a:spcPts val="0"/>
              </a:spcAft>
              <a:buNone/>
              <a:defRPr sz="3500"/>
            </a:lvl6pPr>
            <a:lvl7pPr lvl="6" rtl="0" algn="ctr">
              <a:spcBef>
                <a:spcPts val="0"/>
              </a:spcBef>
              <a:spcAft>
                <a:spcPts val="0"/>
              </a:spcAft>
              <a:buNone/>
              <a:defRPr sz="3500"/>
            </a:lvl7pPr>
            <a:lvl8pPr lvl="7" rtl="0" algn="ctr">
              <a:spcBef>
                <a:spcPts val="0"/>
              </a:spcBef>
              <a:spcAft>
                <a:spcPts val="0"/>
              </a:spcAft>
              <a:buNone/>
              <a:defRPr sz="3500"/>
            </a:lvl8pPr>
            <a:lvl9pPr lvl="8" rtl="0" algn="ctr">
              <a:spcBef>
                <a:spcPts val="0"/>
              </a:spcBef>
              <a:spcAft>
                <a:spcPts val="0"/>
              </a:spcAft>
              <a:buNone/>
              <a:defRPr sz="3500"/>
            </a:lvl9pPr>
          </a:lstStyle>
          <a:p/>
        </p:txBody>
      </p:sp>
      <p:sp>
        <p:nvSpPr>
          <p:cNvPr id="1146" name="Google Shape;1146;p16"/>
          <p:cNvSpPr txBox="1"/>
          <p:nvPr>
            <p:ph idx="1" type="subTitle"/>
          </p:nvPr>
        </p:nvSpPr>
        <p:spPr>
          <a:xfrm>
            <a:off x="2037600" y="1422945"/>
            <a:ext cx="24624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1600"/>
              </a:spcBef>
              <a:spcAft>
                <a:spcPts val="0"/>
              </a:spcAft>
              <a:buNone/>
              <a:defRPr b="1" sz="1700">
                <a:latin typeface="Roboto Condensed"/>
                <a:ea typeface="Roboto Condensed"/>
                <a:cs typeface="Roboto Condensed"/>
                <a:sym typeface="Roboto Condensed"/>
              </a:defRPr>
            </a:lvl2pPr>
            <a:lvl3pPr lvl="2" rtl="0">
              <a:lnSpc>
                <a:spcPct val="100000"/>
              </a:lnSpc>
              <a:spcBef>
                <a:spcPts val="1600"/>
              </a:spcBef>
              <a:spcAft>
                <a:spcPts val="0"/>
              </a:spcAft>
              <a:buNone/>
              <a:defRPr b="1" sz="1700">
                <a:latin typeface="Roboto Condensed"/>
                <a:ea typeface="Roboto Condensed"/>
                <a:cs typeface="Roboto Condensed"/>
                <a:sym typeface="Roboto Condensed"/>
              </a:defRPr>
            </a:lvl3pPr>
            <a:lvl4pPr lvl="3" rtl="0">
              <a:lnSpc>
                <a:spcPct val="100000"/>
              </a:lnSpc>
              <a:spcBef>
                <a:spcPts val="1600"/>
              </a:spcBef>
              <a:spcAft>
                <a:spcPts val="0"/>
              </a:spcAft>
              <a:buNone/>
              <a:defRPr b="1" sz="1700">
                <a:latin typeface="Roboto Condensed"/>
                <a:ea typeface="Roboto Condensed"/>
                <a:cs typeface="Roboto Condensed"/>
                <a:sym typeface="Roboto Condensed"/>
              </a:defRPr>
            </a:lvl4pPr>
            <a:lvl5pPr lvl="4" rtl="0">
              <a:lnSpc>
                <a:spcPct val="100000"/>
              </a:lnSpc>
              <a:spcBef>
                <a:spcPts val="1600"/>
              </a:spcBef>
              <a:spcAft>
                <a:spcPts val="0"/>
              </a:spcAft>
              <a:buNone/>
              <a:defRPr b="1" sz="1700">
                <a:latin typeface="Roboto Condensed"/>
                <a:ea typeface="Roboto Condensed"/>
                <a:cs typeface="Roboto Condensed"/>
                <a:sym typeface="Roboto Condensed"/>
              </a:defRPr>
            </a:lvl5pPr>
            <a:lvl6pPr lvl="5" rtl="0">
              <a:lnSpc>
                <a:spcPct val="100000"/>
              </a:lnSpc>
              <a:spcBef>
                <a:spcPts val="1600"/>
              </a:spcBef>
              <a:spcAft>
                <a:spcPts val="0"/>
              </a:spcAft>
              <a:buNone/>
              <a:defRPr b="1" sz="1700">
                <a:latin typeface="Roboto Condensed"/>
                <a:ea typeface="Roboto Condensed"/>
                <a:cs typeface="Roboto Condensed"/>
                <a:sym typeface="Roboto Condensed"/>
              </a:defRPr>
            </a:lvl6pPr>
            <a:lvl7pPr lvl="6" rtl="0">
              <a:lnSpc>
                <a:spcPct val="100000"/>
              </a:lnSpc>
              <a:spcBef>
                <a:spcPts val="1600"/>
              </a:spcBef>
              <a:spcAft>
                <a:spcPts val="0"/>
              </a:spcAft>
              <a:buNone/>
              <a:defRPr b="1" sz="1700">
                <a:latin typeface="Roboto Condensed"/>
                <a:ea typeface="Roboto Condensed"/>
                <a:cs typeface="Roboto Condensed"/>
                <a:sym typeface="Roboto Condensed"/>
              </a:defRPr>
            </a:lvl7pPr>
            <a:lvl8pPr lvl="7" rtl="0">
              <a:lnSpc>
                <a:spcPct val="100000"/>
              </a:lnSpc>
              <a:spcBef>
                <a:spcPts val="1600"/>
              </a:spcBef>
              <a:spcAft>
                <a:spcPts val="0"/>
              </a:spcAft>
              <a:buNone/>
              <a:defRPr b="1" sz="1700">
                <a:latin typeface="Roboto Condensed"/>
                <a:ea typeface="Roboto Condensed"/>
                <a:cs typeface="Roboto Condensed"/>
                <a:sym typeface="Roboto Condensed"/>
              </a:defRPr>
            </a:lvl8pPr>
            <a:lvl9pPr lvl="8" rtl="0">
              <a:lnSpc>
                <a:spcPct val="100000"/>
              </a:lnSpc>
              <a:spcBef>
                <a:spcPts val="1600"/>
              </a:spcBef>
              <a:spcAft>
                <a:spcPts val="1600"/>
              </a:spcAft>
              <a:buNone/>
              <a:defRPr b="1" sz="1700">
                <a:latin typeface="Roboto Condensed"/>
                <a:ea typeface="Roboto Condensed"/>
                <a:cs typeface="Roboto Condensed"/>
                <a:sym typeface="Roboto Condensed"/>
              </a:defRPr>
            </a:lvl9pPr>
          </a:lstStyle>
          <a:p/>
        </p:txBody>
      </p:sp>
      <p:sp>
        <p:nvSpPr>
          <p:cNvPr id="1147" name="Google Shape;1147;p16"/>
          <p:cNvSpPr txBox="1"/>
          <p:nvPr>
            <p:ph idx="2" type="subTitle"/>
          </p:nvPr>
        </p:nvSpPr>
        <p:spPr>
          <a:xfrm>
            <a:off x="2037600" y="3144517"/>
            <a:ext cx="24624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1600"/>
              </a:spcBef>
              <a:spcAft>
                <a:spcPts val="0"/>
              </a:spcAft>
              <a:buNone/>
              <a:defRPr b="1" sz="1700">
                <a:latin typeface="Roboto Condensed"/>
                <a:ea typeface="Roboto Condensed"/>
                <a:cs typeface="Roboto Condensed"/>
                <a:sym typeface="Roboto Condensed"/>
              </a:defRPr>
            </a:lvl2pPr>
            <a:lvl3pPr lvl="2" rtl="0">
              <a:lnSpc>
                <a:spcPct val="100000"/>
              </a:lnSpc>
              <a:spcBef>
                <a:spcPts val="1600"/>
              </a:spcBef>
              <a:spcAft>
                <a:spcPts val="0"/>
              </a:spcAft>
              <a:buNone/>
              <a:defRPr b="1" sz="1700">
                <a:latin typeface="Roboto Condensed"/>
                <a:ea typeface="Roboto Condensed"/>
                <a:cs typeface="Roboto Condensed"/>
                <a:sym typeface="Roboto Condensed"/>
              </a:defRPr>
            </a:lvl3pPr>
            <a:lvl4pPr lvl="3" rtl="0">
              <a:lnSpc>
                <a:spcPct val="100000"/>
              </a:lnSpc>
              <a:spcBef>
                <a:spcPts val="1600"/>
              </a:spcBef>
              <a:spcAft>
                <a:spcPts val="0"/>
              </a:spcAft>
              <a:buNone/>
              <a:defRPr b="1" sz="1700">
                <a:latin typeface="Roboto Condensed"/>
                <a:ea typeface="Roboto Condensed"/>
                <a:cs typeface="Roboto Condensed"/>
                <a:sym typeface="Roboto Condensed"/>
              </a:defRPr>
            </a:lvl4pPr>
            <a:lvl5pPr lvl="4" rtl="0">
              <a:lnSpc>
                <a:spcPct val="100000"/>
              </a:lnSpc>
              <a:spcBef>
                <a:spcPts val="1600"/>
              </a:spcBef>
              <a:spcAft>
                <a:spcPts val="0"/>
              </a:spcAft>
              <a:buNone/>
              <a:defRPr b="1" sz="1700">
                <a:latin typeface="Roboto Condensed"/>
                <a:ea typeface="Roboto Condensed"/>
                <a:cs typeface="Roboto Condensed"/>
                <a:sym typeface="Roboto Condensed"/>
              </a:defRPr>
            </a:lvl5pPr>
            <a:lvl6pPr lvl="5" rtl="0">
              <a:lnSpc>
                <a:spcPct val="100000"/>
              </a:lnSpc>
              <a:spcBef>
                <a:spcPts val="1600"/>
              </a:spcBef>
              <a:spcAft>
                <a:spcPts val="0"/>
              </a:spcAft>
              <a:buNone/>
              <a:defRPr b="1" sz="1700">
                <a:latin typeface="Roboto Condensed"/>
                <a:ea typeface="Roboto Condensed"/>
                <a:cs typeface="Roboto Condensed"/>
                <a:sym typeface="Roboto Condensed"/>
              </a:defRPr>
            </a:lvl6pPr>
            <a:lvl7pPr lvl="6" rtl="0">
              <a:lnSpc>
                <a:spcPct val="100000"/>
              </a:lnSpc>
              <a:spcBef>
                <a:spcPts val="1600"/>
              </a:spcBef>
              <a:spcAft>
                <a:spcPts val="0"/>
              </a:spcAft>
              <a:buNone/>
              <a:defRPr b="1" sz="1700">
                <a:latin typeface="Roboto Condensed"/>
                <a:ea typeface="Roboto Condensed"/>
                <a:cs typeface="Roboto Condensed"/>
                <a:sym typeface="Roboto Condensed"/>
              </a:defRPr>
            </a:lvl7pPr>
            <a:lvl8pPr lvl="7" rtl="0">
              <a:lnSpc>
                <a:spcPct val="100000"/>
              </a:lnSpc>
              <a:spcBef>
                <a:spcPts val="1600"/>
              </a:spcBef>
              <a:spcAft>
                <a:spcPts val="0"/>
              </a:spcAft>
              <a:buNone/>
              <a:defRPr b="1" sz="1700">
                <a:latin typeface="Roboto Condensed"/>
                <a:ea typeface="Roboto Condensed"/>
                <a:cs typeface="Roboto Condensed"/>
                <a:sym typeface="Roboto Condensed"/>
              </a:defRPr>
            </a:lvl8pPr>
            <a:lvl9pPr lvl="8" rtl="0">
              <a:lnSpc>
                <a:spcPct val="100000"/>
              </a:lnSpc>
              <a:spcBef>
                <a:spcPts val="1600"/>
              </a:spcBef>
              <a:spcAft>
                <a:spcPts val="1600"/>
              </a:spcAft>
              <a:buNone/>
              <a:defRPr b="1" sz="1700">
                <a:latin typeface="Roboto Condensed"/>
                <a:ea typeface="Roboto Condensed"/>
                <a:cs typeface="Roboto Condensed"/>
                <a:sym typeface="Roboto Condensed"/>
              </a:defRPr>
            </a:lvl9pPr>
          </a:lstStyle>
          <a:p/>
        </p:txBody>
      </p:sp>
      <p:sp>
        <p:nvSpPr>
          <p:cNvPr id="1148" name="Google Shape;1148;p16"/>
          <p:cNvSpPr txBox="1"/>
          <p:nvPr>
            <p:ph idx="3" type="subTitle"/>
          </p:nvPr>
        </p:nvSpPr>
        <p:spPr>
          <a:xfrm>
            <a:off x="5940000" y="1422945"/>
            <a:ext cx="24840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1600"/>
              </a:spcBef>
              <a:spcAft>
                <a:spcPts val="0"/>
              </a:spcAft>
              <a:buNone/>
              <a:defRPr b="1" sz="1700">
                <a:latin typeface="Roboto Condensed"/>
                <a:ea typeface="Roboto Condensed"/>
                <a:cs typeface="Roboto Condensed"/>
                <a:sym typeface="Roboto Condensed"/>
              </a:defRPr>
            </a:lvl2pPr>
            <a:lvl3pPr lvl="2" rtl="0">
              <a:lnSpc>
                <a:spcPct val="100000"/>
              </a:lnSpc>
              <a:spcBef>
                <a:spcPts val="1600"/>
              </a:spcBef>
              <a:spcAft>
                <a:spcPts val="0"/>
              </a:spcAft>
              <a:buNone/>
              <a:defRPr b="1" sz="1700">
                <a:latin typeface="Roboto Condensed"/>
                <a:ea typeface="Roboto Condensed"/>
                <a:cs typeface="Roboto Condensed"/>
                <a:sym typeface="Roboto Condensed"/>
              </a:defRPr>
            </a:lvl3pPr>
            <a:lvl4pPr lvl="3" rtl="0">
              <a:lnSpc>
                <a:spcPct val="100000"/>
              </a:lnSpc>
              <a:spcBef>
                <a:spcPts val="1600"/>
              </a:spcBef>
              <a:spcAft>
                <a:spcPts val="0"/>
              </a:spcAft>
              <a:buNone/>
              <a:defRPr b="1" sz="1700">
                <a:latin typeface="Roboto Condensed"/>
                <a:ea typeface="Roboto Condensed"/>
                <a:cs typeface="Roboto Condensed"/>
                <a:sym typeface="Roboto Condensed"/>
              </a:defRPr>
            </a:lvl4pPr>
            <a:lvl5pPr lvl="4" rtl="0">
              <a:lnSpc>
                <a:spcPct val="100000"/>
              </a:lnSpc>
              <a:spcBef>
                <a:spcPts val="1600"/>
              </a:spcBef>
              <a:spcAft>
                <a:spcPts val="0"/>
              </a:spcAft>
              <a:buNone/>
              <a:defRPr b="1" sz="1700">
                <a:latin typeface="Roboto Condensed"/>
                <a:ea typeface="Roboto Condensed"/>
                <a:cs typeface="Roboto Condensed"/>
                <a:sym typeface="Roboto Condensed"/>
              </a:defRPr>
            </a:lvl5pPr>
            <a:lvl6pPr lvl="5" rtl="0">
              <a:lnSpc>
                <a:spcPct val="100000"/>
              </a:lnSpc>
              <a:spcBef>
                <a:spcPts val="1600"/>
              </a:spcBef>
              <a:spcAft>
                <a:spcPts val="0"/>
              </a:spcAft>
              <a:buNone/>
              <a:defRPr b="1" sz="1700">
                <a:latin typeface="Roboto Condensed"/>
                <a:ea typeface="Roboto Condensed"/>
                <a:cs typeface="Roboto Condensed"/>
                <a:sym typeface="Roboto Condensed"/>
              </a:defRPr>
            </a:lvl6pPr>
            <a:lvl7pPr lvl="6" rtl="0">
              <a:lnSpc>
                <a:spcPct val="100000"/>
              </a:lnSpc>
              <a:spcBef>
                <a:spcPts val="1600"/>
              </a:spcBef>
              <a:spcAft>
                <a:spcPts val="0"/>
              </a:spcAft>
              <a:buNone/>
              <a:defRPr b="1" sz="1700">
                <a:latin typeface="Roboto Condensed"/>
                <a:ea typeface="Roboto Condensed"/>
                <a:cs typeface="Roboto Condensed"/>
                <a:sym typeface="Roboto Condensed"/>
              </a:defRPr>
            </a:lvl7pPr>
            <a:lvl8pPr lvl="7" rtl="0">
              <a:lnSpc>
                <a:spcPct val="100000"/>
              </a:lnSpc>
              <a:spcBef>
                <a:spcPts val="1600"/>
              </a:spcBef>
              <a:spcAft>
                <a:spcPts val="0"/>
              </a:spcAft>
              <a:buNone/>
              <a:defRPr b="1" sz="1700">
                <a:latin typeface="Roboto Condensed"/>
                <a:ea typeface="Roboto Condensed"/>
                <a:cs typeface="Roboto Condensed"/>
                <a:sym typeface="Roboto Condensed"/>
              </a:defRPr>
            </a:lvl8pPr>
            <a:lvl9pPr lvl="8" rtl="0">
              <a:lnSpc>
                <a:spcPct val="100000"/>
              </a:lnSpc>
              <a:spcBef>
                <a:spcPts val="1600"/>
              </a:spcBef>
              <a:spcAft>
                <a:spcPts val="1600"/>
              </a:spcAft>
              <a:buNone/>
              <a:defRPr b="1" sz="1700">
                <a:latin typeface="Roboto Condensed"/>
                <a:ea typeface="Roboto Condensed"/>
                <a:cs typeface="Roboto Condensed"/>
                <a:sym typeface="Roboto Condensed"/>
              </a:defRPr>
            </a:lvl9pPr>
          </a:lstStyle>
          <a:p/>
        </p:txBody>
      </p:sp>
      <p:sp>
        <p:nvSpPr>
          <p:cNvPr id="1149" name="Google Shape;1149;p16"/>
          <p:cNvSpPr txBox="1"/>
          <p:nvPr>
            <p:ph idx="4" type="subTitle"/>
          </p:nvPr>
        </p:nvSpPr>
        <p:spPr>
          <a:xfrm>
            <a:off x="5940000" y="3146993"/>
            <a:ext cx="24840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1600"/>
              </a:spcBef>
              <a:spcAft>
                <a:spcPts val="0"/>
              </a:spcAft>
              <a:buNone/>
              <a:defRPr b="1" sz="1700">
                <a:latin typeface="Roboto Condensed"/>
                <a:ea typeface="Roboto Condensed"/>
                <a:cs typeface="Roboto Condensed"/>
                <a:sym typeface="Roboto Condensed"/>
              </a:defRPr>
            </a:lvl2pPr>
            <a:lvl3pPr lvl="2" rtl="0">
              <a:lnSpc>
                <a:spcPct val="100000"/>
              </a:lnSpc>
              <a:spcBef>
                <a:spcPts val="1600"/>
              </a:spcBef>
              <a:spcAft>
                <a:spcPts val="0"/>
              </a:spcAft>
              <a:buNone/>
              <a:defRPr b="1" sz="1700">
                <a:latin typeface="Roboto Condensed"/>
                <a:ea typeface="Roboto Condensed"/>
                <a:cs typeface="Roboto Condensed"/>
                <a:sym typeface="Roboto Condensed"/>
              </a:defRPr>
            </a:lvl3pPr>
            <a:lvl4pPr lvl="3" rtl="0">
              <a:lnSpc>
                <a:spcPct val="100000"/>
              </a:lnSpc>
              <a:spcBef>
                <a:spcPts val="1600"/>
              </a:spcBef>
              <a:spcAft>
                <a:spcPts val="0"/>
              </a:spcAft>
              <a:buNone/>
              <a:defRPr b="1" sz="1700">
                <a:latin typeface="Roboto Condensed"/>
                <a:ea typeface="Roboto Condensed"/>
                <a:cs typeface="Roboto Condensed"/>
                <a:sym typeface="Roboto Condensed"/>
              </a:defRPr>
            </a:lvl4pPr>
            <a:lvl5pPr lvl="4" rtl="0">
              <a:lnSpc>
                <a:spcPct val="100000"/>
              </a:lnSpc>
              <a:spcBef>
                <a:spcPts val="1600"/>
              </a:spcBef>
              <a:spcAft>
                <a:spcPts val="0"/>
              </a:spcAft>
              <a:buNone/>
              <a:defRPr b="1" sz="1700">
                <a:latin typeface="Roboto Condensed"/>
                <a:ea typeface="Roboto Condensed"/>
                <a:cs typeface="Roboto Condensed"/>
                <a:sym typeface="Roboto Condensed"/>
              </a:defRPr>
            </a:lvl5pPr>
            <a:lvl6pPr lvl="5" rtl="0">
              <a:lnSpc>
                <a:spcPct val="100000"/>
              </a:lnSpc>
              <a:spcBef>
                <a:spcPts val="1600"/>
              </a:spcBef>
              <a:spcAft>
                <a:spcPts val="0"/>
              </a:spcAft>
              <a:buNone/>
              <a:defRPr b="1" sz="1700">
                <a:latin typeface="Roboto Condensed"/>
                <a:ea typeface="Roboto Condensed"/>
                <a:cs typeface="Roboto Condensed"/>
                <a:sym typeface="Roboto Condensed"/>
              </a:defRPr>
            </a:lvl6pPr>
            <a:lvl7pPr lvl="6" rtl="0">
              <a:lnSpc>
                <a:spcPct val="100000"/>
              </a:lnSpc>
              <a:spcBef>
                <a:spcPts val="1600"/>
              </a:spcBef>
              <a:spcAft>
                <a:spcPts val="0"/>
              </a:spcAft>
              <a:buNone/>
              <a:defRPr b="1" sz="1700">
                <a:latin typeface="Roboto Condensed"/>
                <a:ea typeface="Roboto Condensed"/>
                <a:cs typeface="Roboto Condensed"/>
                <a:sym typeface="Roboto Condensed"/>
              </a:defRPr>
            </a:lvl7pPr>
            <a:lvl8pPr lvl="7" rtl="0">
              <a:lnSpc>
                <a:spcPct val="100000"/>
              </a:lnSpc>
              <a:spcBef>
                <a:spcPts val="1600"/>
              </a:spcBef>
              <a:spcAft>
                <a:spcPts val="0"/>
              </a:spcAft>
              <a:buNone/>
              <a:defRPr b="1" sz="1700">
                <a:latin typeface="Roboto Condensed"/>
                <a:ea typeface="Roboto Condensed"/>
                <a:cs typeface="Roboto Condensed"/>
                <a:sym typeface="Roboto Condensed"/>
              </a:defRPr>
            </a:lvl8pPr>
            <a:lvl9pPr lvl="8" rtl="0">
              <a:lnSpc>
                <a:spcPct val="100000"/>
              </a:lnSpc>
              <a:spcBef>
                <a:spcPts val="1600"/>
              </a:spcBef>
              <a:spcAft>
                <a:spcPts val="1600"/>
              </a:spcAft>
              <a:buNone/>
              <a:defRPr b="1" sz="1700">
                <a:latin typeface="Roboto Condensed"/>
                <a:ea typeface="Roboto Condensed"/>
                <a:cs typeface="Roboto Condensed"/>
                <a:sym typeface="Roboto Condensed"/>
              </a:defRPr>
            </a:lvl9pPr>
          </a:lstStyle>
          <a:p/>
        </p:txBody>
      </p:sp>
      <p:sp>
        <p:nvSpPr>
          <p:cNvPr id="1150" name="Google Shape;1150;p16"/>
          <p:cNvSpPr txBox="1"/>
          <p:nvPr>
            <p:ph idx="5" type="subTitle"/>
          </p:nvPr>
        </p:nvSpPr>
        <p:spPr>
          <a:xfrm>
            <a:off x="2037600" y="1735423"/>
            <a:ext cx="2462400" cy="95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1600"/>
              </a:spcBef>
              <a:spcAft>
                <a:spcPts val="0"/>
              </a:spcAft>
              <a:buNone/>
              <a:defRPr sz="1500"/>
            </a:lvl2pPr>
            <a:lvl3pPr lvl="2" rtl="0">
              <a:lnSpc>
                <a:spcPct val="100000"/>
              </a:lnSpc>
              <a:spcBef>
                <a:spcPts val="1600"/>
              </a:spcBef>
              <a:spcAft>
                <a:spcPts val="0"/>
              </a:spcAft>
              <a:buNone/>
              <a:defRPr sz="1500"/>
            </a:lvl3pPr>
            <a:lvl4pPr lvl="3" rtl="0">
              <a:lnSpc>
                <a:spcPct val="100000"/>
              </a:lnSpc>
              <a:spcBef>
                <a:spcPts val="1600"/>
              </a:spcBef>
              <a:spcAft>
                <a:spcPts val="0"/>
              </a:spcAft>
              <a:buNone/>
              <a:defRPr sz="1500"/>
            </a:lvl4pPr>
            <a:lvl5pPr lvl="4" rtl="0">
              <a:lnSpc>
                <a:spcPct val="100000"/>
              </a:lnSpc>
              <a:spcBef>
                <a:spcPts val="1600"/>
              </a:spcBef>
              <a:spcAft>
                <a:spcPts val="0"/>
              </a:spcAft>
              <a:buNone/>
              <a:defRPr sz="1500"/>
            </a:lvl5pPr>
            <a:lvl6pPr lvl="5" rtl="0">
              <a:lnSpc>
                <a:spcPct val="100000"/>
              </a:lnSpc>
              <a:spcBef>
                <a:spcPts val="1600"/>
              </a:spcBef>
              <a:spcAft>
                <a:spcPts val="0"/>
              </a:spcAft>
              <a:buNone/>
              <a:defRPr sz="1500"/>
            </a:lvl6pPr>
            <a:lvl7pPr lvl="6" rtl="0">
              <a:lnSpc>
                <a:spcPct val="100000"/>
              </a:lnSpc>
              <a:spcBef>
                <a:spcPts val="1600"/>
              </a:spcBef>
              <a:spcAft>
                <a:spcPts val="0"/>
              </a:spcAft>
              <a:buNone/>
              <a:defRPr sz="1500"/>
            </a:lvl7pPr>
            <a:lvl8pPr lvl="7" rtl="0">
              <a:lnSpc>
                <a:spcPct val="100000"/>
              </a:lnSpc>
              <a:spcBef>
                <a:spcPts val="1600"/>
              </a:spcBef>
              <a:spcAft>
                <a:spcPts val="0"/>
              </a:spcAft>
              <a:buNone/>
              <a:defRPr sz="1500"/>
            </a:lvl8pPr>
            <a:lvl9pPr lvl="8" rtl="0">
              <a:lnSpc>
                <a:spcPct val="100000"/>
              </a:lnSpc>
              <a:spcBef>
                <a:spcPts val="1600"/>
              </a:spcBef>
              <a:spcAft>
                <a:spcPts val="1600"/>
              </a:spcAft>
              <a:buNone/>
              <a:defRPr sz="1500"/>
            </a:lvl9pPr>
          </a:lstStyle>
          <a:p/>
        </p:txBody>
      </p:sp>
      <p:sp>
        <p:nvSpPr>
          <p:cNvPr id="1151" name="Google Shape;1151;p16"/>
          <p:cNvSpPr txBox="1"/>
          <p:nvPr>
            <p:ph idx="6" type="subTitle"/>
          </p:nvPr>
        </p:nvSpPr>
        <p:spPr>
          <a:xfrm>
            <a:off x="2037600" y="3455795"/>
            <a:ext cx="2462400" cy="95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1600"/>
              </a:spcBef>
              <a:spcAft>
                <a:spcPts val="0"/>
              </a:spcAft>
              <a:buNone/>
              <a:defRPr sz="1500"/>
            </a:lvl2pPr>
            <a:lvl3pPr lvl="2" rtl="0">
              <a:lnSpc>
                <a:spcPct val="100000"/>
              </a:lnSpc>
              <a:spcBef>
                <a:spcPts val="1600"/>
              </a:spcBef>
              <a:spcAft>
                <a:spcPts val="0"/>
              </a:spcAft>
              <a:buNone/>
              <a:defRPr sz="1500"/>
            </a:lvl3pPr>
            <a:lvl4pPr lvl="3" rtl="0">
              <a:lnSpc>
                <a:spcPct val="100000"/>
              </a:lnSpc>
              <a:spcBef>
                <a:spcPts val="1600"/>
              </a:spcBef>
              <a:spcAft>
                <a:spcPts val="0"/>
              </a:spcAft>
              <a:buNone/>
              <a:defRPr sz="1500"/>
            </a:lvl4pPr>
            <a:lvl5pPr lvl="4" rtl="0">
              <a:lnSpc>
                <a:spcPct val="100000"/>
              </a:lnSpc>
              <a:spcBef>
                <a:spcPts val="1600"/>
              </a:spcBef>
              <a:spcAft>
                <a:spcPts val="0"/>
              </a:spcAft>
              <a:buNone/>
              <a:defRPr sz="1500"/>
            </a:lvl5pPr>
            <a:lvl6pPr lvl="5" rtl="0">
              <a:lnSpc>
                <a:spcPct val="100000"/>
              </a:lnSpc>
              <a:spcBef>
                <a:spcPts val="1600"/>
              </a:spcBef>
              <a:spcAft>
                <a:spcPts val="0"/>
              </a:spcAft>
              <a:buNone/>
              <a:defRPr sz="1500"/>
            </a:lvl6pPr>
            <a:lvl7pPr lvl="6" rtl="0">
              <a:lnSpc>
                <a:spcPct val="100000"/>
              </a:lnSpc>
              <a:spcBef>
                <a:spcPts val="1600"/>
              </a:spcBef>
              <a:spcAft>
                <a:spcPts val="0"/>
              </a:spcAft>
              <a:buNone/>
              <a:defRPr sz="1500"/>
            </a:lvl7pPr>
            <a:lvl8pPr lvl="7" rtl="0">
              <a:lnSpc>
                <a:spcPct val="100000"/>
              </a:lnSpc>
              <a:spcBef>
                <a:spcPts val="1600"/>
              </a:spcBef>
              <a:spcAft>
                <a:spcPts val="0"/>
              </a:spcAft>
              <a:buNone/>
              <a:defRPr sz="1500"/>
            </a:lvl8pPr>
            <a:lvl9pPr lvl="8" rtl="0">
              <a:lnSpc>
                <a:spcPct val="100000"/>
              </a:lnSpc>
              <a:spcBef>
                <a:spcPts val="1600"/>
              </a:spcBef>
              <a:spcAft>
                <a:spcPts val="1600"/>
              </a:spcAft>
              <a:buNone/>
              <a:defRPr sz="1500"/>
            </a:lvl9pPr>
          </a:lstStyle>
          <a:p/>
        </p:txBody>
      </p:sp>
      <p:sp>
        <p:nvSpPr>
          <p:cNvPr id="1152" name="Google Shape;1152;p16"/>
          <p:cNvSpPr txBox="1"/>
          <p:nvPr>
            <p:ph idx="7" type="subTitle"/>
          </p:nvPr>
        </p:nvSpPr>
        <p:spPr>
          <a:xfrm>
            <a:off x="5940000" y="1735423"/>
            <a:ext cx="2484000" cy="95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1600"/>
              </a:spcBef>
              <a:spcAft>
                <a:spcPts val="0"/>
              </a:spcAft>
              <a:buNone/>
              <a:defRPr sz="1500"/>
            </a:lvl2pPr>
            <a:lvl3pPr lvl="2" rtl="0">
              <a:lnSpc>
                <a:spcPct val="100000"/>
              </a:lnSpc>
              <a:spcBef>
                <a:spcPts val="1600"/>
              </a:spcBef>
              <a:spcAft>
                <a:spcPts val="0"/>
              </a:spcAft>
              <a:buNone/>
              <a:defRPr sz="1500"/>
            </a:lvl3pPr>
            <a:lvl4pPr lvl="3" rtl="0">
              <a:lnSpc>
                <a:spcPct val="100000"/>
              </a:lnSpc>
              <a:spcBef>
                <a:spcPts val="1600"/>
              </a:spcBef>
              <a:spcAft>
                <a:spcPts val="0"/>
              </a:spcAft>
              <a:buNone/>
              <a:defRPr sz="1500"/>
            </a:lvl4pPr>
            <a:lvl5pPr lvl="4" rtl="0">
              <a:lnSpc>
                <a:spcPct val="100000"/>
              </a:lnSpc>
              <a:spcBef>
                <a:spcPts val="1600"/>
              </a:spcBef>
              <a:spcAft>
                <a:spcPts val="0"/>
              </a:spcAft>
              <a:buNone/>
              <a:defRPr sz="1500"/>
            </a:lvl5pPr>
            <a:lvl6pPr lvl="5" rtl="0">
              <a:lnSpc>
                <a:spcPct val="100000"/>
              </a:lnSpc>
              <a:spcBef>
                <a:spcPts val="1600"/>
              </a:spcBef>
              <a:spcAft>
                <a:spcPts val="0"/>
              </a:spcAft>
              <a:buNone/>
              <a:defRPr sz="1500"/>
            </a:lvl6pPr>
            <a:lvl7pPr lvl="6" rtl="0">
              <a:lnSpc>
                <a:spcPct val="100000"/>
              </a:lnSpc>
              <a:spcBef>
                <a:spcPts val="1600"/>
              </a:spcBef>
              <a:spcAft>
                <a:spcPts val="0"/>
              </a:spcAft>
              <a:buNone/>
              <a:defRPr sz="1500"/>
            </a:lvl7pPr>
            <a:lvl8pPr lvl="7" rtl="0">
              <a:lnSpc>
                <a:spcPct val="100000"/>
              </a:lnSpc>
              <a:spcBef>
                <a:spcPts val="1600"/>
              </a:spcBef>
              <a:spcAft>
                <a:spcPts val="0"/>
              </a:spcAft>
              <a:buNone/>
              <a:defRPr sz="1500"/>
            </a:lvl8pPr>
            <a:lvl9pPr lvl="8" rtl="0">
              <a:lnSpc>
                <a:spcPct val="100000"/>
              </a:lnSpc>
              <a:spcBef>
                <a:spcPts val="1600"/>
              </a:spcBef>
              <a:spcAft>
                <a:spcPts val="1600"/>
              </a:spcAft>
              <a:buNone/>
              <a:defRPr sz="1500"/>
            </a:lvl9pPr>
          </a:lstStyle>
          <a:p/>
        </p:txBody>
      </p:sp>
      <p:sp>
        <p:nvSpPr>
          <p:cNvPr id="1153" name="Google Shape;1153;p16"/>
          <p:cNvSpPr txBox="1"/>
          <p:nvPr>
            <p:ph idx="8" type="subTitle"/>
          </p:nvPr>
        </p:nvSpPr>
        <p:spPr>
          <a:xfrm>
            <a:off x="5940000" y="3459471"/>
            <a:ext cx="2484000" cy="95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1600"/>
              </a:spcBef>
              <a:spcAft>
                <a:spcPts val="0"/>
              </a:spcAft>
              <a:buNone/>
              <a:defRPr sz="1500"/>
            </a:lvl2pPr>
            <a:lvl3pPr lvl="2" rtl="0">
              <a:lnSpc>
                <a:spcPct val="100000"/>
              </a:lnSpc>
              <a:spcBef>
                <a:spcPts val="1600"/>
              </a:spcBef>
              <a:spcAft>
                <a:spcPts val="0"/>
              </a:spcAft>
              <a:buNone/>
              <a:defRPr sz="1500"/>
            </a:lvl3pPr>
            <a:lvl4pPr lvl="3" rtl="0">
              <a:lnSpc>
                <a:spcPct val="100000"/>
              </a:lnSpc>
              <a:spcBef>
                <a:spcPts val="1600"/>
              </a:spcBef>
              <a:spcAft>
                <a:spcPts val="0"/>
              </a:spcAft>
              <a:buNone/>
              <a:defRPr sz="1500"/>
            </a:lvl4pPr>
            <a:lvl5pPr lvl="4" rtl="0">
              <a:lnSpc>
                <a:spcPct val="100000"/>
              </a:lnSpc>
              <a:spcBef>
                <a:spcPts val="1600"/>
              </a:spcBef>
              <a:spcAft>
                <a:spcPts val="0"/>
              </a:spcAft>
              <a:buNone/>
              <a:defRPr sz="1500"/>
            </a:lvl5pPr>
            <a:lvl6pPr lvl="5" rtl="0">
              <a:lnSpc>
                <a:spcPct val="100000"/>
              </a:lnSpc>
              <a:spcBef>
                <a:spcPts val="1600"/>
              </a:spcBef>
              <a:spcAft>
                <a:spcPts val="0"/>
              </a:spcAft>
              <a:buNone/>
              <a:defRPr sz="1500"/>
            </a:lvl6pPr>
            <a:lvl7pPr lvl="6" rtl="0">
              <a:lnSpc>
                <a:spcPct val="100000"/>
              </a:lnSpc>
              <a:spcBef>
                <a:spcPts val="1600"/>
              </a:spcBef>
              <a:spcAft>
                <a:spcPts val="0"/>
              </a:spcAft>
              <a:buNone/>
              <a:defRPr sz="1500"/>
            </a:lvl7pPr>
            <a:lvl8pPr lvl="7" rtl="0">
              <a:lnSpc>
                <a:spcPct val="100000"/>
              </a:lnSpc>
              <a:spcBef>
                <a:spcPts val="1600"/>
              </a:spcBef>
              <a:spcAft>
                <a:spcPts val="0"/>
              </a:spcAft>
              <a:buNone/>
              <a:defRPr sz="1500"/>
            </a:lvl8pPr>
            <a:lvl9pPr lvl="8" rtl="0">
              <a:lnSpc>
                <a:spcPct val="100000"/>
              </a:lnSpc>
              <a:spcBef>
                <a:spcPts val="1600"/>
              </a:spcBef>
              <a:spcAft>
                <a:spcPts val="1600"/>
              </a:spcAft>
              <a:buNone/>
              <a:defRPr sz="15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IG_NUMBER_1_1">
    <p:spTree>
      <p:nvGrpSpPr>
        <p:cNvPr id="1154" name="Shape 1154"/>
        <p:cNvGrpSpPr/>
        <p:nvPr/>
      </p:nvGrpSpPr>
      <p:grpSpPr>
        <a:xfrm>
          <a:off x="0" y="0"/>
          <a:ext cx="0" cy="0"/>
          <a:chOff x="0" y="0"/>
          <a:chExt cx="0" cy="0"/>
        </a:xfrm>
      </p:grpSpPr>
      <p:sp>
        <p:nvSpPr>
          <p:cNvPr id="1155" name="Google Shape;1155;p17"/>
          <p:cNvSpPr/>
          <p:nvPr/>
        </p:nvSpPr>
        <p:spPr>
          <a:xfrm>
            <a:off x="6231767" y="1667000"/>
            <a:ext cx="592443" cy="127706"/>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 name="Google Shape;1156;p17"/>
          <p:cNvGrpSpPr/>
          <p:nvPr/>
        </p:nvGrpSpPr>
        <p:grpSpPr>
          <a:xfrm rot="5400000">
            <a:off x="1136109" y="1525115"/>
            <a:ext cx="243778" cy="238255"/>
            <a:chOff x="5225094" y="4199975"/>
            <a:chExt cx="185595" cy="181389"/>
          </a:xfrm>
        </p:grpSpPr>
        <p:sp>
          <p:nvSpPr>
            <p:cNvPr id="1157" name="Google Shape;1157;p1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 name="Google Shape;1159;p17"/>
          <p:cNvGrpSpPr/>
          <p:nvPr/>
        </p:nvGrpSpPr>
        <p:grpSpPr>
          <a:xfrm rot="-2700000">
            <a:off x="5972090" y="3861604"/>
            <a:ext cx="210344" cy="215921"/>
            <a:chOff x="800525" y="2705314"/>
            <a:chExt cx="194400" cy="199555"/>
          </a:xfrm>
        </p:grpSpPr>
        <p:sp>
          <p:nvSpPr>
            <p:cNvPr id="1160" name="Google Shape;1160;p17"/>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 name="Google Shape;1162;p17"/>
          <p:cNvSpPr/>
          <p:nvPr/>
        </p:nvSpPr>
        <p:spPr>
          <a:xfrm>
            <a:off x="6965903" y="3195743"/>
            <a:ext cx="1505251" cy="138737"/>
          </a:xfrm>
          <a:custGeom>
            <a:rect b="b" l="l" r="r" t="t"/>
            <a:pathLst>
              <a:path extrusionOk="0" h="566" w="6141">
                <a:moveTo>
                  <a:pt x="0" y="0"/>
                </a:moveTo>
                <a:lnTo>
                  <a:pt x="0" y="91"/>
                </a:lnTo>
                <a:cubicBezTo>
                  <a:pt x="135" y="91"/>
                  <a:pt x="202" y="181"/>
                  <a:pt x="293" y="295"/>
                </a:cubicBezTo>
                <a:cubicBezTo>
                  <a:pt x="383" y="430"/>
                  <a:pt x="473" y="566"/>
                  <a:pt x="677" y="566"/>
                </a:cubicBezTo>
                <a:cubicBezTo>
                  <a:pt x="858" y="566"/>
                  <a:pt x="970" y="430"/>
                  <a:pt x="1060" y="295"/>
                </a:cubicBezTo>
                <a:cubicBezTo>
                  <a:pt x="1129" y="181"/>
                  <a:pt x="1219" y="91"/>
                  <a:pt x="1354" y="91"/>
                </a:cubicBezTo>
                <a:cubicBezTo>
                  <a:pt x="1512" y="91"/>
                  <a:pt x="1580" y="181"/>
                  <a:pt x="1671" y="295"/>
                </a:cubicBezTo>
                <a:cubicBezTo>
                  <a:pt x="1737" y="430"/>
                  <a:pt x="1851" y="566"/>
                  <a:pt x="2032" y="566"/>
                </a:cubicBezTo>
                <a:cubicBezTo>
                  <a:pt x="2234" y="566"/>
                  <a:pt x="2324" y="430"/>
                  <a:pt x="2415" y="295"/>
                </a:cubicBezTo>
                <a:cubicBezTo>
                  <a:pt x="2505" y="181"/>
                  <a:pt x="2574" y="91"/>
                  <a:pt x="2731" y="91"/>
                </a:cubicBezTo>
                <a:cubicBezTo>
                  <a:pt x="2866" y="91"/>
                  <a:pt x="2935" y="181"/>
                  <a:pt x="3025" y="295"/>
                </a:cubicBezTo>
                <a:cubicBezTo>
                  <a:pt x="3115" y="430"/>
                  <a:pt x="3206" y="566"/>
                  <a:pt x="3408" y="566"/>
                </a:cubicBezTo>
                <a:cubicBezTo>
                  <a:pt x="3589" y="566"/>
                  <a:pt x="3702" y="430"/>
                  <a:pt x="3769" y="295"/>
                </a:cubicBezTo>
                <a:cubicBezTo>
                  <a:pt x="3859" y="181"/>
                  <a:pt x="3928" y="91"/>
                  <a:pt x="4085" y="91"/>
                </a:cubicBezTo>
                <a:cubicBezTo>
                  <a:pt x="4221" y="91"/>
                  <a:pt x="4311" y="181"/>
                  <a:pt x="4380" y="295"/>
                </a:cubicBezTo>
                <a:cubicBezTo>
                  <a:pt x="4470" y="430"/>
                  <a:pt x="4582" y="566"/>
                  <a:pt x="4762" y="566"/>
                </a:cubicBezTo>
                <a:cubicBezTo>
                  <a:pt x="4966" y="566"/>
                  <a:pt x="5057" y="430"/>
                  <a:pt x="5147" y="295"/>
                </a:cubicBezTo>
                <a:cubicBezTo>
                  <a:pt x="5237" y="181"/>
                  <a:pt x="5304" y="91"/>
                  <a:pt x="5440" y="91"/>
                </a:cubicBezTo>
                <a:cubicBezTo>
                  <a:pt x="5599" y="91"/>
                  <a:pt x="5665" y="181"/>
                  <a:pt x="5756" y="295"/>
                </a:cubicBezTo>
                <a:cubicBezTo>
                  <a:pt x="5846" y="430"/>
                  <a:pt x="5936" y="566"/>
                  <a:pt x="6140" y="566"/>
                </a:cubicBezTo>
                <a:lnTo>
                  <a:pt x="6140" y="475"/>
                </a:lnTo>
                <a:cubicBezTo>
                  <a:pt x="5981" y="475"/>
                  <a:pt x="5915" y="362"/>
                  <a:pt x="5824" y="250"/>
                </a:cubicBezTo>
                <a:cubicBezTo>
                  <a:pt x="5734" y="136"/>
                  <a:pt x="5644" y="0"/>
                  <a:pt x="5440" y="0"/>
                </a:cubicBezTo>
                <a:cubicBezTo>
                  <a:pt x="5259" y="0"/>
                  <a:pt x="5147" y="136"/>
                  <a:pt x="5078" y="250"/>
                </a:cubicBezTo>
                <a:cubicBezTo>
                  <a:pt x="4988" y="362"/>
                  <a:pt x="4921" y="475"/>
                  <a:pt x="4762" y="475"/>
                </a:cubicBezTo>
                <a:cubicBezTo>
                  <a:pt x="4627" y="475"/>
                  <a:pt x="4537" y="362"/>
                  <a:pt x="4470" y="250"/>
                </a:cubicBezTo>
                <a:cubicBezTo>
                  <a:pt x="4380" y="136"/>
                  <a:pt x="4289" y="0"/>
                  <a:pt x="4085" y="0"/>
                </a:cubicBezTo>
                <a:cubicBezTo>
                  <a:pt x="3883" y="0"/>
                  <a:pt x="3793" y="136"/>
                  <a:pt x="3702" y="250"/>
                </a:cubicBezTo>
                <a:cubicBezTo>
                  <a:pt x="3612" y="362"/>
                  <a:pt x="3543" y="475"/>
                  <a:pt x="3408" y="475"/>
                </a:cubicBezTo>
                <a:cubicBezTo>
                  <a:pt x="3251" y="475"/>
                  <a:pt x="3182" y="362"/>
                  <a:pt x="3092" y="250"/>
                </a:cubicBezTo>
                <a:cubicBezTo>
                  <a:pt x="3002" y="136"/>
                  <a:pt x="2911" y="0"/>
                  <a:pt x="2731" y="0"/>
                </a:cubicBezTo>
                <a:cubicBezTo>
                  <a:pt x="2528" y="0"/>
                  <a:pt x="2438" y="136"/>
                  <a:pt x="2348" y="250"/>
                </a:cubicBezTo>
                <a:cubicBezTo>
                  <a:pt x="2257" y="362"/>
                  <a:pt x="2189" y="475"/>
                  <a:pt x="2032" y="475"/>
                </a:cubicBezTo>
                <a:cubicBezTo>
                  <a:pt x="1896" y="475"/>
                  <a:pt x="1828" y="362"/>
                  <a:pt x="1737" y="250"/>
                </a:cubicBezTo>
                <a:cubicBezTo>
                  <a:pt x="1647" y="136"/>
                  <a:pt x="1557" y="0"/>
                  <a:pt x="1354" y="0"/>
                </a:cubicBezTo>
                <a:cubicBezTo>
                  <a:pt x="1174" y="0"/>
                  <a:pt x="1060" y="136"/>
                  <a:pt x="970" y="250"/>
                </a:cubicBezTo>
                <a:cubicBezTo>
                  <a:pt x="903" y="362"/>
                  <a:pt x="813" y="475"/>
                  <a:pt x="677" y="475"/>
                </a:cubicBezTo>
                <a:cubicBezTo>
                  <a:pt x="518" y="475"/>
                  <a:pt x="452" y="362"/>
                  <a:pt x="361" y="250"/>
                </a:cubicBezTo>
                <a:cubicBezTo>
                  <a:pt x="293" y="136"/>
                  <a:pt x="18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7214453" y="3478119"/>
            <a:ext cx="1505496" cy="138246"/>
          </a:xfrm>
          <a:custGeom>
            <a:rect b="b" l="l" r="r" t="t"/>
            <a:pathLst>
              <a:path extrusionOk="0" h="564" w="6142">
                <a:moveTo>
                  <a:pt x="1" y="1"/>
                </a:moveTo>
                <a:lnTo>
                  <a:pt x="1" y="91"/>
                </a:lnTo>
                <a:cubicBezTo>
                  <a:pt x="160" y="91"/>
                  <a:pt x="227" y="181"/>
                  <a:pt x="317" y="317"/>
                </a:cubicBezTo>
                <a:cubicBezTo>
                  <a:pt x="386" y="429"/>
                  <a:pt x="498" y="564"/>
                  <a:pt x="678" y="564"/>
                </a:cubicBezTo>
                <a:cubicBezTo>
                  <a:pt x="882" y="564"/>
                  <a:pt x="973" y="429"/>
                  <a:pt x="1063" y="317"/>
                </a:cubicBezTo>
                <a:cubicBezTo>
                  <a:pt x="1153" y="181"/>
                  <a:pt x="1220" y="91"/>
                  <a:pt x="1379" y="91"/>
                </a:cubicBezTo>
                <a:cubicBezTo>
                  <a:pt x="1514" y="91"/>
                  <a:pt x="1581" y="181"/>
                  <a:pt x="1672" y="317"/>
                </a:cubicBezTo>
                <a:cubicBezTo>
                  <a:pt x="1762" y="429"/>
                  <a:pt x="1852" y="564"/>
                  <a:pt x="2056" y="564"/>
                </a:cubicBezTo>
                <a:cubicBezTo>
                  <a:pt x="2237" y="564"/>
                  <a:pt x="2349" y="429"/>
                  <a:pt x="2439" y="317"/>
                </a:cubicBezTo>
                <a:cubicBezTo>
                  <a:pt x="2508" y="181"/>
                  <a:pt x="2575" y="91"/>
                  <a:pt x="2733" y="91"/>
                </a:cubicBezTo>
                <a:cubicBezTo>
                  <a:pt x="2891" y="91"/>
                  <a:pt x="2959" y="181"/>
                  <a:pt x="3026" y="317"/>
                </a:cubicBezTo>
                <a:cubicBezTo>
                  <a:pt x="3116" y="429"/>
                  <a:pt x="3230" y="564"/>
                  <a:pt x="3411" y="564"/>
                </a:cubicBezTo>
                <a:cubicBezTo>
                  <a:pt x="3613" y="564"/>
                  <a:pt x="3703" y="429"/>
                  <a:pt x="3794" y="317"/>
                </a:cubicBezTo>
                <a:cubicBezTo>
                  <a:pt x="3884" y="181"/>
                  <a:pt x="3952" y="91"/>
                  <a:pt x="4088" y="91"/>
                </a:cubicBezTo>
                <a:cubicBezTo>
                  <a:pt x="4245" y="91"/>
                  <a:pt x="4314" y="181"/>
                  <a:pt x="4404" y="317"/>
                </a:cubicBezTo>
                <a:cubicBezTo>
                  <a:pt x="4494" y="429"/>
                  <a:pt x="4585" y="564"/>
                  <a:pt x="4787" y="564"/>
                </a:cubicBezTo>
                <a:cubicBezTo>
                  <a:pt x="4967" y="564"/>
                  <a:pt x="5081" y="429"/>
                  <a:pt x="5148" y="317"/>
                </a:cubicBezTo>
                <a:cubicBezTo>
                  <a:pt x="5238" y="181"/>
                  <a:pt x="5307" y="91"/>
                  <a:pt x="5464" y="91"/>
                </a:cubicBezTo>
                <a:cubicBezTo>
                  <a:pt x="5600" y="91"/>
                  <a:pt x="5690" y="181"/>
                  <a:pt x="5758" y="317"/>
                </a:cubicBezTo>
                <a:cubicBezTo>
                  <a:pt x="5849" y="429"/>
                  <a:pt x="5939" y="564"/>
                  <a:pt x="6141" y="564"/>
                </a:cubicBezTo>
                <a:lnTo>
                  <a:pt x="6141" y="474"/>
                </a:lnTo>
                <a:cubicBezTo>
                  <a:pt x="6006" y="474"/>
                  <a:pt x="5916" y="362"/>
                  <a:pt x="5849" y="248"/>
                </a:cubicBezTo>
                <a:cubicBezTo>
                  <a:pt x="5758" y="136"/>
                  <a:pt x="5645" y="1"/>
                  <a:pt x="5464" y="1"/>
                </a:cubicBezTo>
                <a:cubicBezTo>
                  <a:pt x="5262" y="1"/>
                  <a:pt x="5172" y="136"/>
                  <a:pt x="5081" y="248"/>
                </a:cubicBezTo>
                <a:cubicBezTo>
                  <a:pt x="4991" y="362"/>
                  <a:pt x="4922" y="474"/>
                  <a:pt x="4787" y="474"/>
                </a:cubicBezTo>
                <a:cubicBezTo>
                  <a:pt x="4630" y="474"/>
                  <a:pt x="4561" y="362"/>
                  <a:pt x="4471" y="248"/>
                </a:cubicBezTo>
                <a:cubicBezTo>
                  <a:pt x="4380" y="136"/>
                  <a:pt x="4290" y="1"/>
                  <a:pt x="4088" y="1"/>
                </a:cubicBezTo>
                <a:cubicBezTo>
                  <a:pt x="3907" y="1"/>
                  <a:pt x="3794" y="136"/>
                  <a:pt x="3727" y="248"/>
                </a:cubicBezTo>
                <a:cubicBezTo>
                  <a:pt x="3636" y="362"/>
                  <a:pt x="3568" y="474"/>
                  <a:pt x="3411" y="474"/>
                </a:cubicBezTo>
                <a:cubicBezTo>
                  <a:pt x="3275" y="474"/>
                  <a:pt x="3185" y="362"/>
                  <a:pt x="3116" y="248"/>
                </a:cubicBezTo>
                <a:cubicBezTo>
                  <a:pt x="3026" y="136"/>
                  <a:pt x="2936" y="1"/>
                  <a:pt x="2733" y="1"/>
                </a:cubicBezTo>
                <a:cubicBezTo>
                  <a:pt x="2529" y="1"/>
                  <a:pt x="2439" y="136"/>
                  <a:pt x="2349" y="248"/>
                </a:cubicBezTo>
                <a:cubicBezTo>
                  <a:pt x="2282" y="362"/>
                  <a:pt x="2192" y="474"/>
                  <a:pt x="2056" y="474"/>
                </a:cubicBezTo>
                <a:cubicBezTo>
                  <a:pt x="1897" y="474"/>
                  <a:pt x="1830" y="362"/>
                  <a:pt x="1740" y="248"/>
                </a:cubicBezTo>
                <a:cubicBezTo>
                  <a:pt x="1650" y="136"/>
                  <a:pt x="1560" y="1"/>
                  <a:pt x="1379" y="1"/>
                </a:cubicBezTo>
                <a:cubicBezTo>
                  <a:pt x="1175" y="1"/>
                  <a:pt x="1085" y="136"/>
                  <a:pt x="994" y="248"/>
                </a:cubicBezTo>
                <a:cubicBezTo>
                  <a:pt x="904" y="362"/>
                  <a:pt x="837" y="474"/>
                  <a:pt x="678" y="474"/>
                </a:cubicBezTo>
                <a:cubicBezTo>
                  <a:pt x="543" y="474"/>
                  <a:pt x="476" y="362"/>
                  <a:pt x="386" y="248"/>
                </a:cubicBezTo>
                <a:cubicBezTo>
                  <a:pt x="295" y="136"/>
                  <a:pt x="20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 name="Google Shape;1164;p17"/>
          <p:cNvGrpSpPr/>
          <p:nvPr/>
        </p:nvGrpSpPr>
        <p:grpSpPr>
          <a:xfrm rot="5400000">
            <a:off x="804102" y="3391535"/>
            <a:ext cx="1050566" cy="981439"/>
            <a:chOff x="2158204" y="1844001"/>
            <a:chExt cx="1241071" cy="1159408"/>
          </a:xfrm>
        </p:grpSpPr>
        <p:sp>
          <p:nvSpPr>
            <p:cNvPr id="1165" name="Google Shape;1165;p17"/>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7"/>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7"/>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7"/>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7"/>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7"/>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7"/>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7"/>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7"/>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7"/>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7"/>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7"/>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7"/>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7"/>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7"/>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7"/>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7"/>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7"/>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7"/>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7"/>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7"/>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7"/>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7"/>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7"/>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7"/>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7"/>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7"/>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7"/>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7"/>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7"/>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7"/>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7"/>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7"/>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7"/>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7"/>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7"/>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7"/>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7"/>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7"/>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7"/>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7"/>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7"/>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7"/>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7"/>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7"/>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7"/>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7"/>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7"/>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7"/>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7"/>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7"/>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7"/>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7"/>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7"/>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7"/>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7"/>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7"/>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7"/>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7"/>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7"/>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7"/>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7"/>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7"/>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7"/>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7"/>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7"/>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7"/>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7"/>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7"/>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7"/>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7"/>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7"/>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7"/>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7"/>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7"/>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7"/>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7"/>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7"/>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7"/>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7"/>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7"/>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7"/>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7"/>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7"/>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7"/>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7"/>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7"/>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7"/>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7"/>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7"/>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7"/>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7"/>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7"/>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7"/>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7"/>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7"/>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7"/>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7"/>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7"/>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7"/>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7"/>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7"/>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7"/>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7"/>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7"/>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7"/>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7"/>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7"/>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7"/>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7"/>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7"/>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7"/>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7"/>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7"/>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7"/>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7"/>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7"/>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7"/>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7"/>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7"/>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7"/>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7"/>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7"/>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7"/>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7"/>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7"/>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7"/>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7"/>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7"/>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7"/>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7"/>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7"/>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7"/>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7"/>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7"/>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7"/>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7"/>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7"/>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7"/>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7"/>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7"/>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7"/>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7"/>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7"/>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7"/>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7"/>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7"/>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7"/>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7"/>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7"/>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7"/>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7"/>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7"/>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7"/>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7"/>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7"/>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7"/>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7"/>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7"/>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7"/>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7"/>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7"/>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7"/>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7"/>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7"/>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7"/>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7"/>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7"/>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7"/>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7"/>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7"/>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7"/>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7"/>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7"/>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7"/>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7"/>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7"/>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7"/>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7"/>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7"/>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7"/>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7"/>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7"/>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7"/>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7"/>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7"/>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7"/>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7"/>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7"/>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7"/>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7"/>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7"/>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7"/>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7"/>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7"/>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7"/>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7"/>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7"/>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7"/>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7"/>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7"/>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7"/>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7"/>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7"/>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7"/>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7"/>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7"/>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7"/>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7"/>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7"/>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7"/>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7"/>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7"/>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7"/>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7"/>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7"/>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7"/>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7"/>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7"/>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7"/>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7"/>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7"/>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7"/>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7"/>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7"/>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7"/>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7"/>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7"/>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7"/>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7"/>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7"/>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7"/>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7"/>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7"/>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7"/>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7"/>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7"/>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7"/>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7"/>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7"/>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7"/>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7"/>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7"/>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7"/>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7"/>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7"/>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7"/>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7"/>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7"/>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7"/>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7"/>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7"/>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7"/>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7"/>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7"/>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7"/>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7"/>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7"/>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7"/>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7"/>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7"/>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7"/>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7"/>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7"/>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7"/>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7"/>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7"/>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7"/>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7"/>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7"/>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7"/>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7"/>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5" name="Google Shape;1525;p17"/>
          <p:cNvSpPr/>
          <p:nvPr/>
        </p:nvSpPr>
        <p:spPr>
          <a:xfrm rot="5400000">
            <a:off x="920775" y="3153958"/>
            <a:ext cx="1116835" cy="1116835"/>
          </a:xfrm>
          <a:custGeom>
            <a:rect b="b" l="l" r="r" t="t"/>
            <a:pathLst>
              <a:path extrusionOk="0" h="6457" w="6457">
                <a:moveTo>
                  <a:pt x="3229" y="0"/>
                </a:moveTo>
                <a:cubicBezTo>
                  <a:pt x="1445" y="0"/>
                  <a:pt x="0" y="1445"/>
                  <a:pt x="0" y="3229"/>
                </a:cubicBezTo>
                <a:cubicBezTo>
                  <a:pt x="0" y="5012"/>
                  <a:pt x="1445" y="6456"/>
                  <a:pt x="3229" y="6456"/>
                </a:cubicBezTo>
                <a:cubicBezTo>
                  <a:pt x="5012" y="6456"/>
                  <a:pt x="6457" y="5012"/>
                  <a:pt x="6457" y="3229"/>
                </a:cubicBezTo>
                <a:cubicBezTo>
                  <a:pt x="6457" y="1445"/>
                  <a:pt x="5012" y="0"/>
                  <a:pt x="3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3530332" y="1615159"/>
            <a:ext cx="215946" cy="210556"/>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2806740" y="1192038"/>
            <a:ext cx="245" cy="245"/>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2806740" y="1192038"/>
            <a:ext cx="245" cy="245"/>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7"/>
          <p:cNvSpPr/>
          <p:nvPr/>
        </p:nvSpPr>
        <p:spPr>
          <a:xfrm>
            <a:off x="3243539" y="1020700"/>
            <a:ext cx="245" cy="245"/>
          </a:xfrm>
          <a:custGeom>
            <a:rect b="b" l="l" r="r" t="t"/>
            <a:pathLst>
              <a:path extrusionOk="0" h="1" w="1">
                <a:moveTo>
                  <a:pt x="1"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7"/>
          <p:cNvSpPr/>
          <p:nvPr/>
        </p:nvSpPr>
        <p:spPr>
          <a:xfrm>
            <a:off x="3243539" y="1020700"/>
            <a:ext cx="245" cy="245"/>
          </a:xfrm>
          <a:custGeom>
            <a:rect b="b" l="l" r="r" t="t"/>
            <a:pathLst>
              <a:path extrusionOk="0" fill="none" h="1" w="1">
                <a:moveTo>
                  <a:pt x="1" y="0"/>
                </a:moveTo>
                <a:lnTo>
                  <a:pt x="1"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7"/>
          <p:cNvSpPr/>
          <p:nvPr/>
        </p:nvSpPr>
        <p:spPr>
          <a:xfrm>
            <a:off x="8594416" y="91447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2" name="Google Shape;1532;p17"/>
          <p:cNvGrpSpPr/>
          <p:nvPr/>
        </p:nvGrpSpPr>
        <p:grpSpPr>
          <a:xfrm rot="-2700000">
            <a:off x="8302107" y="455799"/>
            <a:ext cx="243782" cy="238259"/>
            <a:chOff x="5387475" y="3939240"/>
            <a:chExt cx="185595" cy="181389"/>
          </a:xfrm>
        </p:grpSpPr>
        <p:sp>
          <p:nvSpPr>
            <p:cNvPr id="1533" name="Google Shape;1533;p17"/>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7"/>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5" name="Google Shape;1535;p17"/>
          <p:cNvSpPr/>
          <p:nvPr/>
        </p:nvSpPr>
        <p:spPr>
          <a:xfrm rot="-1929275">
            <a:off x="297044" y="273466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 name="Google Shape;1536;p17"/>
          <p:cNvGrpSpPr/>
          <p:nvPr/>
        </p:nvGrpSpPr>
        <p:grpSpPr>
          <a:xfrm>
            <a:off x="506660" y="4653954"/>
            <a:ext cx="243778" cy="238255"/>
            <a:chOff x="5225094" y="4199975"/>
            <a:chExt cx="185595" cy="181389"/>
          </a:xfrm>
        </p:grpSpPr>
        <p:sp>
          <p:nvSpPr>
            <p:cNvPr id="1537" name="Google Shape;1537;p1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 name="Google Shape;1539;p17"/>
          <p:cNvGrpSpPr/>
          <p:nvPr/>
        </p:nvGrpSpPr>
        <p:grpSpPr>
          <a:xfrm rot="2700000">
            <a:off x="598111" y="512873"/>
            <a:ext cx="243782" cy="238259"/>
            <a:chOff x="5225094" y="4199975"/>
            <a:chExt cx="185595" cy="181389"/>
          </a:xfrm>
        </p:grpSpPr>
        <p:sp>
          <p:nvSpPr>
            <p:cNvPr id="1540" name="Google Shape;1540;p1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 name="Google Shape;1542;p17"/>
          <p:cNvSpPr/>
          <p:nvPr/>
        </p:nvSpPr>
        <p:spPr>
          <a:xfrm rot="5400000">
            <a:off x="5235491" y="4833003"/>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3" name="Google Shape;1543;p17"/>
          <p:cNvGrpSpPr/>
          <p:nvPr/>
        </p:nvGrpSpPr>
        <p:grpSpPr>
          <a:xfrm rot="2700000">
            <a:off x="3407659" y="4391512"/>
            <a:ext cx="243782" cy="238259"/>
            <a:chOff x="5387475" y="3939240"/>
            <a:chExt cx="185595" cy="181389"/>
          </a:xfrm>
        </p:grpSpPr>
        <p:sp>
          <p:nvSpPr>
            <p:cNvPr id="1544" name="Google Shape;1544;p17"/>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17"/>
          <p:cNvSpPr/>
          <p:nvPr/>
        </p:nvSpPr>
        <p:spPr>
          <a:xfrm>
            <a:off x="8125335" y="4516634"/>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txBox="1"/>
          <p:nvPr>
            <p:ph hasCustomPrompt="1" type="title"/>
          </p:nvPr>
        </p:nvSpPr>
        <p:spPr>
          <a:xfrm>
            <a:off x="1100981" y="1825725"/>
            <a:ext cx="17169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1548" name="Google Shape;1548;p17"/>
          <p:cNvSpPr txBox="1"/>
          <p:nvPr>
            <p:ph idx="1" type="subTitle"/>
          </p:nvPr>
        </p:nvSpPr>
        <p:spPr>
          <a:xfrm>
            <a:off x="1214800" y="3088742"/>
            <a:ext cx="14892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1549" name="Google Shape;1549;p17"/>
          <p:cNvSpPr txBox="1"/>
          <p:nvPr>
            <p:ph hasCustomPrompt="1" idx="2" type="title"/>
          </p:nvPr>
        </p:nvSpPr>
        <p:spPr>
          <a:xfrm>
            <a:off x="3632803" y="1825725"/>
            <a:ext cx="17166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1550" name="Google Shape;1550;p17"/>
          <p:cNvSpPr txBox="1"/>
          <p:nvPr>
            <p:ph idx="3" type="subTitle"/>
          </p:nvPr>
        </p:nvSpPr>
        <p:spPr>
          <a:xfrm>
            <a:off x="3746288" y="3088742"/>
            <a:ext cx="14892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1551" name="Google Shape;1551;p17"/>
          <p:cNvSpPr txBox="1"/>
          <p:nvPr>
            <p:ph hasCustomPrompt="1" idx="4" type="title"/>
          </p:nvPr>
        </p:nvSpPr>
        <p:spPr>
          <a:xfrm>
            <a:off x="6191441" y="1825725"/>
            <a:ext cx="16890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1552" name="Google Shape;1552;p17"/>
          <p:cNvSpPr txBox="1"/>
          <p:nvPr>
            <p:ph idx="5" type="subTitle"/>
          </p:nvPr>
        </p:nvSpPr>
        <p:spPr>
          <a:xfrm>
            <a:off x="6290453" y="3088742"/>
            <a:ext cx="14892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1553" name="Google Shape;1553;p17"/>
          <p:cNvSpPr txBox="1"/>
          <p:nvPr>
            <p:ph idx="6" type="subTitle"/>
          </p:nvPr>
        </p:nvSpPr>
        <p:spPr>
          <a:xfrm>
            <a:off x="1214800" y="2766596"/>
            <a:ext cx="14892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1554" name="Google Shape;1554;p17"/>
          <p:cNvSpPr txBox="1"/>
          <p:nvPr>
            <p:ph idx="7" type="subTitle"/>
          </p:nvPr>
        </p:nvSpPr>
        <p:spPr>
          <a:xfrm>
            <a:off x="3746286" y="2766596"/>
            <a:ext cx="14892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1555" name="Google Shape;1555;p17"/>
          <p:cNvSpPr txBox="1"/>
          <p:nvPr>
            <p:ph idx="8" type="subTitle"/>
          </p:nvPr>
        </p:nvSpPr>
        <p:spPr>
          <a:xfrm>
            <a:off x="6290451" y="2766596"/>
            <a:ext cx="14892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1556" name="Google Shape;1556;p17"/>
          <p:cNvSpPr txBox="1"/>
          <p:nvPr>
            <p:ph idx="9" type="title"/>
          </p:nvPr>
        </p:nvSpPr>
        <p:spPr>
          <a:xfrm>
            <a:off x="720000" y="338775"/>
            <a:ext cx="7704000" cy="1129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sz="3500"/>
            </a:lvl2pPr>
            <a:lvl3pPr lvl="2" rtl="0" algn="ctr">
              <a:spcBef>
                <a:spcPts val="0"/>
              </a:spcBef>
              <a:spcAft>
                <a:spcPts val="0"/>
              </a:spcAft>
              <a:buNone/>
              <a:defRPr sz="3500"/>
            </a:lvl3pPr>
            <a:lvl4pPr lvl="3" rtl="0" algn="ctr">
              <a:spcBef>
                <a:spcPts val="0"/>
              </a:spcBef>
              <a:spcAft>
                <a:spcPts val="0"/>
              </a:spcAft>
              <a:buNone/>
              <a:defRPr sz="3500"/>
            </a:lvl4pPr>
            <a:lvl5pPr lvl="4" rtl="0" algn="ctr">
              <a:spcBef>
                <a:spcPts val="0"/>
              </a:spcBef>
              <a:spcAft>
                <a:spcPts val="0"/>
              </a:spcAft>
              <a:buNone/>
              <a:defRPr sz="3500"/>
            </a:lvl5pPr>
            <a:lvl6pPr lvl="5" rtl="0" algn="ctr">
              <a:spcBef>
                <a:spcPts val="0"/>
              </a:spcBef>
              <a:spcAft>
                <a:spcPts val="0"/>
              </a:spcAft>
              <a:buNone/>
              <a:defRPr sz="3500"/>
            </a:lvl6pPr>
            <a:lvl7pPr lvl="6" rtl="0" algn="ctr">
              <a:spcBef>
                <a:spcPts val="0"/>
              </a:spcBef>
              <a:spcAft>
                <a:spcPts val="0"/>
              </a:spcAft>
              <a:buNone/>
              <a:defRPr sz="3500"/>
            </a:lvl7pPr>
            <a:lvl8pPr lvl="7" rtl="0" algn="ctr">
              <a:spcBef>
                <a:spcPts val="0"/>
              </a:spcBef>
              <a:spcAft>
                <a:spcPts val="0"/>
              </a:spcAft>
              <a:buNone/>
              <a:defRPr sz="3500"/>
            </a:lvl8pPr>
            <a:lvl9pPr lvl="8" rtl="0" algn="ctr">
              <a:spcBef>
                <a:spcPts val="0"/>
              </a:spcBef>
              <a:spcAft>
                <a:spcPts val="0"/>
              </a:spcAft>
              <a:buNone/>
              <a:defRPr sz="35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2_1_1_1_1_2">
    <p:spTree>
      <p:nvGrpSpPr>
        <p:cNvPr id="1557" name="Shape 1557"/>
        <p:cNvGrpSpPr/>
        <p:nvPr/>
      </p:nvGrpSpPr>
      <p:grpSpPr>
        <a:xfrm>
          <a:off x="0" y="0"/>
          <a:ext cx="0" cy="0"/>
          <a:chOff x="0" y="0"/>
          <a:chExt cx="0" cy="0"/>
        </a:xfrm>
      </p:grpSpPr>
      <p:sp>
        <p:nvSpPr>
          <p:cNvPr id="1558" name="Google Shape;1558;p18"/>
          <p:cNvSpPr txBox="1"/>
          <p:nvPr>
            <p:ph type="title"/>
          </p:nvPr>
        </p:nvSpPr>
        <p:spPr>
          <a:xfrm>
            <a:off x="2150250" y="338525"/>
            <a:ext cx="4843500" cy="1149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sz="3500"/>
            </a:lvl2pPr>
            <a:lvl3pPr lvl="2" rtl="0" algn="ctr">
              <a:spcBef>
                <a:spcPts val="0"/>
              </a:spcBef>
              <a:spcAft>
                <a:spcPts val="0"/>
              </a:spcAft>
              <a:buNone/>
              <a:defRPr sz="3500"/>
            </a:lvl3pPr>
            <a:lvl4pPr lvl="3" rtl="0" algn="ctr">
              <a:spcBef>
                <a:spcPts val="0"/>
              </a:spcBef>
              <a:spcAft>
                <a:spcPts val="0"/>
              </a:spcAft>
              <a:buNone/>
              <a:defRPr sz="3500"/>
            </a:lvl4pPr>
            <a:lvl5pPr lvl="4" rtl="0" algn="ctr">
              <a:spcBef>
                <a:spcPts val="0"/>
              </a:spcBef>
              <a:spcAft>
                <a:spcPts val="0"/>
              </a:spcAft>
              <a:buNone/>
              <a:defRPr sz="3500"/>
            </a:lvl5pPr>
            <a:lvl6pPr lvl="5" rtl="0" algn="ctr">
              <a:spcBef>
                <a:spcPts val="0"/>
              </a:spcBef>
              <a:spcAft>
                <a:spcPts val="0"/>
              </a:spcAft>
              <a:buNone/>
              <a:defRPr sz="3500"/>
            </a:lvl6pPr>
            <a:lvl7pPr lvl="6" rtl="0" algn="ctr">
              <a:spcBef>
                <a:spcPts val="0"/>
              </a:spcBef>
              <a:spcAft>
                <a:spcPts val="0"/>
              </a:spcAft>
              <a:buNone/>
              <a:defRPr sz="3500"/>
            </a:lvl7pPr>
            <a:lvl8pPr lvl="7" rtl="0" algn="ctr">
              <a:spcBef>
                <a:spcPts val="0"/>
              </a:spcBef>
              <a:spcAft>
                <a:spcPts val="0"/>
              </a:spcAft>
              <a:buNone/>
              <a:defRPr sz="3500"/>
            </a:lvl8pPr>
            <a:lvl9pPr lvl="8" rtl="0" algn="ctr">
              <a:spcBef>
                <a:spcPts val="0"/>
              </a:spcBef>
              <a:spcAft>
                <a:spcPts val="0"/>
              </a:spcAft>
              <a:buNone/>
              <a:defRPr sz="3500"/>
            </a:lvl9pPr>
          </a:lstStyle>
          <a:p/>
        </p:txBody>
      </p:sp>
      <p:sp>
        <p:nvSpPr>
          <p:cNvPr id="1559" name="Google Shape;1559;p18"/>
          <p:cNvSpPr txBox="1"/>
          <p:nvPr>
            <p:ph idx="1" type="subTitle"/>
          </p:nvPr>
        </p:nvSpPr>
        <p:spPr>
          <a:xfrm>
            <a:off x="1264175" y="2335629"/>
            <a:ext cx="1486500" cy="39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1560" name="Google Shape;1560;p18"/>
          <p:cNvSpPr txBox="1"/>
          <p:nvPr>
            <p:ph idx="2" type="subTitle"/>
          </p:nvPr>
        </p:nvSpPr>
        <p:spPr>
          <a:xfrm>
            <a:off x="3879325" y="2335629"/>
            <a:ext cx="1486500" cy="39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1561" name="Google Shape;1561;p18"/>
          <p:cNvSpPr txBox="1"/>
          <p:nvPr>
            <p:ph idx="3" type="subTitle"/>
          </p:nvPr>
        </p:nvSpPr>
        <p:spPr>
          <a:xfrm>
            <a:off x="6483624" y="2335629"/>
            <a:ext cx="1486500" cy="39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1562" name="Google Shape;1562;p18"/>
          <p:cNvSpPr txBox="1"/>
          <p:nvPr>
            <p:ph idx="4" type="subTitle"/>
          </p:nvPr>
        </p:nvSpPr>
        <p:spPr>
          <a:xfrm>
            <a:off x="723900" y="3370740"/>
            <a:ext cx="2480100" cy="105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500"/>
            </a:lvl1pPr>
            <a:lvl2pPr lvl="1" rtl="0" algn="ctr">
              <a:lnSpc>
                <a:spcPct val="100000"/>
              </a:lnSpc>
              <a:spcBef>
                <a:spcPts val="0"/>
              </a:spcBef>
              <a:spcAft>
                <a:spcPts val="0"/>
              </a:spcAft>
              <a:buNone/>
              <a:defRPr sz="1500"/>
            </a:lvl2pPr>
            <a:lvl3pPr lvl="2" rtl="0" algn="ctr">
              <a:lnSpc>
                <a:spcPct val="100000"/>
              </a:lnSpc>
              <a:spcBef>
                <a:spcPts val="0"/>
              </a:spcBef>
              <a:spcAft>
                <a:spcPts val="0"/>
              </a:spcAft>
              <a:buNone/>
              <a:defRPr sz="1500"/>
            </a:lvl3pPr>
            <a:lvl4pPr lvl="3" rtl="0" algn="ctr">
              <a:lnSpc>
                <a:spcPct val="100000"/>
              </a:lnSpc>
              <a:spcBef>
                <a:spcPts val="0"/>
              </a:spcBef>
              <a:spcAft>
                <a:spcPts val="0"/>
              </a:spcAft>
              <a:buNone/>
              <a:defRPr sz="1500"/>
            </a:lvl4pPr>
            <a:lvl5pPr lvl="4" rtl="0" algn="ctr">
              <a:lnSpc>
                <a:spcPct val="100000"/>
              </a:lnSpc>
              <a:spcBef>
                <a:spcPts val="0"/>
              </a:spcBef>
              <a:spcAft>
                <a:spcPts val="0"/>
              </a:spcAft>
              <a:buNone/>
              <a:defRPr sz="1500"/>
            </a:lvl5pPr>
            <a:lvl6pPr lvl="5" rtl="0" algn="ctr">
              <a:lnSpc>
                <a:spcPct val="100000"/>
              </a:lnSpc>
              <a:spcBef>
                <a:spcPts val="0"/>
              </a:spcBef>
              <a:spcAft>
                <a:spcPts val="0"/>
              </a:spcAft>
              <a:buNone/>
              <a:defRPr sz="1500"/>
            </a:lvl6pPr>
            <a:lvl7pPr lvl="6" rtl="0" algn="ctr">
              <a:lnSpc>
                <a:spcPct val="100000"/>
              </a:lnSpc>
              <a:spcBef>
                <a:spcPts val="0"/>
              </a:spcBef>
              <a:spcAft>
                <a:spcPts val="0"/>
              </a:spcAft>
              <a:buNone/>
              <a:defRPr sz="1500"/>
            </a:lvl7pPr>
            <a:lvl8pPr lvl="7" rtl="0" algn="ctr">
              <a:lnSpc>
                <a:spcPct val="100000"/>
              </a:lnSpc>
              <a:spcBef>
                <a:spcPts val="0"/>
              </a:spcBef>
              <a:spcAft>
                <a:spcPts val="0"/>
              </a:spcAft>
              <a:buNone/>
              <a:defRPr sz="1500"/>
            </a:lvl8pPr>
            <a:lvl9pPr lvl="8" rtl="0" algn="ctr">
              <a:lnSpc>
                <a:spcPct val="100000"/>
              </a:lnSpc>
              <a:spcBef>
                <a:spcPts val="0"/>
              </a:spcBef>
              <a:spcAft>
                <a:spcPts val="0"/>
              </a:spcAft>
              <a:buNone/>
              <a:defRPr sz="1500"/>
            </a:lvl9pPr>
          </a:lstStyle>
          <a:p/>
        </p:txBody>
      </p:sp>
      <p:sp>
        <p:nvSpPr>
          <p:cNvPr id="1563" name="Google Shape;1563;p18"/>
          <p:cNvSpPr txBox="1"/>
          <p:nvPr>
            <p:ph idx="5" type="subTitle"/>
          </p:nvPr>
        </p:nvSpPr>
        <p:spPr>
          <a:xfrm>
            <a:off x="3331950" y="3370740"/>
            <a:ext cx="2480100" cy="105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500"/>
            </a:lvl1pPr>
            <a:lvl2pPr lvl="1" rtl="0" algn="ctr">
              <a:lnSpc>
                <a:spcPct val="100000"/>
              </a:lnSpc>
              <a:spcBef>
                <a:spcPts val="0"/>
              </a:spcBef>
              <a:spcAft>
                <a:spcPts val="0"/>
              </a:spcAft>
              <a:buNone/>
              <a:defRPr sz="1500"/>
            </a:lvl2pPr>
            <a:lvl3pPr lvl="2" rtl="0" algn="ctr">
              <a:lnSpc>
                <a:spcPct val="100000"/>
              </a:lnSpc>
              <a:spcBef>
                <a:spcPts val="0"/>
              </a:spcBef>
              <a:spcAft>
                <a:spcPts val="0"/>
              </a:spcAft>
              <a:buNone/>
              <a:defRPr sz="1500"/>
            </a:lvl3pPr>
            <a:lvl4pPr lvl="3" rtl="0" algn="ctr">
              <a:lnSpc>
                <a:spcPct val="100000"/>
              </a:lnSpc>
              <a:spcBef>
                <a:spcPts val="0"/>
              </a:spcBef>
              <a:spcAft>
                <a:spcPts val="0"/>
              </a:spcAft>
              <a:buNone/>
              <a:defRPr sz="1500"/>
            </a:lvl4pPr>
            <a:lvl5pPr lvl="4" rtl="0" algn="ctr">
              <a:lnSpc>
                <a:spcPct val="100000"/>
              </a:lnSpc>
              <a:spcBef>
                <a:spcPts val="0"/>
              </a:spcBef>
              <a:spcAft>
                <a:spcPts val="0"/>
              </a:spcAft>
              <a:buNone/>
              <a:defRPr sz="1500"/>
            </a:lvl5pPr>
            <a:lvl6pPr lvl="5" rtl="0" algn="ctr">
              <a:lnSpc>
                <a:spcPct val="100000"/>
              </a:lnSpc>
              <a:spcBef>
                <a:spcPts val="0"/>
              </a:spcBef>
              <a:spcAft>
                <a:spcPts val="0"/>
              </a:spcAft>
              <a:buNone/>
              <a:defRPr sz="1500"/>
            </a:lvl6pPr>
            <a:lvl7pPr lvl="6" rtl="0" algn="ctr">
              <a:lnSpc>
                <a:spcPct val="100000"/>
              </a:lnSpc>
              <a:spcBef>
                <a:spcPts val="0"/>
              </a:spcBef>
              <a:spcAft>
                <a:spcPts val="0"/>
              </a:spcAft>
              <a:buNone/>
              <a:defRPr sz="1500"/>
            </a:lvl7pPr>
            <a:lvl8pPr lvl="7" rtl="0" algn="ctr">
              <a:lnSpc>
                <a:spcPct val="100000"/>
              </a:lnSpc>
              <a:spcBef>
                <a:spcPts val="0"/>
              </a:spcBef>
              <a:spcAft>
                <a:spcPts val="0"/>
              </a:spcAft>
              <a:buNone/>
              <a:defRPr sz="1500"/>
            </a:lvl8pPr>
            <a:lvl9pPr lvl="8" rtl="0" algn="ctr">
              <a:lnSpc>
                <a:spcPct val="100000"/>
              </a:lnSpc>
              <a:spcBef>
                <a:spcPts val="0"/>
              </a:spcBef>
              <a:spcAft>
                <a:spcPts val="0"/>
              </a:spcAft>
              <a:buNone/>
              <a:defRPr sz="1500"/>
            </a:lvl9pPr>
          </a:lstStyle>
          <a:p/>
        </p:txBody>
      </p:sp>
      <p:sp>
        <p:nvSpPr>
          <p:cNvPr id="1564" name="Google Shape;1564;p18"/>
          <p:cNvSpPr txBox="1"/>
          <p:nvPr>
            <p:ph idx="6" type="subTitle"/>
          </p:nvPr>
        </p:nvSpPr>
        <p:spPr>
          <a:xfrm>
            <a:off x="5940000" y="3370740"/>
            <a:ext cx="2480100" cy="105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500"/>
            </a:lvl1pPr>
            <a:lvl2pPr lvl="1" rtl="0" algn="ctr">
              <a:lnSpc>
                <a:spcPct val="100000"/>
              </a:lnSpc>
              <a:spcBef>
                <a:spcPts val="0"/>
              </a:spcBef>
              <a:spcAft>
                <a:spcPts val="0"/>
              </a:spcAft>
              <a:buNone/>
              <a:defRPr sz="1500"/>
            </a:lvl2pPr>
            <a:lvl3pPr lvl="2" rtl="0" algn="ctr">
              <a:lnSpc>
                <a:spcPct val="100000"/>
              </a:lnSpc>
              <a:spcBef>
                <a:spcPts val="0"/>
              </a:spcBef>
              <a:spcAft>
                <a:spcPts val="0"/>
              </a:spcAft>
              <a:buNone/>
              <a:defRPr sz="1500"/>
            </a:lvl3pPr>
            <a:lvl4pPr lvl="3" rtl="0" algn="ctr">
              <a:lnSpc>
                <a:spcPct val="100000"/>
              </a:lnSpc>
              <a:spcBef>
                <a:spcPts val="0"/>
              </a:spcBef>
              <a:spcAft>
                <a:spcPts val="0"/>
              </a:spcAft>
              <a:buNone/>
              <a:defRPr sz="1500"/>
            </a:lvl4pPr>
            <a:lvl5pPr lvl="4" rtl="0" algn="ctr">
              <a:lnSpc>
                <a:spcPct val="100000"/>
              </a:lnSpc>
              <a:spcBef>
                <a:spcPts val="0"/>
              </a:spcBef>
              <a:spcAft>
                <a:spcPts val="0"/>
              </a:spcAft>
              <a:buNone/>
              <a:defRPr sz="1500"/>
            </a:lvl5pPr>
            <a:lvl6pPr lvl="5" rtl="0" algn="ctr">
              <a:lnSpc>
                <a:spcPct val="100000"/>
              </a:lnSpc>
              <a:spcBef>
                <a:spcPts val="0"/>
              </a:spcBef>
              <a:spcAft>
                <a:spcPts val="0"/>
              </a:spcAft>
              <a:buNone/>
              <a:defRPr sz="1500"/>
            </a:lvl6pPr>
            <a:lvl7pPr lvl="6" rtl="0" algn="ctr">
              <a:lnSpc>
                <a:spcPct val="100000"/>
              </a:lnSpc>
              <a:spcBef>
                <a:spcPts val="0"/>
              </a:spcBef>
              <a:spcAft>
                <a:spcPts val="0"/>
              </a:spcAft>
              <a:buNone/>
              <a:defRPr sz="1500"/>
            </a:lvl7pPr>
            <a:lvl8pPr lvl="7" rtl="0" algn="ctr">
              <a:lnSpc>
                <a:spcPct val="100000"/>
              </a:lnSpc>
              <a:spcBef>
                <a:spcPts val="0"/>
              </a:spcBef>
              <a:spcAft>
                <a:spcPts val="0"/>
              </a:spcAft>
              <a:buNone/>
              <a:defRPr sz="1500"/>
            </a:lvl8pPr>
            <a:lvl9pPr lvl="8" rtl="0" algn="ctr">
              <a:lnSpc>
                <a:spcPct val="100000"/>
              </a:lnSpc>
              <a:spcBef>
                <a:spcPts val="0"/>
              </a:spcBef>
              <a:spcAft>
                <a:spcPts val="0"/>
              </a:spcAft>
              <a:buNone/>
              <a:defRPr sz="15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BLANK_2_1_1_1_1_2_1_1">
    <p:spTree>
      <p:nvGrpSpPr>
        <p:cNvPr id="1565" name="Shape 1565"/>
        <p:cNvGrpSpPr/>
        <p:nvPr/>
      </p:nvGrpSpPr>
      <p:grpSpPr>
        <a:xfrm>
          <a:off x="0" y="0"/>
          <a:ext cx="0" cy="0"/>
          <a:chOff x="0" y="0"/>
          <a:chExt cx="0" cy="0"/>
        </a:xfrm>
      </p:grpSpPr>
      <p:sp>
        <p:nvSpPr>
          <p:cNvPr id="1566" name="Google Shape;1566;p19"/>
          <p:cNvSpPr txBox="1"/>
          <p:nvPr>
            <p:ph type="title"/>
          </p:nvPr>
        </p:nvSpPr>
        <p:spPr>
          <a:xfrm>
            <a:off x="2150250" y="338525"/>
            <a:ext cx="4843500" cy="731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sz="3500"/>
            </a:lvl2pPr>
            <a:lvl3pPr lvl="2" rtl="0" algn="ctr">
              <a:spcBef>
                <a:spcPts val="0"/>
              </a:spcBef>
              <a:spcAft>
                <a:spcPts val="0"/>
              </a:spcAft>
              <a:buNone/>
              <a:defRPr sz="3500"/>
            </a:lvl3pPr>
            <a:lvl4pPr lvl="3" rtl="0" algn="ctr">
              <a:spcBef>
                <a:spcPts val="0"/>
              </a:spcBef>
              <a:spcAft>
                <a:spcPts val="0"/>
              </a:spcAft>
              <a:buNone/>
              <a:defRPr sz="3500"/>
            </a:lvl4pPr>
            <a:lvl5pPr lvl="4" rtl="0" algn="ctr">
              <a:spcBef>
                <a:spcPts val="0"/>
              </a:spcBef>
              <a:spcAft>
                <a:spcPts val="0"/>
              </a:spcAft>
              <a:buNone/>
              <a:defRPr sz="3500"/>
            </a:lvl5pPr>
            <a:lvl6pPr lvl="5" rtl="0" algn="ctr">
              <a:spcBef>
                <a:spcPts val="0"/>
              </a:spcBef>
              <a:spcAft>
                <a:spcPts val="0"/>
              </a:spcAft>
              <a:buNone/>
              <a:defRPr sz="3500"/>
            </a:lvl6pPr>
            <a:lvl7pPr lvl="6" rtl="0" algn="ctr">
              <a:spcBef>
                <a:spcPts val="0"/>
              </a:spcBef>
              <a:spcAft>
                <a:spcPts val="0"/>
              </a:spcAft>
              <a:buNone/>
              <a:defRPr sz="3500"/>
            </a:lvl7pPr>
            <a:lvl8pPr lvl="7" rtl="0" algn="ctr">
              <a:spcBef>
                <a:spcPts val="0"/>
              </a:spcBef>
              <a:spcAft>
                <a:spcPts val="0"/>
              </a:spcAft>
              <a:buNone/>
              <a:defRPr sz="3500"/>
            </a:lvl8pPr>
            <a:lvl9pPr lvl="8" rtl="0" algn="ctr">
              <a:spcBef>
                <a:spcPts val="0"/>
              </a:spcBef>
              <a:spcAft>
                <a:spcPts val="0"/>
              </a:spcAft>
              <a:buNone/>
              <a:defRPr sz="3500"/>
            </a:lvl9pPr>
          </a:lstStyle>
          <a:p/>
        </p:txBody>
      </p:sp>
      <p:sp>
        <p:nvSpPr>
          <p:cNvPr id="1567" name="Google Shape;1567;p19"/>
          <p:cNvSpPr txBox="1"/>
          <p:nvPr>
            <p:ph idx="1" type="subTitle"/>
          </p:nvPr>
        </p:nvSpPr>
        <p:spPr>
          <a:xfrm>
            <a:off x="5940000" y="2184678"/>
            <a:ext cx="24840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0"/>
              </a:spcBef>
              <a:spcAft>
                <a:spcPts val="0"/>
              </a:spcAft>
              <a:buNone/>
              <a:defRPr b="1" sz="1700">
                <a:latin typeface="Roboto Condensed"/>
                <a:ea typeface="Roboto Condensed"/>
                <a:cs typeface="Roboto Condensed"/>
                <a:sym typeface="Roboto Condensed"/>
              </a:defRPr>
            </a:lvl2pPr>
            <a:lvl3pPr lvl="2" rtl="0">
              <a:lnSpc>
                <a:spcPct val="100000"/>
              </a:lnSpc>
              <a:spcBef>
                <a:spcPts val="0"/>
              </a:spcBef>
              <a:spcAft>
                <a:spcPts val="0"/>
              </a:spcAft>
              <a:buNone/>
              <a:defRPr b="1" sz="1700">
                <a:latin typeface="Roboto Condensed"/>
                <a:ea typeface="Roboto Condensed"/>
                <a:cs typeface="Roboto Condensed"/>
                <a:sym typeface="Roboto Condensed"/>
              </a:defRPr>
            </a:lvl3pPr>
            <a:lvl4pPr lvl="3" rtl="0">
              <a:lnSpc>
                <a:spcPct val="100000"/>
              </a:lnSpc>
              <a:spcBef>
                <a:spcPts val="0"/>
              </a:spcBef>
              <a:spcAft>
                <a:spcPts val="0"/>
              </a:spcAft>
              <a:buNone/>
              <a:defRPr b="1" sz="1700">
                <a:latin typeface="Roboto Condensed"/>
                <a:ea typeface="Roboto Condensed"/>
                <a:cs typeface="Roboto Condensed"/>
                <a:sym typeface="Roboto Condensed"/>
              </a:defRPr>
            </a:lvl4pPr>
            <a:lvl5pPr lvl="4" rtl="0">
              <a:lnSpc>
                <a:spcPct val="100000"/>
              </a:lnSpc>
              <a:spcBef>
                <a:spcPts val="0"/>
              </a:spcBef>
              <a:spcAft>
                <a:spcPts val="0"/>
              </a:spcAft>
              <a:buNone/>
              <a:defRPr b="1" sz="1700">
                <a:latin typeface="Roboto Condensed"/>
                <a:ea typeface="Roboto Condensed"/>
                <a:cs typeface="Roboto Condensed"/>
                <a:sym typeface="Roboto Condensed"/>
              </a:defRPr>
            </a:lvl5pPr>
            <a:lvl6pPr lvl="5" rtl="0">
              <a:lnSpc>
                <a:spcPct val="100000"/>
              </a:lnSpc>
              <a:spcBef>
                <a:spcPts val="0"/>
              </a:spcBef>
              <a:spcAft>
                <a:spcPts val="0"/>
              </a:spcAft>
              <a:buNone/>
              <a:defRPr b="1" sz="1700">
                <a:latin typeface="Roboto Condensed"/>
                <a:ea typeface="Roboto Condensed"/>
                <a:cs typeface="Roboto Condensed"/>
                <a:sym typeface="Roboto Condensed"/>
              </a:defRPr>
            </a:lvl6pPr>
            <a:lvl7pPr lvl="6" rtl="0">
              <a:lnSpc>
                <a:spcPct val="100000"/>
              </a:lnSpc>
              <a:spcBef>
                <a:spcPts val="0"/>
              </a:spcBef>
              <a:spcAft>
                <a:spcPts val="0"/>
              </a:spcAft>
              <a:buNone/>
              <a:defRPr b="1" sz="1700">
                <a:latin typeface="Roboto Condensed"/>
                <a:ea typeface="Roboto Condensed"/>
                <a:cs typeface="Roboto Condensed"/>
                <a:sym typeface="Roboto Condensed"/>
              </a:defRPr>
            </a:lvl7pPr>
            <a:lvl8pPr lvl="7" rtl="0">
              <a:lnSpc>
                <a:spcPct val="100000"/>
              </a:lnSpc>
              <a:spcBef>
                <a:spcPts val="0"/>
              </a:spcBef>
              <a:spcAft>
                <a:spcPts val="0"/>
              </a:spcAft>
              <a:buNone/>
              <a:defRPr b="1" sz="1700">
                <a:latin typeface="Roboto Condensed"/>
                <a:ea typeface="Roboto Condensed"/>
                <a:cs typeface="Roboto Condensed"/>
                <a:sym typeface="Roboto Condensed"/>
              </a:defRPr>
            </a:lvl8pPr>
            <a:lvl9pPr lvl="8" rtl="0">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1568" name="Google Shape;1568;p19"/>
          <p:cNvSpPr txBox="1"/>
          <p:nvPr>
            <p:ph idx="2" type="subTitle"/>
          </p:nvPr>
        </p:nvSpPr>
        <p:spPr>
          <a:xfrm>
            <a:off x="5940000" y="2496996"/>
            <a:ext cx="2484000" cy="1420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1600"/>
              </a:spcBef>
              <a:spcAft>
                <a:spcPts val="0"/>
              </a:spcAft>
              <a:buNone/>
              <a:defRPr sz="1500">
                <a:solidFill>
                  <a:schemeClr val="dk1"/>
                </a:solidFill>
              </a:defRPr>
            </a:lvl2pPr>
            <a:lvl3pPr lvl="2" rtl="0">
              <a:lnSpc>
                <a:spcPct val="100000"/>
              </a:lnSpc>
              <a:spcBef>
                <a:spcPts val="1600"/>
              </a:spcBef>
              <a:spcAft>
                <a:spcPts val="0"/>
              </a:spcAft>
              <a:buNone/>
              <a:defRPr sz="1500">
                <a:solidFill>
                  <a:schemeClr val="dk1"/>
                </a:solidFill>
              </a:defRPr>
            </a:lvl3pPr>
            <a:lvl4pPr lvl="3" rtl="0">
              <a:lnSpc>
                <a:spcPct val="100000"/>
              </a:lnSpc>
              <a:spcBef>
                <a:spcPts val="1600"/>
              </a:spcBef>
              <a:spcAft>
                <a:spcPts val="0"/>
              </a:spcAft>
              <a:buNone/>
              <a:defRPr sz="1500">
                <a:solidFill>
                  <a:schemeClr val="dk1"/>
                </a:solidFill>
              </a:defRPr>
            </a:lvl4pPr>
            <a:lvl5pPr lvl="4" rtl="0">
              <a:lnSpc>
                <a:spcPct val="100000"/>
              </a:lnSpc>
              <a:spcBef>
                <a:spcPts val="1600"/>
              </a:spcBef>
              <a:spcAft>
                <a:spcPts val="0"/>
              </a:spcAft>
              <a:buNone/>
              <a:defRPr sz="1500">
                <a:solidFill>
                  <a:schemeClr val="dk1"/>
                </a:solidFill>
              </a:defRPr>
            </a:lvl5pPr>
            <a:lvl6pPr lvl="5" rtl="0">
              <a:lnSpc>
                <a:spcPct val="100000"/>
              </a:lnSpc>
              <a:spcBef>
                <a:spcPts val="1600"/>
              </a:spcBef>
              <a:spcAft>
                <a:spcPts val="0"/>
              </a:spcAft>
              <a:buNone/>
              <a:defRPr sz="1500">
                <a:solidFill>
                  <a:schemeClr val="dk1"/>
                </a:solidFill>
              </a:defRPr>
            </a:lvl6pPr>
            <a:lvl7pPr lvl="6" rtl="0">
              <a:lnSpc>
                <a:spcPct val="100000"/>
              </a:lnSpc>
              <a:spcBef>
                <a:spcPts val="1600"/>
              </a:spcBef>
              <a:spcAft>
                <a:spcPts val="0"/>
              </a:spcAft>
              <a:buNone/>
              <a:defRPr sz="1500">
                <a:solidFill>
                  <a:schemeClr val="dk1"/>
                </a:solidFill>
              </a:defRPr>
            </a:lvl7pPr>
            <a:lvl8pPr lvl="7" rtl="0">
              <a:lnSpc>
                <a:spcPct val="100000"/>
              </a:lnSpc>
              <a:spcBef>
                <a:spcPts val="1600"/>
              </a:spcBef>
              <a:spcAft>
                <a:spcPts val="0"/>
              </a:spcAft>
              <a:buNone/>
              <a:defRPr sz="1500">
                <a:solidFill>
                  <a:schemeClr val="dk1"/>
                </a:solidFill>
              </a:defRPr>
            </a:lvl8pPr>
            <a:lvl9pPr lvl="8" rtl="0">
              <a:lnSpc>
                <a:spcPct val="100000"/>
              </a:lnSpc>
              <a:spcBef>
                <a:spcPts val="1600"/>
              </a:spcBef>
              <a:spcAft>
                <a:spcPts val="1600"/>
              </a:spcAft>
              <a:buNone/>
              <a:defRPr sz="1500">
                <a:solidFill>
                  <a:schemeClr val="dk1"/>
                </a:solidFill>
              </a:defRPr>
            </a:lvl9pPr>
          </a:lstStyle>
          <a:p/>
        </p:txBody>
      </p:sp>
      <p:grpSp>
        <p:nvGrpSpPr>
          <p:cNvPr id="1569" name="Google Shape;1569;p19"/>
          <p:cNvGrpSpPr/>
          <p:nvPr/>
        </p:nvGrpSpPr>
        <p:grpSpPr>
          <a:xfrm>
            <a:off x="694589" y="1188547"/>
            <a:ext cx="4991712" cy="3128815"/>
            <a:chOff x="694589" y="883747"/>
            <a:chExt cx="4991712" cy="3128815"/>
          </a:xfrm>
        </p:grpSpPr>
        <p:sp>
          <p:nvSpPr>
            <p:cNvPr id="1570" name="Google Shape;1570;p19"/>
            <p:cNvSpPr/>
            <p:nvPr/>
          </p:nvSpPr>
          <p:spPr>
            <a:xfrm rot="5400000">
              <a:off x="4071204" y="1367542"/>
              <a:ext cx="934698" cy="230318"/>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1" name="Google Shape;1571;p19"/>
            <p:cNvGrpSpPr/>
            <p:nvPr/>
          </p:nvGrpSpPr>
          <p:grpSpPr>
            <a:xfrm rot="5400000">
              <a:off x="4216607" y="1204704"/>
              <a:ext cx="858203" cy="216289"/>
              <a:chOff x="8002498" y="1073094"/>
              <a:chExt cx="880118" cy="221812"/>
            </a:xfrm>
          </p:grpSpPr>
          <p:sp>
            <p:nvSpPr>
              <p:cNvPr id="1572" name="Google Shape;1572;p19"/>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9"/>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9"/>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9"/>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9"/>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9"/>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9"/>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9"/>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9"/>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9"/>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9"/>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9"/>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9"/>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9"/>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9"/>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9"/>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9"/>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9"/>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9"/>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9"/>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9"/>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9"/>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9"/>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9"/>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9"/>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9"/>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9"/>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9"/>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9"/>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9"/>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 name="Google Shape;1602;p19"/>
            <p:cNvGrpSpPr/>
            <p:nvPr/>
          </p:nvGrpSpPr>
          <p:grpSpPr>
            <a:xfrm rot="5400000">
              <a:off x="1296430" y="2888778"/>
              <a:ext cx="1162014" cy="1085553"/>
              <a:chOff x="2158204" y="1844001"/>
              <a:chExt cx="1241071" cy="1159408"/>
            </a:xfrm>
          </p:grpSpPr>
          <p:sp>
            <p:nvSpPr>
              <p:cNvPr id="1603" name="Google Shape;1603;p19"/>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9"/>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9"/>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9"/>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9"/>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9"/>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9"/>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9"/>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9"/>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9"/>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9"/>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9"/>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9"/>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9"/>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9"/>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9"/>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9"/>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9"/>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9"/>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9"/>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9"/>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9"/>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9"/>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9"/>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9"/>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9"/>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9"/>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9"/>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9"/>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9"/>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9"/>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9"/>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9"/>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9"/>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9"/>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9"/>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9"/>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9"/>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9"/>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9"/>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9"/>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9"/>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9"/>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9"/>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9"/>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9"/>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9"/>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9"/>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9"/>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9"/>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9"/>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9"/>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9"/>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9"/>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9"/>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9"/>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9"/>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9"/>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9"/>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9"/>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9"/>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9"/>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9"/>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9"/>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9"/>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9"/>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9"/>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9"/>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9"/>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9"/>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9"/>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9"/>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9"/>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9"/>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9"/>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9"/>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9"/>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9"/>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9"/>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9"/>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9"/>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9"/>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9"/>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9"/>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9"/>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9"/>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9"/>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9"/>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9"/>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9"/>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9"/>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9"/>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9"/>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9"/>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9"/>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9"/>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9"/>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9"/>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9"/>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9"/>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9"/>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9"/>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9"/>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9"/>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9"/>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9"/>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9"/>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9"/>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9"/>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9"/>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9"/>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9"/>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9"/>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9"/>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9"/>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9"/>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9"/>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9"/>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9"/>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9"/>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9"/>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9"/>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9"/>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9"/>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9"/>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9"/>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9"/>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9"/>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9"/>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9"/>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9"/>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9"/>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9"/>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9"/>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9"/>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9"/>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9"/>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9"/>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9"/>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9"/>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9"/>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9"/>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9"/>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9"/>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9"/>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9"/>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9"/>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9"/>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9"/>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9"/>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9"/>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9"/>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9"/>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9"/>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9"/>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9"/>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9"/>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9"/>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9"/>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9"/>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9"/>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9"/>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9"/>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9"/>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9"/>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9"/>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9"/>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9"/>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9"/>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9"/>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9"/>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9"/>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9"/>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9"/>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9"/>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9"/>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9"/>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9"/>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9"/>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9"/>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9"/>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9"/>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9"/>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9"/>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9"/>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9"/>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9"/>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9"/>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9"/>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9"/>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9"/>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9"/>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9"/>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9"/>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9"/>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9"/>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9"/>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9"/>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9"/>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9"/>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9"/>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9"/>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9"/>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9"/>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9"/>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9"/>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9"/>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9"/>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9"/>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9"/>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9"/>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9"/>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9"/>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9"/>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9"/>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9"/>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9"/>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9"/>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9"/>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9"/>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9"/>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9"/>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9"/>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9"/>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9"/>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9"/>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9"/>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9"/>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9"/>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9"/>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9"/>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9"/>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9"/>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9"/>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9"/>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9"/>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9"/>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9"/>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9"/>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9"/>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9"/>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9"/>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9"/>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9"/>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9"/>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9"/>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9"/>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9"/>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9"/>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9"/>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9"/>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9"/>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9"/>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9"/>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9"/>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9"/>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9"/>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9"/>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9"/>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9"/>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9"/>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9"/>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9"/>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9"/>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9"/>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9"/>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9"/>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9"/>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9"/>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9"/>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9"/>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9"/>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9"/>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9"/>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9"/>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9"/>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9"/>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9"/>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9"/>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9"/>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9"/>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9"/>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9"/>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9"/>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9"/>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9"/>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9"/>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9"/>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9"/>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9"/>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9"/>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9"/>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9"/>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9"/>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9"/>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9"/>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9"/>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9"/>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9"/>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9"/>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9"/>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9"/>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9"/>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9"/>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9"/>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9"/>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9"/>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9"/>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9"/>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9"/>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9"/>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9"/>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9"/>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9"/>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9"/>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9"/>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9"/>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9"/>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9"/>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9"/>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9"/>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9"/>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9"/>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9"/>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9"/>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9"/>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9"/>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9"/>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9"/>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9"/>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9"/>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9"/>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9"/>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9"/>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9"/>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9"/>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9"/>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9"/>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9"/>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9"/>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9"/>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9"/>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9"/>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9"/>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9"/>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9"/>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9"/>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9"/>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9"/>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9"/>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9"/>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3" name="Google Shape;1963;p19"/>
            <p:cNvSpPr/>
            <p:nvPr/>
          </p:nvSpPr>
          <p:spPr>
            <a:xfrm rot="5400000">
              <a:off x="1425340" y="2626043"/>
              <a:ext cx="1235353" cy="1235369"/>
            </a:xfrm>
            <a:custGeom>
              <a:rect b="b" l="l" r="r" t="t"/>
              <a:pathLst>
                <a:path extrusionOk="0" h="6457" w="6457">
                  <a:moveTo>
                    <a:pt x="3229" y="0"/>
                  </a:moveTo>
                  <a:cubicBezTo>
                    <a:pt x="1445" y="0"/>
                    <a:pt x="0" y="1445"/>
                    <a:pt x="0" y="3229"/>
                  </a:cubicBezTo>
                  <a:cubicBezTo>
                    <a:pt x="0" y="5012"/>
                    <a:pt x="1445" y="6456"/>
                    <a:pt x="3229" y="6456"/>
                  </a:cubicBezTo>
                  <a:cubicBezTo>
                    <a:pt x="5012" y="6456"/>
                    <a:pt x="6457" y="5012"/>
                    <a:pt x="6457" y="3229"/>
                  </a:cubicBezTo>
                  <a:cubicBezTo>
                    <a:pt x="6457" y="1445"/>
                    <a:pt x="5012" y="0"/>
                    <a:pt x="3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9"/>
            <p:cNvSpPr/>
            <p:nvPr/>
          </p:nvSpPr>
          <p:spPr>
            <a:xfrm rot="-1929326">
              <a:off x="823318" y="2583159"/>
              <a:ext cx="215885" cy="215885"/>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 name="Google Shape;1965;p19"/>
            <p:cNvGrpSpPr/>
            <p:nvPr/>
          </p:nvGrpSpPr>
          <p:grpSpPr>
            <a:xfrm>
              <a:off x="1016753" y="1265887"/>
              <a:ext cx="433655" cy="433655"/>
              <a:chOff x="-309341" y="2935180"/>
              <a:chExt cx="742179" cy="742179"/>
            </a:xfrm>
          </p:grpSpPr>
          <p:sp>
            <p:nvSpPr>
              <p:cNvPr id="1966" name="Google Shape;1966;p19"/>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9"/>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9"/>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9"/>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2" name="Google Shape;1972;p19"/>
            <p:cNvSpPr/>
            <p:nvPr/>
          </p:nvSpPr>
          <p:spPr>
            <a:xfrm rot="-5400000">
              <a:off x="4925720" y="2568382"/>
              <a:ext cx="778469" cy="129050"/>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9"/>
            <p:cNvSpPr/>
            <p:nvPr/>
          </p:nvSpPr>
          <p:spPr>
            <a:xfrm>
              <a:off x="5417603" y="1381521"/>
              <a:ext cx="268698" cy="202385"/>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4" name="Google Shape;1974;p19"/>
            <p:cNvGrpSpPr/>
            <p:nvPr/>
          </p:nvGrpSpPr>
          <p:grpSpPr>
            <a:xfrm rot="2700000">
              <a:off x="5197332" y="1038804"/>
              <a:ext cx="222070" cy="217081"/>
              <a:chOff x="8360742" y="4418908"/>
              <a:chExt cx="153843" cy="150357"/>
            </a:xfrm>
          </p:grpSpPr>
          <p:sp>
            <p:nvSpPr>
              <p:cNvPr id="1975" name="Google Shape;1975;p19"/>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7" name="Google Shape;1977;p19"/>
            <p:cNvSpPr/>
            <p:nvPr/>
          </p:nvSpPr>
          <p:spPr>
            <a:xfrm rot="5400000">
              <a:off x="4186717" y="3691788"/>
              <a:ext cx="136397" cy="136090"/>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9"/>
            <p:cNvSpPr/>
            <p:nvPr/>
          </p:nvSpPr>
          <p:spPr>
            <a:xfrm>
              <a:off x="1582197" y="2840679"/>
              <a:ext cx="233" cy="233"/>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9"/>
            <p:cNvSpPr/>
            <p:nvPr/>
          </p:nvSpPr>
          <p:spPr>
            <a:xfrm>
              <a:off x="930912" y="1978159"/>
              <a:ext cx="1431424" cy="131443"/>
            </a:xfrm>
            <a:custGeom>
              <a:rect b="b" l="l" r="r" t="t"/>
              <a:pathLst>
                <a:path extrusionOk="0" h="564" w="6142">
                  <a:moveTo>
                    <a:pt x="1" y="1"/>
                  </a:moveTo>
                  <a:lnTo>
                    <a:pt x="1" y="91"/>
                  </a:lnTo>
                  <a:cubicBezTo>
                    <a:pt x="160" y="91"/>
                    <a:pt x="227" y="181"/>
                    <a:pt x="317" y="317"/>
                  </a:cubicBezTo>
                  <a:cubicBezTo>
                    <a:pt x="386" y="429"/>
                    <a:pt x="498" y="564"/>
                    <a:pt x="678" y="564"/>
                  </a:cubicBezTo>
                  <a:cubicBezTo>
                    <a:pt x="882" y="564"/>
                    <a:pt x="973" y="429"/>
                    <a:pt x="1063" y="317"/>
                  </a:cubicBezTo>
                  <a:cubicBezTo>
                    <a:pt x="1153" y="181"/>
                    <a:pt x="1220" y="91"/>
                    <a:pt x="1379" y="91"/>
                  </a:cubicBezTo>
                  <a:cubicBezTo>
                    <a:pt x="1514" y="91"/>
                    <a:pt x="1581" y="181"/>
                    <a:pt x="1672" y="317"/>
                  </a:cubicBezTo>
                  <a:cubicBezTo>
                    <a:pt x="1762" y="429"/>
                    <a:pt x="1852" y="564"/>
                    <a:pt x="2056" y="564"/>
                  </a:cubicBezTo>
                  <a:cubicBezTo>
                    <a:pt x="2237" y="564"/>
                    <a:pt x="2349" y="429"/>
                    <a:pt x="2439" y="317"/>
                  </a:cubicBezTo>
                  <a:cubicBezTo>
                    <a:pt x="2508" y="181"/>
                    <a:pt x="2575" y="91"/>
                    <a:pt x="2733" y="91"/>
                  </a:cubicBezTo>
                  <a:cubicBezTo>
                    <a:pt x="2891" y="91"/>
                    <a:pt x="2959" y="181"/>
                    <a:pt x="3026" y="317"/>
                  </a:cubicBezTo>
                  <a:cubicBezTo>
                    <a:pt x="3116" y="429"/>
                    <a:pt x="3230" y="564"/>
                    <a:pt x="3411" y="564"/>
                  </a:cubicBezTo>
                  <a:cubicBezTo>
                    <a:pt x="3613" y="564"/>
                    <a:pt x="3703" y="429"/>
                    <a:pt x="3794" y="317"/>
                  </a:cubicBezTo>
                  <a:cubicBezTo>
                    <a:pt x="3884" y="181"/>
                    <a:pt x="3952" y="91"/>
                    <a:pt x="4088" y="91"/>
                  </a:cubicBezTo>
                  <a:cubicBezTo>
                    <a:pt x="4245" y="91"/>
                    <a:pt x="4314" y="181"/>
                    <a:pt x="4404" y="317"/>
                  </a:cubicBezTo>
                  <a:cubicBezTo>
                    <a:pt x="4494" y="429"/>
                    <a:pt x="4585" y="564"/>
                    <a:pt x="4787" y="564"/>
                  </a:cubicBezTo>
                  <a:cubicBezTo>
                    <a:pt x="4967" y="564"/>
                    <a:pt x="5081" y="429"/>
                    <a:pt x="5148" y="317"/>
                  </a:cubicBezTo>
                  <a:cubicBezTo>
                    <a:pt x="5238" y="181"/>
                    <a:pt x="5307" y="91"/>
                    <a:pt x="5464" y="91"/>
                  </a:cubicBezTo>
                  <a:cubicBezTo>
                    <a:pt x="5600" y="91"/>
                    <a:pt x="5690" y="181"/>
                    <a:pt x="5758" y="317"/>
                  </a:cubicBezTo>
                  <a:cubicBezTo>
                    <a:pt x="5849" y="429"/>
                    <a:pt x="5939" y="564"/>
                    <a:pt x="6141" y="564"/>
                  </a:cubicBezTo>
                  <a:lnTo>
                    <a:pt x="6141" y="474"/>
                  </a:lnTo>
                  <a:cubicBezTo>
                    <a:pt x="6006" y="474"/>
                    <a:pt x="5916" y="362"/>
                    <a:pt x="5849" y="248"/>
                  </a:cubicBezTo>
                  <a:cubicBezTo>
                    <a:pt x="5758" y="136"/>
                    <a:pt x="5645" y="1"/>
                    <a:pt x="5464" y="1"/>
                  </a:cubicBezTo>
                  <a:cubicBezTo>
                    <a:pt x="5262" y="1"/>
                    <a:pt x="5172" y="136"/>
                    <a:pt x="5081" y="248"/>
                  </a:cubicBezTo>
                  <a:cubicBezTo>
                    <a:pt x="4991" y="362"/>
                    <a:pt x="4922" y="474"/>
                    <a:pt x="4787" y="474"/>
                  </a:cubicBezTo>
                  <a:cubicBezTo>
                    <a:pt x="4630" y="474"/>
                    <a:pt x="4561" y="362"/>
                    <a:pt x="4471" y="248"/>
                  </a:cubicBezTo>
                  <a:cubicBezTo>
                    <a:pt x="4380" y="136"/>
                    <a:pt x="4290" y="1"/>
                    <a:pt x="4088" y="1"/>
                  </a:cubicBezTo>
                  <a:cubicBezTo>
                    <a:pt x="3907" y="1"/>
                    <a:pt x="3794" y="136"/>
                    <a:pt x="3727" y="248"/>
                  </a:cubicBezTo>
                  <a:cubicBezTo>
                    <a:pt x="3636" y="362"/>
                    <a:pt x="3568" y="474"/>
                    <a:pt x="3411" y="474"/>
                  </a:cubicBezTo>
                  <a:cubicBezTo>
                    <a:pt x="3275" y="474"/>
                    <a:pt x="3185" y="362"/>
                    <a:pt x="3116" y="248"/>
                  </a:cubicBezTo>
                  <a:cubicBezTo>
                    <a:pt x="3026" y="136"/>
                    <a:pt x="2936" y="1"/>
                    <a:pt x="2733" y="1"/>
                  </a:cubicBezTo>
                  <a:cubicBezTo>
                    <a:pt x="2529" y="1"/>
                    <a:pt x="2439" y="136"/>
                    <a:pt x="2349" y="248"/>
                  </a:cubicBezTo>
                  <a:cubicBezTo>
                    <a:pt x="2282" y="362"/>
                    <a:pt x="2192" y="474"/>
                    <a:pt x="2056" y="474"/>
                  </a:cubicBezTo>
                  <a:cubicBezTo>
                    <a:pt x="1897" y="474"/>
                    <a:pt x="1830" y="362"/>
                    <a:pt x="1740" y="248"/>
                  </a:cubicBezTo>
                  <a:cubicBezTo>
                    <a:pt x="1650" y="136"/>
                    <a:pt x="1560" y="1"/>
                    <a:pt x="1379" y="1"/>
                  </a:cubicBezTo>
                  <a:cubicBezTo>
                    <a:pt x="1175" y="1"/>
                    <a:pt x="1085" y="136"/>
                    <a:pt x="994" y="248"/>
                  </a:cubicBezTo>
                  <a:cubicBezTo>
                    <a:pt x="904" y="362"/>
                    <a:pt x="837" y="474"/>
                    <a:pt x="678" y="474"/>
                  </a:cubicBezTo>
                  <a:cubicBezTo>
                    <a:pt x="543" y="474"/>
                    <a:pt x="476" y="362"/>
                    <a:pt x="386" y="248"/>
                  </a:cubicBezTo>
                  <a:cubicBezTo>
                    <a:pt x="295" y="136"/>
                    <a:pt x="20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9"/>
            <p:cNvSpPr/>
            <p:nvPr/>
          </p:nvSpPr>
          <p:spPr>
            <a:xfrm>
              <a:off x="4946520" y="3239478"/>
              <a:ext cx="563294" cy="121422"/>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9"/>
            <p:cNvSpPr/>
            <p:nvPr/>
          </p:nvSpPr>
          <p:spPr>
            <a:xfrm>
              <a:off x="1582197" y="2840679"/>
              <a:ext cx="233" cy="233"/>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9"/>
            <p:cNvSpPr/>
            <p:nvPr/>
          </p:nvSpPr>
          <p:spPr>
            <a:xfrm>
              <a:off x="5212293" y="3311976"/>
              <a:ext cx="205321" cy="200194"/>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3" name="Google Shape;1983;p19"/>
            <p:cNvGrpSpPr/>
            <p:nvPr/>
          </p:nvGrpSpPr>
          <p:grpSpPr>
            <a:xfrm>
              <a:off x="4979493" y="3785777"/>
              <a:ext cx="226778" cy="226781"/>
              <a:chOff x="-397290" y="3459667"/>
              <a:chExt cx="198806" cy="198808"/>
            </a:xfrm>
          </p:grpSpPr>
          <p:sp>
            <p:nvSpPr>
              <p:cNvPr id="1984" name="Google Shape;1984;p19"/>
              <p:cNvSpPr/>
              <p:nvPr/>
            </p:nvSpPr>
            <p:spPr>
              <a:xfrm>
                <a:off x="-314334" y="3459667"/>
                <a:ext cx="32692" cy="198808"/>
              </a:xfrm>
              <a:custGeom>
                <a:rect b="b" l="l" r="r" t="t"/>
                <a:pathLst>
                  <a:path extrusionOk="0" h="973" w="160">
                    <a:moveTo>
                      <a:pt x="1" y="0"/>
                    </a:moveTo>
                    <a:lnTo>
                      <a:pt x="1" y="972"/>
                    </a:lnTo>
                    <a:lnTo>
                      <a:pt x="160" y="972"/>
                    </a:lnTo>
                    <a:lnTo>
                      <a:pt x="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9"/>
              <p:cNvSpPr/>
              <p:nvPr/>
            </p:nvSpPr>
            <p:spPr>
              <a:xfrm>
                <a:off x="-397290" y="3542623"/>
                <a:ext cx="198806" cy="32692"/>
              </a:xfrm>
              <a:custGeom>
                <a:rect b="b" l="l" r="r" t="t"/>
                <a:pathLst>
                  <a:path extrusionOk="0" h="160" w="973">
                    <a:moveTo>
                      <a:pt x="1" y="1"/>
                    </a:moveTo>
                    <a:lnTo>
                      <a:pt x="1" y="160"/>
                    </a:lnTo>
                    <a:lnTo>
                      <a:pt x="972" y="160"/>
                    </a:lnTo>
                    <a:lnTo>
                      <a:pt x="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6" name="Google Shape;1986;p19"/>
            <p:cNvSpPr/>
            <p:nvPr/>
          </p:nvSpPr>
          <p:spPr>
            <a:xfrm>
              <a:off x="694589" y="1561095"/>
              <a:ext cx="1431191" cy="131909"/>
            </a:xfrm>
            <a:custGeom>
              <a:rect b="b" l="l" r="r" t="t"/>
              <a:pathLst>
                <a:path extrusionOk="0" h="566" w="6141">
                  <a:moveTo>
                    <a:pt x="0" y="0"/>
                  </a:moveTo>
                  <a:lnTo>
                    <a:pt x="0" y="91"/>
                  </a:lnTo>
                  <a:cubicBezTo>
                    <a:pt x="135" y="91"/>
                    <a:pt x="202" y="181"/>
                    <a:pt x="293" y="295"/>
                  </a:cubicBezTo>
                  <a:cubicBezTo>
                    <a:pt x="383" y="430"/>
                    <a:pt x="473" y="566"/>
                    <a:pt x="677" y="566"/>
                  </a:cubicBezTo>
                  <a:cubicBezTo>
                    <a:pt x="858" y="566"/>
                    <a:pt x="970" y="430"/>
                    <a:pt x="1060" y="295"/>
                  </a:cubicBezTo>
                  <a:cubicBezTo>
                    <a:pt x="1129" y="181"/>
                    <a:pt x="1219" y="91"/>
                    <a:pt x="1354" y="91"/>
                  </a:cubicBezTo>
                  <a:cubicBezTo>
                    <a:pt x="1512" y="91"/>
                    <a:pt x="1580" y="181"/>
                    <a:pt x="1671" y="295"/>
                  </a:cubicBezTo>
                  <a:cubicBezTo>
                    <a:pt x="1737" y="430"/>
                    <a:pt x="1851" y="566"/>
                    <a:pt x="2032" y="566"/>
                  </a:cubicBezTo>
                  <a:cubicBezTo>
                    <a:pt x="2234" y="566"/>
                    <a:pt x="2324" y="430"/>
                    <a:pt x="2415" y="295"/>
                  </a:cubicBezTo>
                  <a:cubicBezTo>
                    <a:pt x="2505" y="181"/>
                    <a:pt x="2574" y="91"/>
                    <a:pt x="2731" y="91"/>
                  </a:cubicBezTo>
                  <a:cubicBezTo>
                    <a:pt x="2866" y="91"/>
                    <a:pt x="2935" y="181"/>
                    <a:pt x="3025" y="295"/>
                  </a:cubicBezTo>
                  <a:cubicBezTo>
                    <a:pt x="3115" y="430"/>
                    <a:pt x="3206" y="566"/>
                    <a:pt x="3408" y="566"/>
                  </a:cubicBezTo>
                  <a:cubicBezTo>
                    <a:pt x="3589" y="566"/>
                    <a:pt x="3702" y="430"/>
                    <a:pt x="3769" y="295"/>
                  </a:cubicBezTo>
                  <a:cubicBezTo>
                    <a:pt x="3859" y="181"/>
                    <a:pt x="3928" y="91"/>
                    <a:pt x="4085" y="91"/>
                  </a:cubicBezTo>
                  <a:cubicBezTo>
                    <a:pt x="4221" y="91"/>
                    <a:pt x="4311" y="181"/>
                    <a:pt x="4380" y="295"/>
                  </a:cubicBezTo>
                  <a:cubicBezTo>
                    <a:pt x="4470" y="430"/>
                    <a:pt x="4582" y="566"/>
                    <a:pt x="4762" y="566"/>
                  </a:cubicBezTo>
                  <a:cubicBezTo>
                    <a:pt x="4966" y="566"/>
                    <a:pt x="5057" y="430"/>
                    <a:pt x="5147" y="295"/>
                  </a:cubicBezTo>
                  <a:cubicBezTo>
                    <a:pt x="5237" y="181"/>
                    <a:pt x="5304" y="91"/>
                    <a:pt x="5440" y="91"/>
                  </a:cubicBezTo>
                  <a:cubicBezTo>
                    <a:pt x="5599" y="91"/>
                    <a:pt x="5665" y="181"/>
                    <a:pt x="5756" y="295"/>
                  </a:cubicBezTo>
                  <a:cubicBezTo>
                    <a:pt x="5846" y="430"/>
                    <a:pt x="5936" y="566"/>
                    <a:pt x="6140" y="566"/>
                  </a:cubicBezTo>
                  <a:lnTo>
                    <a:pt x="6140" y="475"/>
                  </a:lnTo>
                  <a:cubicBezTo>
                    <a:pt x="5981" y="475"/>
                    <a:pt x="5915" y="362"/>
                    <a:pt x="5824" y="250"/>
                  </a:cubicBezTo>
                  <a:cubicBezTo>
                    <a:pt x="5734" y="136"/>
                    <a:pt x="5644" y="0"/>
                    <a:pt x="5440" y="0"/>
                  </a:cubicBezTo>
                  <a:cubicBezTo>
                    <a:pt x="5259" y="0"/>
                    <a:pt x="5147" y="136"/>
                    <a:pt x="5078" y="250"/>
                  </a:cubicBezTo>
                  <a:cubicBezTo>
                    <a:pt x="4988" y="362"/>
                    <a:pt x="4921" y="475"/>
                    <a:pt x="4762" y="475"/>
                  </a:cubicBezTo>
                  <a:cubicBezTo>
                    <a:pt x="4627" y="475"/>
                    <a:pt x="4537" y="362"/>
                    <a:pt x="4470" y="250"/>
                  </a:cubicBezTo>
                  <a:cubicBezTo>
                    <a:pt x="4380" y="136"/>
                    <a:pt x="4289" y="0"/>
                    <a:pt x="4085" y="0"/>
                  </a:cubicBezTo>
                  <a:cubicBezTo>
                    <a:pt x="3883" y="0"/>
                    <a:pt x="3793" y="136"/>
                    <a:pt x="3702" y="250"/>
                  </a:cubicBezTo>
                  <a:cubicBezTo>
                    <a:pt x="3612" y="362"/>
                    <a:pt x="3543" y="475"/>
                    <a:pt x="3408" y="475"/>
                  </a:cubicBezTo>
                  <a:cubicBezTo>
                    <a:pt x="3251" y="475"/>
                    <a:pt x="3182" y="362"/>
                    <a:pt x="3092" y="250"/>
                  </a:cubicBezTo>
                  <a:cubicBezTo>
                    <a:pt x="3002" y="136"/>
                    <a:pt x="2911" y="0"/>
                    <a:pt x="2731" y="0"/>
                  </a:cubicBezTo>
                  <a:cubicBezTo>
                    <a:pt x="2528" y="0"/>
                    <a:pt x="2438" y="136"/>
                    <a:pt x="2348" y="250"/>
                  </a:cubicBezTo>
                  <a:cubicBezTo>
                    <a:pt x="2257" y="362"/>
                    <a:pt x="2189" y="475"/>
                    <a:pt x="2032" y="475"/>
                  </a:cubicBezTo>
                  <a:cubicBezTo>
                    <a:pt x="1896" y="475"/>
                    <a:pt x="1828" y="362"/>
                    <a:pt x="1737" y="250"/>
                  </a:cubicBezTo>
                  <a:cubicBezTo>
                    <a:pt x="1647" y="136"/>
                    <a:pt x="1557" y="0"/>
                    <a:pt x="1354" y="0"/>
                  </a:cubicBezTo>
                  <a:cubicBezTo>
                    <a:pt x="1174" y="0"/>
                    <a:pt x="1060" y="136"/>
                    <a:pt x="970" y="250"/>
                  </a:cubicBezTo>
                  <a:cubicBezTo>
                    <a:pt x="903" y="362"/>
                    <a:pt x="813" y="475"/>
                    <a:pt x="677" y="475"/>
                  </a:cubicBezTo>
                  <a:cubicBezTo>
                    <a:pt x="518" y="475"/>
                    <a:pt x="452" y="362"/>
                    <a:pt x="361" y="250"/>
                  </a:cubicBezTo>
                  <a:cubicBezTo>
                    <a:pt x="293" y="136"/>
                    <a:pt x="18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9"/>
            <p:cNvSpPr/>
            <p:nvPr/>
          </p:nvSpPr>
          <p:spPr>
            <a:xfrm>
              <a:off x="1997509" y="2677773"/>
              <a:ext cx="233" cy="233"/>
            </a:xfrm>
            <a:custGeom>
              <a:rect b="b" l="l" r="r" t="t"/>
              <a:pathLst>
                <a:path extrusionOk="0" h="1" w="1">
                  <a:moveTo>
                    <a:pt x="1"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9"/>
            <p:cNvSpPr/>
            <p:nvPr/>
          </p:nvSpPr>
          <p:spPr>
            <a:xfrm>
              <a:off x="1997509" y="2677773"/>
              <a:ext cx="233" cy="233"/>
            </a:xfrm>
            <a:custGeom>
              <a:rect b="b" l="l" r="r" t="t"/>
              <a:pathLst>
                <a:path extrusionOk="0" fill="none" h="1" w="1">
                  <a:moveTo>
                    <a:pt x="1" y="0"/>
                  </a:moveTo>
                  <a:lnTo>
                    <a:pt x="1"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BLANK_2_1_1_1_1_2_1_2">
    <p:spTree>
      <p:nvGrpSpPr>
        <p:cNvPr id="1989" name="Shape 1989"/>
        <p:cNvGrpSpPr/>
        <p:nvPr/>
      </p:nvGrpSpPr>
      <p:grpSpPr>
        <a:xfrm>
          <a:off x="0" y="0"/>
          <a:ext cx="0" cy="0"/>
          <a:chOff x="0" y="0"/>
          <a:chExt cx="0" cy="0"/>
        </a:xfrm>
      </p:grpSpPr>
      <p:sp>
        <p:nvSpPr>
          <p:cNvPr id="1990" name="Google Shape;1990;p20"/>
          <p:cNvSpPr txBox="1"/>
          <p:nvPr>
            <p:ph type="title"/>
          </p:nvPr>
        </p:nvSpPr>
        <p:spPr>
          <a:xfrm>
            <a:off x="4775150" y="1610100"/>
            <a:ext cx="3572700" cy="1149900"/>
          </a:xfrm>
          <a:prstGeom prst="rect">
            <a:avLst/>
          </a:prstGeom>
        </p:spPr>
        <p:txBody>
          <a:bodyPr anchorCtr="0" anchor="t" bIns="91425" lIns="91425" spcFirstLastPara="1" rIns="91425" wrap="square" tIns="91425">
            <a:noAutofit/>
          </a:bodyPr>
          <a:lstStyle>
            <a:lvl1pPr lvl="0" rtl="0">
              <a:spcBef>
                <a:spcPts val="0"/>
              </a:spcBef>
              <a:spcAft>
                <a:spcPts val="0"/>
              </a:spcAft>
              <a:buNone/>
              <a:defRPr sz="3500"/>
            </a:lvl1pPr>
            <a:lvl2pPr lvl="1" rtl="0">
              <a:spcBef>
                <a:spcPts val="0"/>
              </a:spcBef>
              <a:spcAft>
                <a:spcPts val="0"/>
              </a:spcAft>
              <a:buNone/>
              <a:defRPr sz="3500"/>
            </a:lvl2pPr>
            <a:lvl3pPr lvl="2" rtl="0">
              <a:spcBef>
                <a:spcPts val="0"/>
              </a:spcBef>
              <a:spcAft>
                <a:spcPts val="0"/>
              </a:spcAft>
              <a:buNone/>
              <a:defRPr sz="3500"/>
            </a:lvl3pPr>
            <a:lvl4pPr lvl="3" rtl="0">
              <a:spcBef>
                <a:spcPts val="0"/>
              </a:spcBef>
              <a:spcAft>
                <a:spcPts val="0"/>
              </a:spcAft>
              <a:buNone/>
              <a:defRPr sz="3500"/>
            </a:lvl4pPr>
            <a:lvl5pPr lvl="4" rtl="0">
              <a:spcBef>
                <a:spcPts val="0"/>
              </a:spcBef>
              <a:spcAft>
                <a:spcPts val="0"/>
              </a:spcAft>
              <a:buNone/>
              <a:defRPr sz="3500"/>
            </a:lvl5pPr>
            <a:lvl6pPr lvl="5" rtl="0">
              <a:spcBef>
                <a:spcPts val="0"/>
              </a:spcBef>
              <a:spcAft>
                <a:spcPts val="0"/>
              </a:spcAft>
              <a:buNone/>
              <a:defRPr sz="3500"/>
            </a:lvl6pPr>
            <a:lvl7pPr lvl="6" rtl="0">
              <a:spcBef>
                <a:spcPts val="0"/>
              </a:spcBef>
              <a:spcAft>
                <a:spcPts val="0"/>
              </a:spcAft>
              <a:buNone/>
              <a:defRPr sz="3500"/>
            </a:lvl7pPr>
            <a:lvl8pPr lvl="7" rtl="0">
              <a:spcBef>
                <a:spcPts val="0"/>
              </a:spcBef>
              <a:spcAft>
                <a:spcPts val="0"/>
              </a:spcAft>
              <a:buNone/>
              <a:defRPr sz="3500"/>
            </a:lvl8pPr>
            <a:lvl9pPr lvl="8" rtl="0">
              <a:spcBef>
                <a:spcPts val="0"/>
              </a:spcBef>
              <a:spcAft>
                <a:spcPts val="0"/>
              </a:spcAft>
              <a:buNone/>
              <a:defRPr sz="3500"/>
            </a:lvl9pPr>
          </a:lstStyle>
          <a:p/>
        </p:txBody>
      </p:sp>
      <p:sp>
        <p:nvSpPr>
          <p:cNvPr id="1991" name="Google Shape;1991;p20"/>
          <p:cNvSpPr txBox="1"/>
          <p:nvPr>
            <p:ph idx="1" type="subTitle"/>
          </p:nvPr>
        </p:nvSpPr>
        <p:spPr>
          <a:xfrm>
            <a:off x="4784763" y="2336868"/>
            <a:ext cx="2484000" cy="423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1pPr>
            <a:lvl2pPr lvl="1"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2pPr>
            <a:lvl3pPr lvl="2"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3pPr>
            <a:lvl4pPr lvl="3"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4pPr>
            <a:lvl5pPr lvl="4"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5pPr>
            <a:lvl6pPr lvl="5"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6pPr>
            <a:lvl7pPr lvl="6"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7pPr>
            <a:lvl8pPr lvl="7"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8pPr>
            <a:lvl9pPr lvl="8" rtl="0">
              <a:lnSpc>
                <a:spcPct val="100000"/>
              </a:lnSpc>
              <a:spcBef>
                <a:spcPts val="0"/>
              </a:spcBef>
              <a:spcAft>
                <a:spcPts val="0"/>
              </a:spcAft>
              <a:buNone/>
              <a:defRPr b="1" sz="1700">
                <a:solidFill>
                  <a:schemeClr val="dk1"/>
                </a:solidFill>
                <a:latin typeface="Roboto Condensed"/>
                <a:ea typeface="Roboto Condensed"/>
                <a:cs typeface="Roboto Condensed"/>
                <a:sym typeface="Roboto Condensed"/>
              </a:defRPr>
            </a:lvl9pPr>
          </a:lstStyle>
          <a:p/>
        </p:txBody>
      </p:sp>
      <p:sp>
        <p:nvSpPr>
          <p:cNvPr id="1992" name="Google Shape;1992;p20"/>
          <p:cNvSpPr txBox="1"/>
          <p:nvPr>
            <p:ph idx="2" type="subTitle"/>
          </p:nvPr>
        </p:nvSpPr>
        <p:spPr>
          <a:xfrm>
            <a:off x="4784775" y="2649210"/>
            <a:ext cx="2484000" cy="147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1600"/>
              </a:spcBef>
              <a:spcAft>
                <a:spcPts val="0"/>
              </a:spcAft>
              <a:buNone/>
              <a:defRPr sz="1500">
                <a:solidFill>
                  <a:schemeClr val="dk1"/>
                </a:solidFill>
              </a:defRPr>
            </a:lvl2pPr>
            <a:lvl3pPr lvl="2" rtl="0">
              <a:lnSpc>
                <a:spcPct val="100000"/>
              </a:lnSpc>
              <a:spcBef>
                <a:spcPts val="1600"/>
              </a:spcBef>
              <a:spcAft>
                <a:spcPts val="0"/>
              </a:spcAft>
              <a:buNone/>
              <a:defRPr sz="1500">
                <a:solidFill>
                  <a:schemeClr val="dk1"/>
                </a:solidFill>
              </a:defRPr>
            </a:lvl3pPr>
            <a:lvl4pPr lvl="3" rtl="0">
              <a:lnSpc>
                <a:spcPct val="100000"/>
              </a:lnSpc>
              <a:spcBef>
                <a:spcPts val="1600"/>
              </a:spcBef>
              <a:spcAft>
                <a:spcPts val="0"/>
              </a:spcAft>
              <a:buNone/>
              <a:defRPr sz="1500">
                <a:solidFill>
                  <a:schemeClr val="dk1"/>
                </a:solidFill>
              </a:defRPr>
            </a:lvl4pPr>
            <a:lvl5pPr lvl="4" rtl="0">
              <a:lnSpc>
                <a:spcPct val="100000"/>
              </a:lnSpc>
              <a:spcBef>
                <a:spcPts val="1600"/>
              </a:spcBef>
              <a:spcAft>
                <a:spcPts val="0"/>
              </a:spcAft>
              <a:buNone/>
              <a:defRPr sz="1500">
                <a:solidFill>
                  <a:schemeClr val="dk1"/>
                </a:solidFill>
              </a:defRPr>
            </a:lvl5pPr>
            <a:lvl6pPr lvl="5" rtl="0">
              <a:lnSpc>
                <a:spcPct val="100000"/>
              </a:lnSpc>
              <a:spcBef>
                <a:spcPts val="1600"/>
              </a:spcBef>
              <a:spcAft>
                <a:spcPts val="0"/>
              </a:spcAft>
              <a:buNone/>
              <a:defRPr sz="1500">
                <a:solidFill>
                  <a:schemeClr val="dk1"/>
                </a:solidFill>
              </a:defRPr>
            </a:lvl6pPr>
            <a:lvl7pPr lvl="6" rtl="0">
              <a:lnSpc>
                <a:spcPct val="100000"/>
              </a:lnSpc>
              <a:spcBef>
                <a:spcPts val="1600"/>
              </a:spcBef>
              <a:spcAft>
                <a:spcPts val="0"/>
              </a:spcAft>
              <a:buNone/>
              <a:defRPr sz="1500">
                <a:solidFill>
                  <a:schemeClr val="dk1"/>
                </a:solidFill>
              </a:defRPr>
            </a:lvl7pPr>
            <a:lvl8pPr lvl="7" rtl="0">
              <a:lnSpc>
                <a:spcPct val="100000"/>
              </a:lnSpc>
              <a:spcBef>
                <a:spcPts val="1600"/>
              </a:spcBef>
              <a:spcAft>
                <a:spcPts val="0"/>
              </a:spcAft>
              <a:buNone/>
              <a:defRPr sz="1500">
                <a:solidFill>
                  <a:schemeClr val="dk1"/>
                </a:solidFill>
              </a:defRPr>
            </a:lvl8pPr>
            <a:lvl9pPr lvl="8" rtl="0">
              <a:lnSpc>
                <a:spcPct val="100000"/>
              </a:lnSpc>
              <a:spcBef>
                <a:spcPts val="1600"/>
              </a:spcBef>
              <a:spcAft>
                <a:spcPts val="1600"/>
              </a:spcAft>
              <a:buNone/>
              <a:defRPr sz="1500">
                <a:solidFill>
                  <a:schemeClr val="dk1"/>
                </a:solidFill>
              </a:defRPr>
            </a:lvl9pPr>
          </a:lstStyle>
          <a:p/>
        </p:txBody>
      </p:sp>
      <p:grpSp>
        <p:nvGrpSpPr>
          <p:cNvPr id="1993" name="Google Shape;1993;p20"/>
          <p:cNvGrpSpPr/>
          <p:nvPr/>
        </p:nvGrpSpPr>
        <p:grpSpPr>
          <a:xfrm>
            <a:off x="629732" y="465474"/>
            <a:ext cx="8218001" cy="4375446"/>
            <a:chOff x="629732" y="465474"/>
            <a:chExt cx="8218001" cy="4375446"/>
          </a:xfrm>
        </p:grpSpPr>
        <p:sp>
          <p:nvSpPr>
            <p:cNvPr id="1994" name="Google Shape;1994;p20"/>
            <p:cNvSpPr/>
            <p:nvPr/>
          </p:nvSpPr>
          <p:spPr>
            <a:xfrm rot="5400000">
              <a:off x="1194550" y="2940892"/>
              <a:ext cx="1561178" cy="1560783"/>
            </a:xfrm>
            <a:custGeom>
              <a:rect b="b" l="l" r="r" t="t"/>
              <a:pathLst>
                <a:path extrusionOk="0" h="3951" w="3952">
                  <a:moveTo>
                    <a:pt x="0" y="0"/>
                  </a:moveTo>
                  <a:lnTo>
                    <a:pt x="0" y="3950"/>
                  </a:lnTo>
                  <a:lnTo>
                    <a:pt x="3952" y="3950"/>
                  </a:lnTo>
                  <a:lnTo>
                    <a:pt x="39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5" name="Google Shape;1995;p20"/>
            <p:cNvGrpSpPr/>
            <p:nvPr/>
          </p:nvGrpSpPr>
          <p:grpSpPr>
            <a:xfrm rot="5400000">
              <a:off x="1001306" y="3611444"/>
              <a:ext cx="1103436" cy="1030829"/>
              <a:chOff x="2158204" y="1844001"/>
              <a:chExt cx="1241071" cy="1159408"/>
            </a:xfrm>
          </p:grpSpPr>
          <p:sp>
            <p:nvSpPr>
              <p:cNvPr id="1996" name="Google Shape;1996;p20"/>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0"/>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0"/>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0"/>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0"/>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0"/>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0"/>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0"/>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0"/>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0"/>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0"/>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0"/>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0"/>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0"/>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0"/>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0"/>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0"/>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0"/>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0"/>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0"/>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0"/>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0"/>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0"/>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0"/>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0"/>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0"/>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0"/>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0"/>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0"/>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0"/>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0"/>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0"/>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0"/>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0"/>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0"/>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0"/>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0"/>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0"/>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0"/>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0"/>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0"/>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0"/>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0"/>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0"/>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0"/>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0"/>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0"/>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0"/>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0"/>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0"/>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0"/>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0"/>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0"/>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0"/>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0"/>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0"/>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0"/>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0"/>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0"/>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0"/>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0"/>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0"/>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0"/>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0"/>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0"/>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0"/>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0"/>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0"/>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0"/>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0"/>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0"/>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0"/>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0"/>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0"/>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0"/>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0"/>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0"/>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0"/>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0"/>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0"/>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0"/>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0"/>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0"/>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0"/>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0"/>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0"/>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0"/>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0"/>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0"/>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0"/>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0"/>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0"/>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0"/>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0"/>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0"/>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0"/>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0"/>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0"/>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0"/>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0"/>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0"/>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0"/>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0"/>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0"/>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0"/>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0"/>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0"/>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0"/>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0"/>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0"/>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0"/>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0"/>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0"/>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0"/>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0"/>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0"/>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0"/>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0"/>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0"/>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0"/>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0"/>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0"/>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0"/>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0"/>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0"/>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0"/>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0"/>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0"/>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0"/>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0"/>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0"/>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0"/>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0"/>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0"/>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0"/>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0"/>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0"/>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0"/>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0"/>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0"/>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0"/>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0"/>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0"/>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0"/>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0"/>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0"/>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0"/>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0"/>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0"/>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0"/>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0"/>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0"/>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0"/>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0"/>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0"/>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0"/>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0"/>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0"/>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0"/>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0"/>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0"/>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0"/>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0"/>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0"/>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0"/>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0"/>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0"/>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0"/>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0"/>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0"/>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0"/>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0"/>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0"/>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0"/>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0"/>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0"/>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0"/>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0"/>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0"/>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0"/>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0"/>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0"/>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0"/>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0"/>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0"/>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0"/>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0"/>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0"/>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0"/>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0"/>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0"/>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0"/>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0"/>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0"/>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0"/>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0"/>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0"/>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0"/>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0"/>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0"/>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0"/>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0"/>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0"/>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0"/>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0"/>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0"/>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0"/>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0"/>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0"/>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0"/>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0"/>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0"/>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0"/>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0"/>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0"/>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0"/>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0"/>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0"/>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0"/>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0"/>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0"/>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0"/>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0"/>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0"/>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0"/>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0"/>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0"/>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0"/>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0"/>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0"/>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0"/>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0"/>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0"/>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0"/>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0"/>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0"/>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0"/>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0"/>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0"/>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0"/>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0"/>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0"/>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0"/>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0"/>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0"/>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0"/>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0"/>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0"/>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0"/>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0"/>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0"/>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0"/>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0"/>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0"/>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0"/>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0"/>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0"/>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0"/>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0"/>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0"/>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0"/>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0"/>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0"/>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0"/>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0"/>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0"/>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0"/>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0"/>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0"/>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0"/>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0"/>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0"/>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0"/>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0"/>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0"/>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0"/>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0"/>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0"/>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0"/>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0"/>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0"/>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0"/>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0"/>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0"/>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0"/>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0"/>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0"/>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0"/>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0"/>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0"/>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0"/>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0"/>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0"/>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0"/>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0"/>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0"/>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0"/>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0"/>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0"/>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0"/>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0"/>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0"/>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0"/>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0"/>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0"/>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0"/>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0"/>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0"/>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0"/>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0"/>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0"/>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0"/>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0"/>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0"/>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0"/>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0"/>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0"/>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0"/>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0"/>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0"/>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0"/>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0"/>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0"/>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0"/>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0"/>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0"/>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0"/>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0"/>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0"/>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0"/>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0"/>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0"/>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0"/>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0"/>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0"/>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0"/>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0"/>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0"/>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0"/>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0"/>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0"/>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0"/>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0"/>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0"/>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0"/>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0"/>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0"/>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0"/>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0"/>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0"/>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0"/>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0"/>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0"/>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0"/>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0"/>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0"/>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0"/>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0"/>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0"/>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0"/>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6" name="Google Shape;2356;p20"/>
            <p:cNvSpPr/>
            <p:nvPr/>
          </p:nvSpPr>
          <p:spPr>
            <a:xfrm rot="10800000">
              <a:off x="748933" y="1376549"/>
              <a:ext cx="910343" cy="224313"/>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7" name="Google Shape;2357;p20"/>
            <p:cNvGrpSpPr/>
            <p:nvPr/>
          </p:nvGrpSpPr>
          <p:grpSpPr>
            <a:xfrm rot="10800000">
              <a:off x="902230" y="1448075"/>
              <a:ext cx="835672" cy="210610"/>
              <a:chOff x="8002498" y="1073094"/>
              <a:chExt cx="880118" cy="221812"/>
            </a:xfrm>
          </p:grpSpPr>
          <p:sp>
            <p:nvSpPr>
              <p:cNvPr id="2358" name="Google Shape;2358;p20"/>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0"/>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0"/>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0"/>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0"/>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0"/>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0"/>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0"/>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0"/>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0"/>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0"/>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0"/>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0"/>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0"/>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0"/>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0"/>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0"/>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0"/>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0"/>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0"/>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0"/>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0"/>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0"/>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0"/>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0"/>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0"/>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0"/>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0"/>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0"/>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0"/>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8" name="Google Shape;2388;p20"/>
            <p:cNvSpPr/>
            <p:nvPr/>
          </p:nvSpPr>
          <p:spPr>
            <a:xfrm rot="-5400000">
              <a:off x="1697525" y="705227"/>
              <a:ext cx="294761" cy="289631"/>
            </a:xfrm>
            <a:custGeom>
              <a:rect b="b" l="l" r="r" t="t"/>
              <a:pathLst>
                <a:path extrusionOk="0" h="1355" w="1379">
                  <a:moveTo>
                    <a:pt x="678" y="181"/>
                  </a:moveTo>
                  <a:cubicBezTo>
                    <a:pt x="972" y="181"/>
                    <a:pt x="1175" y="407"/>
                    <a:pt x="1175" y="678"/>
                  </a:cubicBezTo>
                  <a:cubicBezTo>
                    <a:pt x="1175" y="949"/>
                    <a:pt x="972" y="1174"/>
                    <a:pt x="678" y="1174"/>
                  </a:cubicBezTo>
                  <a:cubicBezTo>
                    <a:pt x="407" y="1174"/>
                    <a:pt x="181" y="949"/>
                    <a:pt x="181" y="678"/>
                  </a:cubicBezTo>
                  <a:cubicBezTo>
                    <a:pt x="181" y="407"/>
                    <a:pt x="407" y="181"/>
                    <a:pt x="678" y="181"/>
                  </a:cubicBezTo>
                  <a:close/>
                  <a:moveTo>
                    <a:pt x="678" y="0"/>
                  </a:moveTo>
                  <a:cubicBezTo>
                    <a:pt x="317" y="0"/>
                    <a:pt x="1" y="295"/>
                    <a:pt x="1" y="678"/>
                  </a:cubicBezTo>
                  <a:cubicBezTo>
                    <a:pt x="1" y="1062"/>
                    <a:pt x="317" y="1355"/>
                    <a:pt x="678" y="1355"/>
                  </a:cubicBezTo>
                  <a:cubicBezTo>
                    <a:pt x="1063" y="1355"/>
                    <a:pt x="1379" y="1062"/>
                    <a:pt x="1379" y="678"/>
                  </a:cubicBezTo>
                  <a:cubicBezTo>
                    <a:pt x="1379" y="295"/>
                    <a:pt x="1063"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9" name="Google Shape;2389;p20"/>
            <p:cNvGrpSpPr/>
            <p:nvPr/>
          </p:nvGrpSpPr>
          <p:grpSpPr>
            <a:xfrm rot="10800000">
              <a:off x="827090" y="1236575"/>
              <a:ext cx="216257" cy="211417"/>
              <a:chOff x="8360742" y="4418908"/>
              <a:chExt cx="153843" cy="150357"/>
            </a:xfrm>
          </p:grpSpPr>
          <p:sp>
            <p:nvSpPr>
              <p:cNvPr id="2390" name="Google Shape;2390;p20"/>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0"/>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2" name="Google Shape;2392;p20"/>
            <p:cNvSpPr/>
            <p:nvPr/>
          </p:nvSpPr>
          <p:spPr>
            <a:xfrm rot="-5400000">
              <a:off x="2296354" y="465625"/>
              <a:ext cx="132843" cy="132542"/>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3" name="Google Shape;2393;p20"/>
            <p:cNvGrpSpPr/>
            <p:nvPr/>
          </p:nvGrpSpPr>
          <p:grpSpPr>
            <a:xfrm rot="-5400000">
              <a:off x="3444465" y="2750485"/>
              <a:ext cx="709933" cy="709968"/>
              <a:chOff x="-1175534" y="1724115"/>
              <a:chExt cx="351278" cy="351278"/>
            </a:xfrm>
          </p:grpSpPr>
          <p:sp>
            <p:nvSpPr>
              <p:cNvPr id="2394" name="Google Shape;2394;p20"/>
              <p:cNvSpPr/>
              <p:nvPr/>
            </p:nvSpPr>
            <p:spPr>
              <a:xfrm>
                <a:off x="-1115336" y="1784313"/>
                <a:ext cx="269559" cy="269559"/>
              </a:xfrm>
              <a:custGeom>
                <a:rect b="b" l="l" r="r" t="t"/>
                <a:pathLst>
                  <a:path extrusionOk="0" h="2530" w="2530">
                    <a:moveTo>
                      <a:pt x="2325" y="1"/>
                    </a:moveTo>
                    <a:lnTo>
                      <a:pt x="1" y="2325"/>
                    </a:lnTo>
                    <a:cubicBezTo>
                      <a:pt x="91" y="2416"/>
                      <a:pt x="181" y="2484"/>
                      <a:pt x="293" y="2529"/>
                    </a:cubicBezTo>
                    <a:lnTo>
                      <a:pt x="2529" y="294"/>
                    </a:lnTo>
                    <a:cubicBezTo>
                      <a:pt x="2484" y="182"/>
                      <a:pt x="2415" y="91"/>
                      <a:pt x="23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0"/>
              <p:cNvSpPr/>
              <p:nvPr/>
            </p:nvSpPr>
            <p:spPr>
              <a:xfrm>
                <a:off x="-1156249" y="1743400"/>
                <a:ext cx="271903" cy="272009"/>
              </a:xfrm>
              <a:custGeom>
                <a:rect b="b" l="l" r="r" t="t"/>
                <a:pathLst>
                  <a:path extrusionOk="0" h="2553" w="2552">
                    <a:moveTo>
                      <a:pt x="2258" y="0"/>
                    </a:moveTo>
                    <a:lnTo>
                      <a:pt x="0" y="2258"/>
                    </a:lnTo>
                    <a:cubicBezTo>
                      <a:pt x="69" y="2348"/>
                      <a:pt x="136" y="2462"/>
                      <a:pt x="204" y="2552"/>
                    </a:cubicBezTo>
                    <a:lnTo>
                      <a:pt x="2552" y="204"/>
                    </a:lnTo>
                    <a:cubicBezTo>
                      <a:pt x="2462" y="136"/>
                      <a:pt x="2348" y="69"/>
                      <a:pt x="22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0"/>
              <p:cNvSpPr/>
              <p:nvPr/>
            </p:nvSpPr>
            <p:spPr>
              <a:xfrm>
                <a:off x="-1060039" y="1839609"/>
                <a:ext cx="235784" cy="235784"/>
              </a:xfrm>
              <a:custGeom>
                <a:rect b="b" l="l" r="r" t="t"/>
                <a:pathLst>
                  <a:path extrusionOk="0" h="2213" w="2213">
                    <a:moveTo>
                      <a:pt x="2122" y="0"/>
                    </a:moveTo>
                    <a:lnTo>
                      <a:pt x="0" y="2122"/>
                    </a:lnTo>
                    <a:cubicBezTo>
                      <a:pt x="136" y="2167"/>
                      <a:pt x="271" y="2191"/>
                      <a:pt x="406" y="2213"/>
                    </a:cubicBezTo>
                    <a:lnTo>
                      <a:pt x="2212" y="407"/>
                    </a:lnTo>
                    <a:cubicBezTo>
                      <a:pt x="2191" y="271"/>
                      <a:pt x="2167" y="136"/>
                      <a:pt x="21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0"/>
              <p:cNvSpPr/>
              <p:nvPr/>
            </p:nvSpPr>
            <p:spPr>
              <a:xfrm>
                <a:off x="-1175534" y="1724115"/>
                <a:ext cx="235784" cy="235891"/>
              </a:xfrm>
              <a:custGeom>
                <a:rect b="b" l="l" r="r" t="t"/>
                <a:pathLst>
                  <a:path extrusionOk="0" h="2214" w="2213">
                    <a:moveTo>
                      <a:pt x="1807" y="1"/>
                    </a:moveTo>
                    <a:lnTo>
                      <a:pt x="1" y="1807"/>
                    </a:lnTo>
                    <a:cubicBezTo>
                      <a:pt x="1" y="1942"/>
                      <a:pt x="46" y="2078"/>
                      <a:pt x="91" y="2213"/>
                    </a:cubicBezTo>
                    <a:lnTo>
                      <a:pt x="2213" y="91"/>
                    </a:lnTo>
                    <a:cubicBezTo>
                      <a:pt x="2077" y="46"/>
                      <a:pt x="1942" y="1"/>
                      <a:pt x="18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0"/>
              <p:cNvSpPr/>
              <p:nvPr/>
            </p:nvSpPr>
            <p:spPr>
              <a:xfrm>
                <a:off x="-983114" y="1916535"/>
                <a:ext cx="158859" cy="158859"/>
              </a:xfrm>
              <a:custGeom>
                <a:rect b="b" l="l" r="r" t="t"/>
                <a:pathLst>
                  <a:path extrusionOk="0" h="1491" w="1491">
                    <a:moveTo>
                      <a:pt x="1490" y="1"/>
                    </a:moveTo>
                    <a:lnTo>
                      <a:pt x="1" y="1491"/>
                    </a:lnTo>
                    <a:cubicBezTo>
                      <a:pt x="362" y="1445"/>
                      <a:pt x="723" y="1288"/>
                      <a:pt x="994" y="1017"/>
                    </a:cubicBezTo>
                    <a:cubicBezTo>
                      <a:pt x="1288" y="723"/>
                      <a:pt x="1445" y="385"/>
                      <a:pt x="14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0"/>
              <p:cNvSpPr/>
              <p:nvPr/>
            </p:nvSpPr>
            <p:spPr>
              <a:xfrm>
                <a:off x="-1175534" y="1724115"/>
                <a:ext cx="156515" cy="156515"/>
              </a:xfrm>
              <a:custGeom>
                <a:rect b="b" l="l" r="r" t="t"/>
                <a:pathLst>
                  <a:path extrusionOk="0" h="1469" w="1469">
                    <a:moveTo>
                      <a:pt x="1469" y="1"/>
                    </a:moveTo>
                    <a:lnTo>
                      <a:pt x="1469" y="1"/>
                    </a:lnTo>
                    <a:cubicBezTo>
                      <a:pt x="1108" y="46"/>
                      <a:pt x="746" y="205"/>
                      <a:pt x="475" y="476"/>
                    </a:cubicBezTo>
                    <a:cubicBezTo>
                      <a:pt x="181" y="747"/>
                      <a:pt x="24" y="1108"/>
                      <a:pt x="1" y="1469"/>
                    </a:cubicBezTo>
                    <a:lnTo>
                      <a:pt x="14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0" name="Google Shape;2400;p20"/>
            <p:cNvSpPr/>
            <p:nvPr/>
          </p:nvSpPr>
          <p:spPr>
            <a:xfrm rot="-5400000">
              <a:off x="3567275" y="1784442"/>
              <a:ext cx="335269" cy="253025"/>
            </a:xfrm>
            <a:custGeom>
              <a:rect b="b" l="l" r="r" t="t"/>
              <a:pathLst>
                <a:path extrusionOk="0" h="1175" w="1557">
                  <a:moveTo>
                    <a:pt x="768" y="340"/>
                  </a:moveTo>
                  <a:lnTo>
                    <a:pt x="1196" y="994"/>
                  </a:lnTo>
                  <a:lnTo>
                    <a:pt x="338" y="994"/>
                  </a:lnTo>
                  <a:lnTo>
                    <a:pt x="768" y="340"/>
                  </a:lnTo>
                  <a:close/>
                  <a:moveTo>
                    <a:pt x="768" y="0"/>
                  </a:moveTo>
                  <a:lnTo>
                    <a:pt x="0" y="1174"/>
                  </a:lnTo>
                  <a:lnTo>
                    <a:pt x="1557" y="1174"/>
                  </a:lnTo>
                  <a:lnTo>
                    <a:pt x="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1" name="Google Shape;2401;p20"/>
            <p:cNvGrpSpPr/>
            <p:nvPr/>
          </p:nvGrpSpPr>
          <p:grpSpPr>
            <a:xfrm rot="-5400000">
              <a:off x="3923355" y="4184912"/>
              <a:ext cx="233630" cy="228474"/>
              <a:chOff x="277199" y="1260008"/>
              <a:chExt cx="115601" cy="113044"/>
            </a:xfrm>
          </p:grpSpPr>
          <p:sp>
            <p:nvSpPr>
              <p:cNvPr id="2402" name="Google Shape;2402;p20"/>
              <p:cNvSpPr/>
              <p:nvPr/>
            </p:nvSpPr>
            <p:spPr>
              <a:xfrm>
                <a:off x="325357" y="1260008"/>
                <a:ext cx="19285" cy="113044"/>
              </a:xfrm>
              <a:custGeom>
                <a:rect b="b" l="l" r="r" t="t"/>
                <a:pathLst>
                  <a:path extrusionOk="0" h="1061" w="181">
                    <a:moveTo>
                      <a:pt x="0" y="1"/>
                    </a:moveTo>
                    <a:lnTo>
                      <a:pt x="0" y="1061"/>
                    </a:lnTo>
                    <a:lnTo>
                      <a:pt x="181" y="1061"/>
                    </a:lnTo>
                    <a:lnTo>
                      <a:pt x="1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0"/>
              <p:cNvSpPr/>
              <p:nvPr/>
            </p:nvSpPr>
            <p:spPr>
              <a:xfrm>
                <a:off x="277199" y="1305609"/>
                <a:ext cx="115601" cy="21842"/>
              </a:xfrm>
              <a:custGeom>
                <a:rect b="b" l="l" r="r" t="t"/>
                <a:pathLst>
                  <a:path extrusionOk="0" h="205" w="1085">
                    <a:moveTo>
                      <a:pt x="1" y="1"/>
                    </a:moveTo>
                    <a:lnTo>
                      <a:pt x="1" y="205"/>
                    </a:lnTo>
                    <a:lnTo>
                      <a:pt x="1084" y="205"/>
                    </a:lnTo>
                    <a:lnTo>
                      <a:pt x="10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4" name="Google Shape;2404;p20"/>
            <p:cNvSpPr/>
            <p:nvPr/>
          </p:nvSpPr>
          <p:spPr>
            <a:xfrm rot="-5400000">
              <a:off x="2824196" y="4233252"/>
              <a:ext cx="758608" cy="131788"/>
            </a:xfrm>
            <a:custGeom>
              <a:rect b="b" l="l" r="r" t="t"/>
              <a:pathLst>
                <a:path extrusionOk="0" h="612" w="3523">
                  <a:moveTo>
                    <a:pt x="746" y="1"/>
                  </a:moveTo>
                  <a:lnTo>
                    <a:pt x="407" y="341"/>
                  </a:lnTo>
                  <a:lnTo>
                    <a:pt x="114" y="70"/>
                  </a:lnTo>
                  <a:lnTo>
                    <a:pt x="1" y="205"/>
                  </a:lnTo>
                  <a:lnTo>
                    <a:pt x="407" y="611"/>
                  </a:lnTo>
                  <a:lnTo>
                    <a:pt x="746" y="272"/>
                  </a:lnTo>
                  <a:lnTo>
                    <a:pt x="1084" y="611"/>
                  </a:lnTo>
                  <a:lnTo>
                    <a:pt x="1424" y="272"/>
                  </a:lnTo>
                  <a:lnTo>
                    <a:pt x="1761" y="611"/>
                  </a:lnTo>
                  <a:lnTo>
                    <a:pt x="2101" y="272"/>
                  </a:lnTo>
                  <a:lnTo>
                    <a:pt x="2439" y="611"/>
                  </a:lnTo>
                  <a:lnTo>
                    <a:pt x="2778" y="272"/>
                  </a:lnTo>
                  <a:lnTo>
                    <a:pt x="3116" y="611"/>
                  </a:lnTo>
                  <a:lnTo>
                    <a:pt x="3522" y="205"/>
                  </a:lnTo>
                  <a:lnTo>
                    <a:pt x="3410" y="70"/>
                  </a:lnTo>
                  <a:lnTo>
                    <a:pt x="3116" y="341"/>
                  </a:lnTo>
                  <a:lnTo>
                    <a:pt x="2778" y="1"/>
                  </a:lnTo>
                  <a:lnTo>
                    <a:pt x="2439" y="341"/>
                  </a:lnTo>
                  <a:lnTo>
                    <a:pt x="2101" y="1"/>
                  </a:lnTo>
                  <a:lnTo>
                    <a:pt x="1761" y="341"/>
                  </a:lnTo>
                  <a:lnTo>
                    <a:pt x="1424" y="1"/>
                  </a:lnTo>
                  <a:lnTo>
                    <a:pt x="1084" y="341"/>
                  </a:lnTo>
                  <a:lnTo>
                    <a:pt x="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0"/>
            <p:cNvSpPr/>
            <p:nvPr/>
          </p:nvSpPr>
          <p:spPr>
            <a:xfrm rot="-5400000">
              <a:off x="3796533" y="823200"/>
              <a:ext cx="758392" cy="131357"/>
            </a:xfrm>
            <a:custGeom>
              <a:rect b="b" l="l" r="r" t="t"/>
              <a:pathLst>
                <a:path extrusionOk="0" h="610" w="3522">
                  <a:moveTo>
                    <a:pt x="744" y="1"/>
                  </a:moveTo>
                  <a:lnTo>
                    <a:pt x="406" y="338"/>
                  </a:lnTo>
                  <a:lnTo>
                    <a:pt x="112" y="67"/>
                  </a:lnTo>
                  <a:lnTo>
                    <a:pt x="0" y="203"/>
                  </a:lnTo>
                  <a:lnTo>
                    <a:pt x="406" y="609"/>
                  </a:lnTo>
                  <a:lnTo>
                    <a:pt x="744" y="271"/>
                  </a:lnTo>
                  <a:lnTo>
                    <a:pt x="1084" y="609"/>
                  </a:lnTo>
                  <a:lnTo>
                    <a:pt x="1421" y="271"/>
                  </a:lnTo>
                  <a:lnTo>
                    <a:pt x="1761" y="609"/>
                  </a:lnTo>
                  <a:lnTo>
                    <a:pt x="2099" y="271"/>
                  </a:lnTo>
                  <a:lnTo>
                    <a:pt x="2438" y="609"/>
                  </a:lnTo>
                  <a:lnTo>
                    <a:pt x="2776" y="271"/>
                  </a:lnTo>
                  <a:lnTo>
                    <a:pt x="3115" y="609"/>
                  </a:lnTo>
                  <a:lnTo>
                    <a:pt x="3522" y="203"/>
                  </a:lnTo>
                  <a:lnTo>
                    <a:pt x="3386" y="67"/>
                  </a:lnTo>
                  <a:lnTo>
                    <a:pt x="3115" y="338"/>
                  </a:lnTo>
                  <a:lnTo>
                    <a:pt x="2776" y="1"/>
                  </a:lnTo>
                  <a:lnTo>
                    <a:pt x="2438" y="338"/>
                  </a:lnTo>
                  <a:lnTo>
                    <a:pt x="2099" y="1"/>
                  </a:lnTo>
                  <a:lnTo>
                    <a:pt x="1761" y="338"/>
                  </a:lnTo>
                  <a:lnTo>
                    <a:pt x="1421" y="1"/>
                  </a:lnTo>
                  <a:lnTo>
                    <a:pt x="1084" y="338"/>
                  </a:lnTo>
                  <a:lnTo>
                    <a:pt x="7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0"/>
            <p:cNvSpPr/>
            <p:nvPr/>
          </p:nvSpPr>
          <p:spPr>
            <a:xfrm rot="-5400000">
              <a:off x="627265" y="2081060"/>
              <a:ext cx="384364" cy="379429"/>
            </a:xfrm>
            <a:custGeom>
              <a:rect b="b" l="l" r="r" t="t"/>
              <a:pathLst>
                <a:path extrusionOk="0" h="1762" w="1785">
                  <a:moveTo>
                    <a:pt x="903" y="248"/>
                  </a:moveTo>
                  <a:lnTo>
                    <a:pt x="1535" y="880"/>
                  </a:lnTo>
                  <a:lnTo>
                    <a:pt x="903" y="1512"/>
                  </a:lnTo>
                  <a:lnTo>
                    <a:pt x="271" y="880"/>
                  </a:lnTo>
                  <a:lnTo>
                    <a:pt x="903" y="248"/>
                  </a:lnTo>
                  <a:close/>
                  <a:moveTo>
                    <a:pt x="903" y="1"/>
                  </a:moveTo>
                  <a:lnTo>
                    <a:pt x="0" y="880"/>
                  </a:lnTo>
                  <a:lnTo>
                    <a:pt x="903" y="1761"/>
                  </a:lnTo>
                  <a:lnTo>
                    <a:pt x="1785" y="880"/>
                  </a:lnTo>
                  <a:lnTo>
                    <a:pt x="9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7" name="Google Shape;2407;p20"/>
            <p:cNvGrpSpPr/>
            <p:nvPr/>
          </p:nvGrpSpPr>
          <p:grpSpPr>
            <a:xfrm flipH="1" rot="-8099630">
              <a:off x="8555401" y="3490758"/>
              <a:ext cx="243809" cy="238285"/>
              <a:chOff x="5387475" y="3939240"/>
              <a:chExt cx="185595" cy="181389"/>
            </a:xfrm>
          </p:grpSpPr>
          <p:sp>
            <p:nvSpPr>
              <p:cNvPr id="2408" name="Google Shape;2408;p20"/>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0"/>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 name="Google Shape;2410;p20"/>
            <p:cNvGrpSpPr/>
            <p:nvPr/>
          </p:nvGrpSpPr>
          <p:grpSpPr>
            <a:xfrm flipH="1" rot="10800000">
              <a:off x="7648849" y="4418547"/>
              <a:ext cx="243778" cy="238310"/>
              <a:chOff x="5225094" y="4199975"/>
              <a:chExt cx="185595" cy="181389"/>
            </a:xfrm>
          </p:grpSpPr>
          <p:sp>
            <p:nvSpPr>
              <p:cNvPr id="2411" name="Google Shape;2411;p20"/>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0"/>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3" name="Google Shape;2413;p20"/>
            <p:cNvSpPr/>
            <p:nvPr/>
          </p:nvSpPr>
          <p:spPr>
            <a:xfrm flipH="1" rot="-5400000">
              <a:off x="8096152" y="4375768"/>
              <a:ext cx="792987" cy="137317"/>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1936775" y="3216633"/>
            <a:ext cx="3520800" cy="509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None/>
              <a:defRPr sz="2000"/>
            </a:lvl1pPr>
            <a:lvl2pPr lvl="1" rtl="0" algn="ctr">
              <a:spcBef>
                <a:spcPts val="0"/>
              </a:spcBef>
              <a:spcAft>
                <a:spcPts val="0"/>
              </a:spcAft>
              <a:buNone/>
              <a:defRPr sz="2000"/>
            </a:lvl2pPr>
            <a:lvl3pPr lvl="2" rtl="0" algn="ctr">
              <a:spcBef>
                <a:spcPts val="0"/>
              </a:spcBef>
              <a:spcAft>
                <a:spcPts val="0"/>
              </a:spcAft>
              <a:buNone/>
              <a:defRPr sz="2000"/>
            </a:lvl3pPr>
            <a:lvl4pPr lvl="3" rtl="0" algn="ctr">
              <a:spcBef>
                <a:spcPts val="0"/>
              </a:spcBef>
              <a:spcAft>
                <a:spcPts val="0"/>
              </a:spcAft>
              <a:buNone/>
              <a:defRPr sz="2000"/>
            </a:lvl4pPr>
            <a:lvl5pPr lvl="4" rtl="0" algn="ctr">
              <a:spcBef>
                <a:spcPts val="0"/>
              </a:spcBef>
              <a:spcAft>
                <a:spcPts val="0"/>
              </a:spcAft>
              <a:buNone/>
              <a:defRPr sz="2000"/>
            </a:lvl5pPr>
            <a:lvl6pPr lvl="5" rtl="0" algn="ctr">
              <a:spcBef>
                <a:spcPts val="0"/>
              </a:spcBef>
              <a:spcAft>
                <a:spcPts val="0"/>
              </a:spcAft>
              <a:buNone/>
              <a:defRPr sz="2000"/>
            </a:lvl6pPr>
            <a:lvl7pPr lvl="6" rtl="0" algn="ctr">
              <a:spcBef>
                <a:spcPts val="0"/>
              </a:spcBef>
              <a:spcAft>
                <a:spcPts val="0"/>
              </a:spcAft>
              <a:buNone/>
              <a:defRPr sz="2000"/>
            </a:lvl7pPr>
            <a:lvl8pPr lvl="7" rtl="0" algn="ctr">
              <a:spcBef>
                <a:spcPts val="0"/>
              </a:spcBef>
              <a:spcAft>
                <a:spcPts val="0"/>
              </a:spcAft>
              <a:buNone/>
              <a:defRPr sz="2000"/>
            </a:lvl8pPr>
            <a:lvl9pPr lvl="8" rtl="0" algn="ctr">
              <a:spcBef>
                <a:spcPts val="0"/>
              </a:spcBef>
              <a:spcAft>
                <a:spcPts val="0"/>
              </a:spcAft>
              <a:buNone/>
              <a:defRPr sz="2000"/>
            </a:lvl9pPr>
          </a:lstStyle>
          <a:p/>
        </p:txBody>
      </p:sp>
      <p:sp>
        <p:nvSpPr>
          <p:cNvPr id="13" name="Google Shape;13;p3"/>
          <p:cNvSpPr txBox="1"/>
          <p:nvPr>
            <p:ph hasCustomPrompt="1" idx="2" type="title"/>
          </p:nvPr>
        </p:nvSpPr>
        <p:spPr>
          <a:xfrm>
            <a:off x="3409850" y="1778407"/>
            <a:ext cx="2052300" cy="1764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2000"/>
              <a:buFont typeface="Roboto Black"/>
              <a:buNone/>
              <a:defRPr b="1" sz="13000"/>
            </a:lvl1pPr>
            <a:lvl2pPr lvl="1"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BLANK_2_1_1_1_1_2_1_2_1">
    <p:spTree>
      <p:nvGrpSpPr>
        <p:cNvPr id="2414" name="Shape 2414"/>
        <p:cNvGrpSpPr/>
        <p:nvPr/>
      </p:nvGrpSpPr>
      <p:grpSpPr>
        <a:xfrm>
          <a:off x="0" y="0"/>
          <a:ext cx="0" cy="0"/>
          <a:chOff x="0" y="0"/>
          <a:chExt cx="0" cy="0"/>
        </a:xfrm>
      </p:grpSpPr>
      <p:sp>
        <p:nvSpPr>
          <p:cNvPr id="2415" name="Google Shape;2415;p21"/>
          <p:cNvSpPr txBox="1"/>
          <p:nvPr>
            <p:ph type="title"/>
          </p:nvPr>
        </p:nvSpPr>
        <p:spPr>
          <a:xfrm>
            <a:off x="946965" y="1610095"/>
            <a:ext cx="2563800" cy="11499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3500"/>
            </a:lvl1pPr>
            <a:lvl2pPr lvl="1" rtl="0" algn="r">
              <a:spcBef>
                <a:spcPts val="0"/>
              </a:spcBef>
              <a:spcAft>
                <a:spcPts val="0"/>
              </a:spcAft>
              <a:buNone/>
              <a:defRPr sz="3500"/>
            </a:lvl2pPr>
            <a:lvl3pPr lvl="2" rtl="0" algn="r">
              <a:spcBef>
                <a:spcPts val="0"/>
              </a:spcBef>
              <a:spcAft>
                <a:spcPts val="0"/>
              </a:spcAft>
              <a:buNone/>
              <a:defRPr sz="3500"/>
            </a:lvl3pPr>
            <a:lvl4pPr lvl="3" rtl="0" algn="r">
              <a:spcBef>
                <a:spcPts val="0"/>
              </a:spcBef>
              <a:spcAft>
                <a:spcPts val="0"/>
              </a:spcAft>
              <a:buNone/>
              <a:defRPr sz="3500"/>
            </a:lvl4pPr>
            <a:lvl5pPr lvl="4" rtl="0" algn="r">
              <a:spcBef>
                <a:spcPts val="0"/>
              </a:spcBef>
              <a:spcAft>
                <a:spcPts val="0"/>
              </a:spcAft>
              <a:buNone/>
              <a:defRPr sz="3500"/>
            </a:lvl5pPr>
            <a:lvl6pPr lvl="5" rtl="0" algn="r">
              <a:spcBef>
                <a:spcPts val="0"/>
              </a:spcBef>
              <a:spcAft>
                <a:spcPts val="0"/>
              </a:spcAft>
              <a:buNone/>
              <a:defRPr sz="3500"/>
            </a:lvl6pPr>
            <a:lvl7pPr lvl="6" rtl="0" algn="r">
              <a:spcBef>
                <a:spcPts val="0"/>
              </a:spcBef>
              <a:spcAft>
                <a:spcPts val="0"/>
              </a:spcAft>
              <a:buNone/>
              <a:defRPr sz="3500"/>
            </a:lvl7pPr>
            <a:lvl8pPr lvl="7" rtl="0" algn="r">
              <a:spcBef>
                <a:spcPts val="0"/>
              </a:spcBef>
              <a:spcAft>
                <a:spcPts val="0"/>
              </a:spcAft>
              <a:buNone/>
              <a:defRPr sz="3500"/>
            </a:lvl8pPr>
            <a:lvl9pPr lvl="8" rtl="0" algn="r">
              <a:spcBef>
                <a:spcPts val="0"/>
              </a:spcBef>
              <a:spcAft>
                <a:spcPts val="0"/>
              </a:spcAft>
              <a:buNone/>
              <a:defRPr sz="3500"/>
            </a:lvl9pPr>
          </a:lstStyle>
          <a:p/>
        </p:txBody>
      </p:sp>
      <p:sp>
        <p:nvSpPr>
          <p:cNvPr id="2416" name="Google Shape;2416;p21"/>
          <p:cNvSpPr txBox="1"/>
          <p:nvPr>
            <p:ph idx="1" type="subTitle"/>
          </p:nvPr>
        </p:nvSpPr>
        <p:spPr>
          <a:xfrm>
            <a:off x="791300" y="2836500"/>
            <a:ext cx="2717400" cy="1189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500">
                <a:solidFill>
                  <a:schemeClr val="dk1"/>
                </a:solidFill>
              </a:defRPr>
            </a:lvl1pPr>
            <a:lvl2pPr lvl="1" rtl="0" algn="r">
              <a:lnSpc>
                <a:spcPct val="100000"/>
              </a:lnSpc>
              <a:spcBef>
                <a:spcPts val="1600"/>
              </a:spcBef>
              <a:spcAft>
                <a:spcPts val="0"/>
              </a:spcAft>
              <a:buNone/>
              <a:defRPr sz="1500">
                <a:solidFill>
                  <a:schemeClr val="dk1"/>
                </a:solidFill>
              </a:defRPr>
            </a:lvl2pPr>
            <a:lvl3pPr lvl="2" rtl="0" algn="r">
              <a:lnSpc>
                <a:spcPct val="100000"/>
              </a:lnSpc>
              <a:spcBef>
                <a:spcPts val="1600"/>
              </a:spcBef>
              <a:spcAft>
                <a:spcPts val="0"/>
              </a:spcAft>
              <a:buNone/>
              <a:defRPr sz="1500">
                <a:solidFill>
                  <a:schemeClr val="dk1"/>
                </a:solidFill>
              </a:defRPr>
            </a:lvl3pPr>
            <a:lvl4pPr lvl="3" rtl="0" algn="r">
              <a:lnSpc>
                <a:spcPct val="100000"/>
              </a:lnSpc>
              <a:spcBef>
                <a:spcPts val="1600"/>
              </a:spcBef>
              <a:spcAft>
                <a:spcPts val="0"/>
              </a:spcAft>
              <a:buNone/>
              <a:defRPr sz="1500">
                <a:solidFill>
                  <a:schemeClr val="dk1"/>
                </a:solidFill>
              </a:defRPr>
            </a:lvl4pPr>
            <a:lvl5pPr lvl="4" rtl="0" algn="r">
              <a:lnSpc>
                <a:spcPct val="100000"/>
              </a:lnSpc>
              <a:spcBef>
                <a:spcPts val="1600"/>
              </a:spcBef>
              <a:spcAft>
                <a:spcPts val="0"/>
              </a:spcAft>
              <a:buNone/>
              <a:defRPr sz="1500">
                <a:solidFill>
                  <a:schemeClr val="dk1"/>
                </a:solidFill>
              </a:defRPr>
            </a:lvl5pPr>
            <a:lvl6pPr lvl="5" rtl="0" algn="r">
              <a:lnSpc>
                <a:spcPct val="100000"/>
              </a:lnSpc>
              <a:spcBef>
                <a:spcPts val="1600"/>
              </a:spcBef>
              <a:spcAft>
                <a:spcPts val="0"/>
              </a:spcAft>
              <a:buNone/>
              <a:defRPr sz="1500">
                <a:solidFill>
                  <a:schemeClr val="dk1"/>
                </a:solidFill>
              </a:defRPr>
            </a:lvl6pPr>
            <a:lvl7pPr lvl="6" rtl="0" algn="r">
              <a:lnSpc>
                <a:spcPct val="100000"/>
              </a:lnSpc>
              <a:spcBef>
                <a:spcPts val="1600"/>
              </a:spcBef>
              <a:spcAft>
                <a:spcPts val="0"/>
              </a:spcAft>
              <a:buNone/>
              <a:defRPr sz="1500">
                <a:solidFill>
                  <a:schemeClr val="dk1"/>
                </a:solidFill>
              </a:defRPr>
            </a:lvl7pPr>
            <a:lvl8pPr lvl="7" rtl="0" algn="r">
              <a:lnSpc>
                <a:spcPct val="100000"/>
              </a:lnSpc>
              <a:spcBef>
                <a:spcPts val="1600"/>
              </a:spcBef>
              <a:spcAft>
                <a:spcPts val="0"/>
              </a:spcAft>
              <a:buNone/>
              <a:defRPr sz="1500">
                <a:solidFill>
                  <a:schemeClr val="dk1"/>
                </a:solidFill>
              </a:defRPr>
            </a:lvl8pPr>
            <a:lvl9pPr lvl="8" rtl="0" algn="r">
              <a:lnSpc>
                <a:spcPct val="100000"/>
              </a:lnSpc>
              <a:spcBef>
                <a:spcPts val="1600"/>
              </a:spcBef>
              <a:spcAft>
                <a:spcPts val="1600"/>
              </a:spcAft>
              <a:buNone/>
              <a:defRPr sz="1500">
                <a:solidFill>
                  <a:schemeClr val="dk1"/>
                </a:solidFill>
              </a:defRPr>
            </a:lvl9pPr>
          </a:lstStyle>
          <a:p/>
        </p:txBody>
      </p:sp>
      <p:grpSp>
        <p:nvGrpSpPr>
          <p:cNvPr id="2417" name="Google Shape;2417;p21"/>
          <p:cNvGrpSpPr/>
          <p:nvPr/>
        </p:nvGrpSpPr>
        <p:grpSpPr>
          <a:xfrm>
            <a:off x="505151" y="395608"/>
            <a:ext cx="7476076" cy="4156234"/>
            <a:chOff x="505151" y="395608"/>
            <a:chExt cx="7476076" cy="4156234"/>
          </a:xfrm>
        </p:grpSpPr>
        <p:grpSp>
          <p:nvGrpSpPr>
            <p:cNvPr id="2418" name="Google Shape;2418;p21"/>
            <p:cNvGrpSpPr/>
            <p:nvPr/>
          </p:nvGrpSpPr>
          <p:grpSpPr>
            <a:xfrm rot="-5400000">
              <a:off x="6692073" y="2697064"/>
              <a:ext cx="1106911" cy="1034076"/>
              <a:chOff x="2158204" y="1844001"/>
              <a:chExt cx="1241071" cy="1159408"/>
            </a:xfrm>
          </p:grpSpPr>
          <p:sp>
            <p:nvSpPr>
              <p:cNvPr id="2419" name="Google Shape;2419;p21"/>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1"/>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1"/>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1"/>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1"/>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1"/>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1"/>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1"/>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1"/>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1"/>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1"/>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1"/>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1"/>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1"/>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1"/>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1"/>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1"/>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1"/>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1"/>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1"/>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1"/>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1"/>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1"/>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1"/>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1"/>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1"/>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1"/>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1"/>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1"/>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1"/>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1"/>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1"/>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1"/>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1"/>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1"/>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1"/>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1"/>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1"/>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1"/>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1"/>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1"/>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1"/>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1"/>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1"/>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1"/>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1"/>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1"/>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1"/>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1"/>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1"/>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1"/>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1"/>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1"/>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1"/>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1"/>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1"/>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1"/>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1"/>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1"/>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1"/>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1"/>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1"/>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1"/>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1"/>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1"/>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1"/>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1"/>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1"/>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1"/>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1"/>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1"/>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1"/>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1"/>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1"/>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1"/>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1"/>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1"/>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1"/>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1"/>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1"/>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1"/>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1"/>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1"/>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1"/>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1"/>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1"/>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1"/>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1"/>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1"/>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1"/>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1"/>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1"/>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1"/>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1"/>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1"/>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1"/>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1"/>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1"/>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1"/>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1"/>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1"/>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1"/>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1"/>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1"/>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1"/>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1"/>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1"/>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1"/>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1"/>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1"/>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1"/>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1"/>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1"/>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1"/>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1"/>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1"/>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1"/>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1"/>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1"/>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1"/>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1"/>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1"/>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1"/>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1"/>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1"/>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1"/>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1"/>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1"/>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1"/>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1"/>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1"/>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1"/>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1"/>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1"/>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1"/>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1"/>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1"/>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1"/>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1"/>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1"/>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1"/>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1"/>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1"/>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1"/>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1"/>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1"/>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1"/>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1"/>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1"/>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1"/>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1"/>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1"/>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1"/>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1"/>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1"/>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1"/>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1"/>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1"/>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1"/>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1"/>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1"/>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1"/>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1"/>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1"/>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21"/>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21"/>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21"/>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1"/>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1"/>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1"/>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1"/>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1"/>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1"/>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1"/>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1"/>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1"/>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1"/>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1"/>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1"/>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1"/>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1"/>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1"/>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1"/>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1"/>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1"/>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1"/>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1"/>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1"/>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1"/>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1"/>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1"/>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1"/>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1"/>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1"/>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1"/>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1"/>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1"/>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1"/>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1"/>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1"/>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1"/>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1"/>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1"/>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1"/>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1"/>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1"/>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1"/>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1"/>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1"/>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1"/>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1"/>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1"/>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1"/>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1"/>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1"/>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1"/>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1"/>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1"/>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1"/>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1"/>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1"/>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1"/>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1"/>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1"/>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1"/>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1"/>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1"/>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1"/>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1"/>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1"/>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1"/>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1"/>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1"/>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1"/>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1"/>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1"/>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1"/>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1"/>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1"/>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1"/>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1"/>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1"/>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1"/>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1"/>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1"/>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1"/>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1"/>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1"/>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1"/>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1"/>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1"/>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1"/>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1"/>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1"/>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1"/>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1"/>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1"/>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1"/>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1"/>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1"/>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1"/>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1"/>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1"/>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1"/>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1"/>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1"/>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1"/>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1"/>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1"/>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1"/>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1"/>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1"/>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1"/>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1"/>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1"/>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1"/>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1"/>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1"/>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1"/>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1"/>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1"/>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1"/>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1"/>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1"/>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1"/>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1"/>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1"/>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1"/>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1"/>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1"/>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1"/>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1"/>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1"/>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1"/>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1"/>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1"/>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1"/>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1"/>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1"/>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1"/>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1"/>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1"/>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1"/>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1"/>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1"/>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1"/>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1"/>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1"/>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1"/>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1"/>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1"/>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1"/>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1"/>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1"/>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1"/>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1"/>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1"/>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1"/>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1"/>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1"/>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1"/>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1"/>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1"/>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1"/>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1"/>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1"/>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1"/>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1"/>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1"/>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1"/>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1"/>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1"/>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1"/>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1"/>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1"/>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1"/>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1"/>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1"/>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1"/>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1"/>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1"/>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1"/>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1"/>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1"/>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1"/>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1"/>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1"/>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1"/>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1"/>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1"/>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1"/>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1"/>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1"/>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1"/>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1"/>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1"/>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1"/>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1"/>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21"/>
            <p:cNvGrpSpPr/>
            <p:nvPr/>
          </p:nvGrpSpPr>
          <p:grpSpPr>
            <a:xfrm rot="10800000">
              <a:off x="4776454" y="475293"/>
              <a:ext cx="1125871" cy="1203313"/>
              <a:chOff x="795198" y="3074561"/>
              <a:chExt cx="1182016" cy="1263321"/>
            </a:xfrm>
          </p:grpSpPr>
          <p:sp>
            <p:nvSpPr>
              <p:cNvPr id="2780" name="Google Shape;2780;p21"/>
              <p:cNvSpPr/>
              <p:nvPr/>
            </p:nvSpPr>
            <p:spPr>
              <a:xfrm>
                <a:off x="795198" y="3098043"/>
                <a:ext cx="399750" cy="340023"/>
              </a:xfrm>
              <a:custGeom>
                <a:rect b="b" l="l" r="r" t="t"/>
                <a:pathLst>
                  <a:path extrusionOk="0" h="3591" w="4222">
                    <a:moveTo>
                      <a:pt x="1" y="0"/>
                    </a:moveTo>
                    <a:lnTo>
                      <a:pt x="1" y="3590"/>
                    </a:lnTo>
                    <a:lnTo>
                      <a:pt x="4221" y="3590"/>
                    </a:lnTo>
                    <a:lnTo>
                      <a:pt x="4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1" name="Google Shape;2781;p21"/>
              <p:cNvGrpSpPr/>
              <p:nvPr/>
            </p:nvGrpSpPr>
            <p:grpSpPr>
              <a:xfrm>
                <a:off x="1885278" y="3200590"/>
                <a:ext cx="32097" cy="511028"/>
                <a:chOff x="1885278" y="3200590"/>
                <a:chExt cx="32097" cy="511028"/>
              </a:xfrm>
            </p:grpSpPr>
            <p:sp>
              <p:nvSpPr>
                <p:cNvPr id="2782" name="Google Shape;2782;p21"/>
                <p:cNvSpPr/>
                <p:nvPr/>
              </p:nvSpPr>
              <p:spPr>
                <a:xfrm>
                  <a:off x="1887361" y="3683685"/>
                  <a:ext cx="27931" cy="25755"/>
                </a:xfrm>
                <a:custGeom>
                  <a:rect b="b" l="l" r="r" t="t"/>
                  <a:pathLst>
                    <a:path extrusionOk="0" h="272" w="295">
                      <a:moveTo>
                        <a:pt x="136" y="1"/>
                      </a:moveTo>
                      <a:cubicBezTo>
                        <a:pt x="69" y="1"/>
                        <a:pt x="0" y="46"/>
                        <a:pt x="0" y="136"/>
                      </a:cubicBezTo>
                      <a:cubicBezTo>
                        <a:pt x="0" y="205"/>
                        <a:pt x="69" y="272"/>
                        <a:pt x="136" y="272"/>
                      </a:cubicBezTo>
                      <a:cubicBezTo>
                        <a:pt x="226" y="272"/>
                        <a:pt x="295" y="205"/>
                        <a:pt x="295" y="136"/>
                      </a:cubicBezTo>
                      <a:cubicBezTo>
                        <a:pt x="295" y="46"/>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1"/>
                <p:cNvSpPr/>
                <p:nvPr/>
              </p:nvSpPr>
              <p:spPr>
                <a:xfrm>
                  <a:off x="1885278" y="3681602"/>
                  <a:ext cx="32097" cy="30016"/>
                </a:xfrm>
                <a:custGeom>
                  <a:rect b="b" l="l" r="r" t="t"/>
                  <a:pathLst>
                    <a:path extrusionOk="0" h="317" w="339">
                      <a:moveTo>
                        <a:pt x="158" y="23"/>
                      </a:moveTo>
                      <a:cubicBezTo>
                        <a:pt x="227" y="23"/>
                        <a:pt x="293" y="91"/>
                        <a:pt x="293" y="158"/>
                      </a:cubicBezTo>
                      <a:cubicBezTo>
                        <a:pt x="293" y="227"/>
                        <a:pt x="227" y="272"/>
                        <a:pt x="158" y="272"/>
                      </a:cubicBezTo>
                      <a:cubicBezTo>
                        <a:pt x="91" y="272"/>
                        <a:pt x="46" y="227"/>
                        <a:pt x="46" y="158"/>
                      </a:cubicBezTo>
                      <a:cubicBezTo>
                        <a:pt x="46" y="91"/>
                        <a:pt x="91" y="23"/>
                        <a:pt x="158" y="23"/>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1"/>
                <p:cNvSpPr/>
                <p:nvPr/>
              </p:nvSpPr>
              <p:spPr>
                <a:xfrm>
                  <a:off x="1887361" y="3561917"/>
                  <a:ext cx="27931" cy="27838"/>
                </a:xfrm>
                <a:custGeom>
                  <a:rect b="b" l="l" r="r" t="t"/>
                  <a:pathLst>
                    <a:path extrusionOk="0" h="294" w="295">
                      <a:moveTo>
                        <a:pt x="136" y="1"/>
                      </a:moveTo>
                      <a:cubicBezTo>
                        <a:pt x="69" y="1"/>
                        <a:pt x="0" y="68"/>
                        <a:pt x="0" y="158"/>
                      </a:cubicBezTo>
                      <a:cubicBezTo>
                        <a:pt x="0" y="227"/>
                        <a:pt x="69" y="293"/>
                        <a:pt x="136" y="293"/>
                      </a:cubicBezTo>
                      <a:cubicBezTo>
                        <a:pt x="226" y="293"/>
                        <a:pt x="295" y="227"/>
                        <a:pt x="295" y="158"/>
                      </a:cubicBezTo>
                      <a:cubicBezTo>
                        <a:pt x="295" y="68"/>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1"/>
                <p:cNvSpPr/>
                <p:nvPr/>
              </p:nvSpPr>
              <p:spPr>
                <a:xfrm>
                  <a:off x="1885278" y="3561917"/>
                  <a:ext cx="32097" cy="30016"/>
                </a:xfrm>
                <a:custGeom>
                  <a:rect b="b" l="l" r="r" t="t"/>
                  <a:pathLst>
                    <a:path extrusionOk="0" h="317" w="339">
                      <a:moveTo>
                        <a:pt x="158" y="22"/>
                      </a:moveTo>
                      <a:cubicBezTo>
                        <a:pt x="227" y="22"/>
                        <a:pt x="293" y="91"/>
                        <a:pt x="293" y="158"/>
                      </a:cubicBezTo>
                      <a:cubicBezTo>
                        <a:pt x="293" y="227"/>
                        <a:pt x="227" y="272"/>
                        <a:pt x="158" y="272"/>
                      </a:cubicBezTo>
                      <a:cubicBezTo>
                        <a:pt x="91" y="272"/>
                        <a:pt x="46" y="227"/>
                        <a:pt x="46" y="158"/>
                      </a:cubicBezTo>
                      <a:cubicBezTo>
                        <a:pt x="46" y="91"/>
                        <a:pt x="91" y="22"/>
                        <a:pt x="158" y="22"/>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1"/>
                <p:cNvSpPr/>
                <p:nvPr/>
              </p:nvSpPr>
              <p:spPr>
                <a:xfrm>
                  <a:off x="1887361" y="3442232"/>
                  <a:ext cx="27931" cy="27838"/>
                </a:xfrm>
                <a:custGeom>
                  <a:rect b="b" l="l" r="r" t="t"/>
                  <a:pathLst>
                    <a:path extrusionOk="0" h="294" w="295">
                      <a:moveTo>
                        <a:pt x="136" y="1"/>
                      </a:moveTo>
                      <a:cubicBezTo>
                        <a:pt x="69" y="1"/>
                        <a:pt x="0" y="67"/>
                        <a:pt x="0" y="158"/>
                      </a:cubicBezTo>
                      <a:cubicBezTo>
                        <a:pt x="0" y="226"/>
                        <a:pt x="69" y="293"/>
                        <a:pt x="136" y="293"/>
                      </a:cubicBezTo>
                      <a:cubicBezTo>
                        <a:pt x="226" y="293"/>
                        <a:pt x="295" y="226"/>
                        <a:pt x="295" y="158"/>
                      </a:cubicBezTo>
                      <a:cubicBezTo>
                        <a:pt x="295" y="67"/>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1"/>
                <p:cNvSpPr/>
                <p:nvPr/>
              </p:nvSpPr>
              <p:spPr>
                <a:xfrm>
                  <a:off x="1885278" y="3442232"/>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1"/>
                      </a:moveTo>
                      <a:cubicBezTo>
                        <a:pt x="91" y="1"/>
                        <a:pt x="1" y="67"/>
                        <a:pt x="1" y="158"/>
                      </a:cubicBezTo>
                      <a:cubicBezTo>
                        <a:pt x="1" y="248"/>
                        <a:pt x="91" y="317"/>
                        <a:pt x="158" y="317"/>
                      </a:cubicBezTo>
                      <a:cubicBezTo>
                        <a:pt x="248" y="317"/>
                        <a:pt x="339" y="248"/>
                        <a:pt x="339" y="158"/>
                      </a:cubicBezTo>
                      <a:cubicBezTo>
                        <a:pt x="339" y="67"/>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1"/>
                <p:cNvSpPr/>
                <p:nvPr/>
              </p:nvSpPr>
              <p:spPr>
                <a:xfrm>
                  <a:off x="1887361" y="3322547"/>
                  <a:ext cx="27931" cy="27743"/>
                </a:xfrm>
                <a:custGeom>
                  <a:rect b="b" l="l" r="r" t="t"/>
                  <a:pathLst>
                    <a:path extrusionOk="0" h="293" w="295">
                      <a:moveTo>
                        <a:pt x="136" y="0"/>
                      </a:moveTo>
                      <a:cubicBezTo>
                        <a:pt x="69" y="0"/>
                        <a:pt x="0" y="67"/>
                        <a:pt x="0" y="158"/>
                      </a:cubicBezTo>
                      <a:cubicBezTo>
                        <a:pt x="0" y="226"/>
                        <a:pt x="69" y="293"/>
                        <a:pt x="136" y="293"/>
                      </a:cubicBezTo>
                      <a:cubicBezTo>
                        <a:pt x="226" y="293"/>
                        <a:pt x="295" y="226"/>
                        <a:pt x="295" y="158"/>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1"/>
                <p:cNvSpPr/>
                <p:nvPr/>
              </p:nvSpPr>
              <p:spPr>
                <a:xfrm>
                  <a:off x="1885278" y="3322547"/>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0"/>
                      </a:moveTo>
                      <a:cubicBezTo>
                        <a:pt x="91" y="0"/>
                        <a:pt x="1" y="67"/>
                        <a:pt x="1" y="158"/>
                      </a:cubicBezTo>
                      <a:cubicBezTo>
                        <a:pt x="1" y="248"/>
                        <a:pt x="91" y="316"/>
                        <a:pt x="158" y="316"/>
                      </a:cubicBezTo>
                      <a:cubicBezTo>
                        <a:pt x="248" y="316"/>
                        <a:pt x="339" y="248"/>
                        <a:pt x="339" y="158"/>
                      </a:cubicBezTo>
                      <a:cubicBezTo>
                        <a:pt x="339"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1"/>
                <p:cNvSpPr/>
                <p:nvPr/>
              </p:nvSpPr>
              <p:spPr>
                <a:xfrm>
                  <a:off x="1887361" y="3202862"/>
                  <a:ext cx="27931" cy="27743"/>
                </a:xfrm>
                <a:custGeom>
                  <a:rect b="b" l="l" r="r" t="t"/>
                  <a:pathLst>
                    <a:path extrusionOk="0" h="293" w="295">
                      <a:moveTo>
                        <a:pt x="136" y="0"/>
                      </a:moveTo>
                      <a:cubicBezTo>
                        <a:pt x="69" y="0"/>
                        <a:pt x="0" y="67"/>
                        <a:pt x="0" y="157"/>
                      </a:cubicBezTo>
                      <a:cubicBezTo>
                        <a:pt x="0" y="226"/>
                        <a:pt x="69" y="293"/>
                        <a:pt x="136" y="293"/>
                      </a:cubicBezTo>
                      <a:cubicBezTo>
                        <a:pt x="226" y="293"/>
                        <a:pt x="295" y="226"/>
                        <a:pt x="295" y="157"/>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1"/>
                <p:cNvSpPr/>
                <p:nvPr/>
              </p:nvSpPr>
              <p:spPr>
                <a:xfrm>
                  <a:off x="1885278" y="3200590"/>
                  <a:ext cx="32097" cy="32288"/>
                </a:xfrm>
                <a:custGeom>
                  <a:rect b="b" l="l" r="r" t="t"/>
                  <a:pathLst>
                    <a:path extrusionOk="0" h="341" w="339">
                      <a:moveTo>
                        <a:pt x="158" y="46"/>
                      </a:moveTo>
                      <a:cubicBezTo>
                        <a:pt x="227" y="46"/>
                        <a:pt x="293" y="115"/>
                        <a:pt x="293" y="181"/>
                      </a:cubicBezTo>
                      <a:cubicBezTo>
                        <a:pt x="293" y="250"/>
                        <a:pt x="227" y="295"/>
                        <a:pt x="158" y="295"/>
                      </a:cubicBezTo>
                      <a:cubicBezTo>
                        <a:pt x="91" y="295"/>
                        <a:pt x="46" y="250"/>
                        <a:pt x="46" y="181"/>
                      </a:cubicBezTo>
                      <a:cubicBezTo>
                        <a:pt x="46" y="115"/>
                        <a:pt x="91" y="46"/>
                        <a:pt x="158" y="46"/>
                      </a:cubicBezTo>
                      <a:close/>
                      <a:moveTo>
                        <a:pt x="158" y="1"/>
                      </a:moveTo>
                      <a:cubicBezTo>
                        <a:pt x="91" y="1"/>
                        <a:pt x="1" y="91"/>
                        <a:pt x="1" y="181"/>
                      </a:cubicBezTo>
                      <a:cubicBezTo>
                        <a:pt x="1" y="250"/>
                        <a:pt x="91" y="340"/>
                        <a:pt x="158" y="340"/>
                      </a:cubicBezTo>
                      <a:cubicBezTo>
                        <a:pt x="248" y="340"/>
                        <a:pt x="339" y="250"/>
                        <a:pt x="339" y="181"/>
                      </a:cubicBezTo>
                      <a:cubicBezTo>
                        <a:pt x="339"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2" name="Google Shape;2792;p21"/>
              <p:cNvSpPr/>
              <p:nvPr/>
            </p:nvSpPr>
            <p:spPr>
              <a:xfrm>
                <a:off x="1560422" y="3818426"/>
                <a:ext cx="416792" cy="359244"/>
              </a:xfrm>
              <a:custGeom>
                <a:rect b="b" l="l" r="r" t="t"/>
                <a:pathLst>
                  <a:path extrusionOk="0" h="3794" w="4402">
                    <a:moveTo>
                      <a:pt x="4221" y="181"/>
                    </a:moveTo>
                    <a:lnTo>
                      <a:pt x="4221" y="3589"/>
                    </a:lnTo>
                    <a:lnTo>
                      <a:pt x="181" y="3589"/>
                    </a:lnTo>
                    <a:lnTo>
                      <a:pt x="181" y="181"/>
                    </a:lnTo>
                    <a:close/>
                    <a:moveTo>
                      <a:pt x="0" y="1"/>
                    </a:moveTo>
                    <a:lnTo>
                      <a:pt x="0" y="3793"/>
                    </a:lnTo>
                    <a:lnTo>
                      <a:pt x="4402" y="3793"/>
                    </a:lnTo>
                    <a:lnTo>
                      <a:pt x="4402" y="1"/>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1"/>
              <p:cNvSpPr/>
              <p:nvPr/>
            </p:nvSpPr>
            <p:spPr>
              <a:xfrm>
                <a:off x="925482" y="3189985"/>
                <a:ext cx="876476" cy="1062394"/>
              </a:xfrm>
              <a:custGeom>
                <a:rect b="b" l="l" r="r" t="t"/>
                <a:pathLst>
                  <a:path extrusionOk="0" h="11220" w="9257">
                    <a:moveTo>
                      <a:pt x="1" y="1"/>
                    </a:moveTo>
                    <a:lnTo>
                      <a:pt x="1" y="11220"/>
                    </a:lnTo>
                    <a:lnTo>
                      <a:pt x="9256" y="11220"/>
                    </a:lnTo>
                    <a:lnTo>
                      <a:pt x="92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1"/>
              <p:cNvSpPr/>
              <p:nvPr/>
            </p:nvSpPr>
            <p:spPr>
              <a:xfrm>
                <a:off x="857121" y="4301521"/>
                <a:ext cx="36547" cy="36360"/>
              </a:xfrm>
              <a:custGeom>
                <a:rect b="b" l="l" r="r" t="t"/>
                <a:pathLst>
                  <a:path extrusionOk="0" h="384" w="386">
                    <a:moveTo>
                      <a:pt x="204" y="1"/>
                    </a:moveTo>
                    <a:cubicBezTo>
                      <a:pt x="91" y="1"/>
                      <a:pt x="0" y="91"/>
                      <a:pt x="0" y="203"/>
                    </a:cubicBezTo>
                    <a:cubicBezTo>
                      <a:pt x="0" y="293"/>
                      <a:pt x="91" y="383"/>
                      <a:pt x="204" y="383"/>
                    </a:cubicBezTo>
                    <a:cubicBezTo>
                      <a:pt x="295" y="383"/>
                      <a:pt x="385" y="293"/>
                      <a:pt x="385" y="203"/>
                    </a:cubicBezTo>
                    <a:cubicBezTo>
                      <a:pt x="385" y="91"/>
                      <a:pt x="295" y="1"/>
                      <a:pt x="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1"/>
              <p:cNvSpPr/>
              <p:nvPr/>
            </p:nvSpPr>
            <p:spPr>
              <a:xfrm>
                <a:off x="857121" y="4173314"/>
                <a:ext cx="36547" cy="36265"/>
              </a:xfrm>
              <a:custGeom>
                <a:rect b="b" l="l" r="r" t="t"/>
                <a:pathLst>
                  <a:path extrusionOk="0" h="383" w="386">
                    <a:moveTo>
                      <a:pt x="204" y="0"/>
                    </a:moveTo>
                    <a:cubicBezTo>
                      <a:pt x="91" y="0"/>
                      <a:pt x="0" y="90"/>
                      <a:pt x="0" y="202"/>
                    </a:cubicBezTo>
                    <a:cubicBezTo>
                      <a:pt x="0" y="293"/>
                      <a:pt x="91" y="383"/>
                      <a:pt x="204" y="383"/>
                    </a:cubicBezTo>
                    <a:cubicBezTo>
                      <a:pt x="295" y="383"/>
                      <a:pt x="385" y="293"/>
                      <a:pt x="385" y="202"/>
                    </a:cubicBezTo>
                    <a:cubicBezTo>
                      <a:pt x="385" y="90"/>
                      <a:pt x="295" y="0"/>
                      <a:pt x="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1"/>
              <p:cNvSpPr/>
              <p:nvPr/>
            </p:nvSpPr>
            <p:spPr>
              <a:xfrm>
                <a:off x="976799"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1"/>
              <p:cNvSpPr/>
              <p:nvPr/>
            </p:nvSpPr>
            <p:spPr>
              <a:xfrm>
                <a:off x="976799"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1"/>
              <p:cNvSpPr/>
              <p:nvPr/>
            </p:nvSpPr>
            <p:spPr>
              <a:xfrm>
                <a:off x="1096478"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1"/>
              <p:cNvSpPr/>
              <p:nvPr/>
            </p:nvSpPr>
            <p:spPr>
              <a:xfrm>
                <a:off x="1096478"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1"/>
              <p:cNvSpPr/>
              <p:nvPr/>
            </p:nvSpPr>
            <p:spPr>
              <a:xfrm>
                <a:off x="1218429" y="4301521"/>
                <a:ext cx="34275" cy="36360"/>
              </a:xfrm>
              <a:custGeom>
                <a:rect b="b" l="l" r="r" t="t"/>
                <a:pathLst>
                  <a:path extrusionOk="0" h="384" w="362">
                    <a:moveTo>
                      <a:pt x="181" y="1"/>
                    </a:moveTo>
                    <a:cubicBezTo>
                      <a:pt x="67" y="1"/>
                      <a:pt x="0" y="91"/>
                      <a:pt x="0" y="203"/>
                    </a:cubicBezTo>
                    <a:cubicBezTo>
                      <a:pt x="0" y="293"/>
                      <a:pt x="67" y="383"/>
                      <a:pt x="181" y="383"/>
                    </a:cubicBezTo>
                    <a:cubicBezTo>
                      <a:pt x="271" y="383"/>
                      <a:pt x="362" y="293"/>
                      <a:pt x="362" y="203"/>
                    </a:cubicBezTo>
                    <a:cubicBezTo>
                      <a:pt x="362" y="91"/>
                      <a:pt x="271"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1"/>
              <p:cNvSpPr/>
              <p:nvPr/>
            </p:nvSpPr>
            <p:spPr>
              <a:xfrm>
                <a:off x="1218429" y="4173314"/>
                <a:ext cx="34275" cy="36265"/>
              </a:xfrm>
              <a:custGeom>
                <a:rect b="b" l="l" r="r" t="t"/>
                <a:pathLst>
                  <a:path extrusionOk="0" h="383" w="362">
                    <a:moveTo>
                      <a:pt x="181" y="0"/>
                    </a:moveTo>
                    <a:cubicBezTo>
                      <a:pt x="67" y="0"/>
                      <a:pt x="0" y="90"/>
                      <a:pt x="0" y="202"/>
                    </a:cubicBezTo>
                    <a:cubicBezTo>
                      <a:pt x="0" y="293"/>
                      <a:pt x="67" y="383"/>
                      <a:pt x="181" y="383"/>
                    </a:cubicBezTo>
                    <a:cubicBezTo>
                      <a:pt x="271" y="383"/>
                      <a:pt x="362" y="293"/>
                      <a:pt x="362" y="202"/>
                    </a:cubicBezTo>
                    <a:cubicBezTo>
                      <a:pt x="362" y="90"/>
                      <a:pt x="271"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1"/>
              <p:cNvSpPr/>
              <p:nvPr/>
            </p:nvSpPr>
            <p:spPr>
              <a:xfrm>
                <a:off x="1338108" y="4301521"/>
                <a:ext cx="34275" cy="36360"/>
              </a:xfrm>
              <a:custGeom>
                <a:rect b="b" l="l" r="r" t="t"/>
                <a:pathLst>
                  <a:path extrusionOk="0" h="384" w="362">
                    <a:moveTo>
                      <a:pt x="181" y="1"/>
                    </a:moveTo>
                    <a:cubicBezTo>
                      <a:pt x="67" y="1"/>
                      <a:pt x="1" y="91"/>
                      <a:pt x="1" y="203"/>
                    </a:cubicBezTo>
                    <a:cubicBezTo>
                      <a:pt x="1" y="293"/>
                      <a:pt x="67" y="383"/>
                      <a:pt x="181" y="383"/>
                    </a:cubicBezTo>
                    <a:cubicBezTo>
                      <a:pt x="272" y="383"/>
                      <a:pt x="362" y="293"/>
                      <a:pt x="362" y="203"/>
                    </a:cubicBezTo>
                    <a:cubicBezTo>
                      <a:pt x="362" y="91"/>
                      <a:pt x="272"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1"/>
              <p:cNvSpPr/>
              <p:nvPr/>
            </p:nvSpPr>
            <p:spPr>
              <a:xfrm>
                <a:off x="1338108" y="4173314"/>
                <a:ext cx="34275" cy="36265"/>
              </a:xfrm>
              <a:custGeom>
                <a:rect b="b" l="l" r="r" t="t"/>
                <a:pathLst>
                  <a:path extrusionOk="0" h="383" w="362">
                    <a:moveTo>
                      <a:pt x="181" y="0"/>
                    </a:moveTo>
                    <a:cubicBezTo>
                      <a:pt x="67" y="0"/>
                      <a:pt x="1" y="90"/>
                      <a:pt x="1" y="202"/>
                    </a:cubicBezTo>
                    <a:cubicBezTo>
                      <a:pt x="1" y="293"/>
                      <a:pt x="67" y="383"/>
                      <a:pt x="181" y="383"/>
                    </a:cubicBezTo>
                    <a:cubicBezTo>
                      <a:pt x="272" y="383"/>
                      <a:pt x="362" y="293"/>
                      <a:pt x="362" y="202"/>
                    </a:cubicBezTo>
                    <a:cubicBezTo>
                      <a:pt x="362" y="90"/>
                      <a:pt x="272"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1"/>
              <p:cNvSpPr/>
              <p:nvPr/>
            </p:nvSpPr>
            <p:spPr>
              <a:xfrm>
                <a:off x="1667319" y="3074561"/>
                <a:ext cx="53401" cy="333584"/>
              </a:xfrm>
              <a:custGeom>
                <a:rect b="b" l="l" r="r" t="t"/>
                <a:pathLst>
                  <a:path extrusionOk="0" h="3523" w="564">
                    <a:moveTo>
                      <a:pt x="0" y="1"/>
                    </a:moveTo>
                    <a:lnTo>
                      <a:pt x="0" y="3522"/>
                    </a:lnTo>
                    <a:lnTo>
                      <a:pt x="564" y="3522"/>
                    </a:lnTo>
                    <a:lnTo>
                      <a:pt x="5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5" name="Google Shape;2805;p21"/>
            <p:cNvSpPr/>
            <p:nvPr/>
          </p:nvSpPr>
          <p:spPr>
            <a:xfrm>
              <a:off x="4986862" y="1746500"/>
              <a:ext cx="2317635" cy="2183198"/>
            </a:xfrm>
            <a:custGeom>
              <a:rect b="b" l="l" r="r" t="t"/>
              <a:pathLst>
                <a:path extrusionOk="0" h="6465" w="6863">
                  <a:moveTo>
                    <a:pt x="3441" y="1"/>
                  </a:moveTo>
                  <a:cubicBezTo>
                    <a:pt x="1832" y="1"/>
                    <a:pt x="454" y="1181"/>
                    <a:pt x="226" y="2803"/>
                  </a:cubicBezTo>
                  <a:cubicBezTo>
                    <a:pt x="0" y="4587"/>
                    <a:pt x="1241" y="6189"/>
                    <a:pt x="3025" y="6439"/>
                  </a:cubicBezTo>
                  <a:cubicBezTo>
                    <a:pt x="3164" y="6456"/>
                    <a:pt x="3302" y="6465"/>
                    <a:pt x="3439" y="6465"/>
                  </a:cubicBezTo>
                  <a:cubicBezTo>
                    <a:pt x="5034" y="6465"/>
                    <a:pt x="6429" y="5283"/>
                    <a:pt x="6637" y="3661"/>
                  </a:cubicBezTo>
                  <a:cubicBezTo>
                    <a:pt x="6863" y="1878"/>
                    <a:pt x="5620" y="275"/>
                    <a:pt x="3859" y="27"/>
                  </a:cubicBezTo>
                  <a:cubicBezTo>
                    <a:pt x="3719" y="9"/>
                    <a:pt x="3579" y="1"/>
                    <a:pt x="3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1"/>
            <p:cNvSpPr/>
            <p:nvPr/>
          </p:nvSpPr>
          <p:spPr>
            <a:xfrm>
              <a:off x="4120836" y="2054194"/>
              <a:ext cx="255945" cy="192779"/>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7" name="Google Shape;2807;p21"/>
            <p:cNvGrpSpPr/>
            <p:nvPr/>
          </p:nvGrpSpPr>
          <p:grpSpPr>
            <a:xfrm rot="2700000">
              <a:off x="7191576" y="4124406"/>
              <a:ext cx="211540" cy="206779"/>
              <a:chOff x="8360742" y="4418908"/>
              <a:chExt cx="153843" cy="150357"/>
            </a:xfrm>
          </p:grpSpPr>
          <p:sp>
            <p:nvSpPr>
              <p:cNvPr id="2808" name="Google Shape;2808;p21"/>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1"/>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0" name="Google Shape;2810;p21"/>
            <p:cNvSpPr/>
            <p:nvPr/>
          </p:nvSpPr>
          <p:spPr>
            <a:xfrm rot="5400000">
              <a:off x="4583241" y="2864415"/>
              <a:ext cx="129922" cy="129633"/>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1"/>
            <p:cNvSpPr/>
            <p:nvPr/>
          </p:nvSpPr>
          <p:spPr>
            <a:xfrm>
              <a:off x="7252804" y="1250725"/>
              <a:ext cx="728423" cy="115650"/>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1"/>
            <p:cNvSpPr/>
            <p:nvPr/>
          </p:nvSpPr>
          <p:spPr>
            <a:xfrm>
              <a:off x="7356305" y="1308677"/>
              <a:ext cx="195578" cy="190694"/>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3" name="Google Shape;2813;p21"/>
            <p:cNvGrpSpPr/>
            <p:nvPr/>
          </p:nvGrpSpPr>
          <p:grpSpPr>
            <a:xfrm>
              <a:off x="7604669" y="2406004"/>
              <a:ext cx="192881" cy="192884"/>
              <a:chOff x="-397290" y="3459667"/>
              <a:chExt cx="198806" cy="198808"/>
            </a:xfrm>
          </p:grpSpPr>
          <p:sp>
            <p:nvSpPr>
              <p:cNvPr id="2814" name="Google Shape;2814;p21"/>
              <p:cNvSpPr/>
              <p:nvPr/>
            </p:nvSpPr>
            <p:spPr>
              <a:xfrm>
                <a:off x="-314334" y="3459667"/>
                <a:ext cx="32692" cy="198808"/>
              </a:xfrm>
              <a:custGeom>
                <a:rect b="b" l="l" r="r" t="t"/>
                <a:pathLst>
                  <a:path extrusionOk="0" h="973" w="160">
                    <a:moveTo>
                      <a:pt x="1" y="0"/>
                    </a:moveTo>
                    <a:lnTo>
                      <a:pt x="1" y="972"/>
                    </a:lnTo>
                    <a:lnTo>
                      <a:pt x="160" y="972"/>
                    </a:lnTo>
                    <a:lnTo>
                      <a:pt x="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1"/>
              <p:cNvSpPr/>
              <p:nvPr/>
            </p:nvSpPr>
            <p:spPr>
              <a:xfrm>
                <a:off x="-397290" y="3542623"/>
                <a:ext cx="198806" cy="32692"/>
              </a:xfrm>
              <a:custGeom>
                <a:rect b="b" l="l" r="r" t="t"/>
                <a:pathLst>
                  <a:path extrusionOk="0" h="160" w="973">
                    <a:moveTo>
                      <a:pt x="1" y="1"/>
                    </a:moveTo>
                    <a:lnTo>
                      <a:pt x="1" y="160"/>
                    </a:lnTo>
                    <a:lnTo>
                      <a:pt x="972" y="160"/>
                    </a:lnTo>
                    <a:lnTo>
                      <a:pt x="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21"/>
            <p:cNvGrpSpPr/>
            <p:nvPr/>
          </p:nvGrpSpPr>
          <p:grpSpPr>
            <a:xfrm>
              <a:off x="1563728" y="395608"/>
              <a:ext cx="444788" cy="444788"/>
              <a:chOff x="-309341" y="2935180"/>
              <a:chExt cx="742179" cy="742179"/>
            </a:xfrm>
          </p:grpSpPr>
          <p:sp>
            <p:nvSpPr>
              <p:cNvPr id="2817" name="Google Shape;2817;p21"/>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1"/>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1"/>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1"/>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1"/>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1"/>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3" name="Google Shape;2823;p21"/>
            <p:cNvSpPr/>
            <p:nvPr/>
          </p:nvSpPr>
          <p:spPr>
            <a:xfrm>
              <a:off x="1210057" y="642218"/>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1"/>
            <p:cNvSpPr/>
            <p:nvPr/>
          </p:nvSpPr>
          <p:spPr>
            <a:xfrm>
              <a:off x="1041252" y="1311086"/>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5" name="Google Shape;2825;p21"/>
            <p:cNvGrpSpPr/>
            <p:nvPr/>
          </p:nvGrpSpPr>
          <p:grpSpPr>
            <a:xfrm rot="2700000">
              <a:off x="550517" y="888293"/>
              <a:ext cx="227749" cy="222652"/>
              <a:chOff x="8360742" y="4418908"/>
              <a:chExt cx="153843" cy="150357"/>
            </a:xfrm>
          </p:grpSpPr>
          <p:sp>
            <p:nvSpPr>
              <p:cNvPr id="2826" name="Google Shape;2826;p21"/>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1"/>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8" name="Google Shape;2828;p21"/>
            <p:cNvSpPr/>
            <p:nvPr/>
          </p:nvSpPr>
          <p:spPr>
            <a:xfrm rot="-5400000">
              <a:off x="7330361" y="905071"/>
              <a:ext cx="741518" cy="122926"/>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9" name="Google Shape;2829;p21"/>
            <p:cNvGrpSpPr/>
            <p:nvPr/>
          </p:nvGrpSpPr>
          <p:grpSpPr>
            <a:xfrm rot="-5400000">
              <a:off x="4090312" y="4028417"/>
              <a:ext cx="332282" cy="714565"/>
              <a:chOff x="1445982" y="1269382"/>
              <a:chExt cx="379318" cy="815714"/>
            </a:xfrm>
          </p:grpSpPr>
          <p:sp>
            <p:nvSpPr>
              <p:cNvPr id="2830" name="Google Shape;2830;p21"/>
              <p:cNvSpPr/>
              <p:nvPr/>
            </p:nvSpPr>
            <p:spPr>
              <a:xfrm>
                <a:off x="1445982" y="1807652"/>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1"/>
              <p:cNvSpPr/>
              <p:nvPr/>
            </p:nvSpPr>
            <p:spPr>
              <a:xfrm>
                <a:off x="1445982" y="1538517"/>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1"/>
              <p:cNvSpPr/>
              <p:nvPr/>
            </p:nvSpPr>
            <p:spPr>
              <a:xfrm>
                <a:off x="1445982" y="1269382"/>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2_1_1_1_1_3">
    <p:spTree>
      <p:nvGrpSpPr>
        <p:cNvPr id="2833" name="Shape 2833"/>
        <p:cNvGrpSpPr/>
        <p:nvPr/>
      </p:nvGrpSpPr>
      <p:grpSpPr>
        <a:xfrm>
          <a:off x="0" y="0"/>
          <a:ext cx="0" cy="0"/>
          <a:chOff x="0" y="0"/>
          <a:chExt cx="0" cy="0"/>
        </a:xfrm>
      </p:grpSpPr>
      <p:sp>
        <p:nvSpPr>
          <p:cNvPr id="2834" name="Google Shape;2834;p22"/>
          <p:cNvSpPr txBox="1"/>
          <p:nvPr>
            <p:ph type="title"/>
          </p:nvPr>
        </p:nvSpPr>
        <p:spPr>
          <a:xfrm>
            <a:off x="720000" y="338525"/>
            <a:ext cx="7704000" cy="714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835" name="Google Shape;2835;p22"/>
          <p:cNvSpPr txBox="1"/>
          <p:nvPr>
            <p:ph idx="1" type="subTitle"/>
          </p:nvPr>
        </p:nvSpPr>
        <p:spPr>
          <a:xfrm>
            <a:off x="5033988" y="3460654"/>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36" name="Google Shape;2836;p22"/>
          <p:cNvSpPr txBox="1"/>
          <p:nvPr>
            <p:ph idx="2" type="subTitle"/>
          </p:nvPr>
        </p:nvSpPr>
        <p:spPr>
          <a:xfrm>
            <a:off x="5033988" y="2367761"/>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2837" name="Google Shape;2837;p22"/>
          <p:cNvSpPr txBox="1"/>
          <p:nvPr>
            <p:ph idx="3" type="subTitle"/>
          </p:nvPr>
        </p:nvSpPr>
        <p:spPr>
          <a:xfrm>
            <a:off x="5033988" y="2911760"/>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2838" name="Google Shape;2838;p22"/>
          <p:cNvSpPr txBox="1"/>
          <p:nvPr>
            <p:ph idx="4" type="subTitle"/>
          </p:nvPr>
        </p:nvSpPr>
        <p:spPr>
          <a:xfrm>
            <a:off x="5033988" y="1269485"/>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39" name="Google Shape;2839;p22"/>
          <p:cNvSpPr txBox="1"/>
          <p:nvPr>
            <p:ph idx="5" type="subTitle"/>
          </p:nvPr>
        </p:nvSpPr>
        <p:spPr>
          <a:xfrm>
            <a:off x="5033988" y="1813484"/>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40" name="Google Shape;2840;p22"/>
          <p:cNvSpPr txBox="1"/>
          <p:nvPr>
            <p:ph idx="6" type="subTitle"/>
          </p:nvPr>
        </p:nvSpPr>
        <p:spPr>
          <a:xfrm>
            <a:off x="5033988" y="4010057"/>
            <a:ext cx="32772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
    <p:spTree>
      <p:nvGrpSpPr>
        <p:cNvPr id="2841" name="Shape 2841"/>
        <p:cNvGrpSpPr/>
        <p:nvPr/>
      </p:nvGrpSpPr>
      <p:grpSpPr>
        <a:xfrm>
          <a:off x="0" y="0"/>
          <a:ext cx="0" cy="0"/>
          <a:chOff x="0" y="0"/>
          <a:chExt cx="0" cy="0"/>
        </a:xfrm>
      </p:grpSpPr>
      <p:sp>
        <p:nvSpPr>
          <p:cNvPr id="2842" name="Google Shape;2842;p23"/>
          <p:cNvSpPr txBox="1"/>
          <p:nvPr>
            <p:ph type="title"/>
          </p:nvPr>
        </p:nvSpPr>
        <p:spPr>
          <a:xfrm>
            <a:off x="2546000" y="3178290"/>
            <a:ext cx="2952300" cy="432000"/>
          </a:xfrm>
          <a:prstGeom prst="rect">
            <a:avLst/>
          </a:prstGeom>
        </p:spPr>
        <p:txBody>
          <a:bodyPr anchorCtr="0" anchor="t" bIns="91425" lIns="91425" spcFirstLastPara="1" rIns="91425" wrap="square" tIns="91425">
            <a:noAutofit/>
          </a:bodyPr>
          <a:lstStyle>
            <a:lvl1pPr lvl="0" algn="ctr">
              <a:spcBef>
                <a:spcPts val="0"/>
              </a:spcBef>
              <a:spcAft>
                <a:spcPts val="0"/>
              </a:spcAft>
              <a:buSzPts val="3500"/>
              <a:buNone/>
              <a:defRPr sz="2000">
                <a:solidFill>
                  <a:schemeClr val="dk1"/>
                </a:solidFill>
              </a:defRPr>
            </a:lvl1pPr>
            <a:lvl2pPr lvl="1">
              <a:spcBef>
                <a:spcPts val="1600"/>
              </a:spcBef>
              <a:spcAft>
                <a:spcPts val="0"/>
              </a:spcAft>
              <a:buSzPts val="3000"/>
              <a:buNone/>
              <a:defRPr>
                <a:latin typeface="Assistant"/>
                <a:ea typeface="Assistant"/>
                <a:cs typeface="Assistant"/>
                <a:sym typeface="Assistant"/>
              </a:defRPr>
            </a:lvl2pPr>
            <a:lvl3pPr lvl="2">
              <a:spcBef>
                <a:spcPts val="0"/>
              </a:spcBef>
              <a:spcAft>
                <a:spcPts val="0"/>
              </a:spcAft>
              <a:buSzPts val="3000"/>
              <a:buNone/>
              <a:defRPr>
                <a:latin typeface="Assistant"/>
                <a:ea typeface="Assistant"/>
                <a:cs typeface="Assistant"/>
                <a:sym typeface="Assistant"/>
              </a:defRPr>
            </a:lvl3pPr>
            <a:lvl4pPr lvl="3">
              <a:spcBef>
                <a:spcPts val="0"/>
              </a:spcBef>
              <a:spcAft>
                <a:spcPts val="0"/>
              </a:spcAft>
              <a:buSzPts val="3000"/>
              <a:buNone/>
              <a:defRPr>
                <a:latin typeface="Assistant"/>
                <a:ea typeface="Assistant"/>
                <a:cs typeface="Assistant"/>
                <a:sym typeface="Assistant"/>
              </a:defRPr>
            </a:lvl4pPr>
            <a:lvl5pPr lvl="4">
              <a:spcBef>
                <a:spcPts val="0"/>
              </a:spcBef>
              <a:spcAft>
                <a:spcPts val="0"/>
              </a:spcAft>
              <a:buSzPts val="3000"/>
              <a:buNone/>
              <a:defRPr>
                <a:latin typeface="Assistant"/>
                <a:ea typeface="Assistant"/>
                <a:cs typeface="Assistant"/>
                <a:sym typeface="Assistant"/>
              </a:defRPr>
            </a:lvl5pPr>
            <a:lvl6pPr lvl="5">
              <a:spcBef>
                <a:spcPts val="0"/>
              </a:spcBef>
              <a:spcAft>
                <a:spcPts val="0"/>
              </a:spcAft>
              <a:buSzPts val="3000"/>
              <a:buNone/>
              <a:defRPr>
                <a:latin typeface="Assistant"/>
                <a:ea typeface="Assistant"/>
                <a:cs typeface="Assistant"/>
                <a:sym typeface="Assistant"/>
              </a:defRPr>
            </a:lvl6pPr>
            <a:lvl7pPr lvl="6">
              <a:spcBef>
                <a:spcPts val="0"/>
              </a:spcBef>
              <a:spcAft>
                <a:spcPts val="0"/>
              </a:spcAft>
              <a:buSzPts val="3000"/>
              <a:buNone/>
              <a:defRPr>
                <a:latin typeface="Assistant"/>
                <a:ea typeface="Assistant"/>
                <a:cs typeface="Assistant"/>
                <a:sym typeface="Assistant"/>
              </a:defRPr>
            </a:lvl7pPr>
            <a:lvl8pPr lvl="7">
              <a:spcBef>
                <a:spcPts val="0"/>
              </a:spcBef>
              <a:spcAft>
                <a:spcPts val="0"/>
              </a:spcAft>
              <a:buSzPts val="3000"/>
              <a:buNone/>
              <a:defRPr>
                <a:latin typeface="Assistant"/>
                <a:ea typeface="Assistant"/>
                <a:cs typeface="Assistant"/>
                <a:sym typeface="Assistant"/>
              </a:defRPr>
            </a:lvl8pPr>
            <a:lvl9pPr lvl="8">
              <a:spcBef>
                <a:spcPts val="0"/>
              </a:spcBef>
              <a:spcAft>
                <a:spcPts val="0"/>
              </a:spcAft>
              <a:buSzPts val="3000"/>
              <a:buNone/>
              <a:defRPr>
                <a:latin typeface="Assistant"/>
                <a:ea typeface="Assistant"/>
                <a:cs typeface="Assistant"/>
                <a:sym typeface="Assistant"/>
              </a:defRPr>
            </a:lvl9pPr>
          </a:lstStyle>
          <a:p/>
        </p:txBody>
      </p:sp>
      <p:sp>
        <p:nvSpPr>
          <p:cNvPr id="2843" name="Google Shape;2843;p23"/>
          <p:cNvSpPr txBox="1"/>
          <p:nvPr>
            <p:ph hasCustomPrompt="1" idx="2" type="title"/>
          </p:nvPr>
        </p:nvSpPr>
        <p:spPr>
          <a:xfrm>
            <a:off x="3110409" y="1471407"/>
            <a:ext cx="2779200" cy="2006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12000"/>
              <a:buFont typeface="Roboto Black"/>
              <a:buNone/>
              <a:defRPr b="1" sz="13000"/>
            </a:lvl1pPr>
            <a:lvl2pPr lvl="1"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12000"/>
              <a:buFont typeface="Roboto Black"/>
              <a:buNone/>
              <a:defRPr sz="12000">
                <a:solidFill>
                  <a:schemeClr val="accent1"/>
                </a:solidFill>
                <a:latin typeface="Roboto Black"/>
                <a:ea typeface="Roboto Black"/>
                <a:cs typeface="Roboto Black"/>
                <a:sym typeface="Roboto Black"/>
              </a:defRPr>
            </a:lvl9pPr>
          </a:lstStyle>
          <a:p>
            <a:r>
              <a:t>xx%</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IG_NUMBER_1_1_1">
    <p:spTree>
      <p:nvGrpSpPr>
        <p:cNvPr id="2844" name="Shape 2844"/>
        <p:cNvGrpSpPr/>
        <p:nvPr/>
      </p:nvGrpSpPr>
      <p:grpSpPr>
        <a:xfrm>
          <a:off x="0" y="0"/>
          <a:ext cx="0" cy="0"/>
          <a:chOff x="0" y="0"/>
          <a:chExt cx="0" cy="0"/>
        </a:xfrm>
      </p:grpSpPr>
      <p:grpSp>
        <p:nvGrpSpPr>
          <p:cNvPr id="2845" name="Google Shape;2845;p24"/>
          <p:cNvGrpSpPr/>
          <p:nvPr/>
        </p:nvGrpSpPr>
        <p:grpSpPr>
          <a:xfrm>
            <a:off x="8502090" y="4333861"/>
            <a:ext cx="241672" cy="247275"/>
            <a:chOff x="1305734" y="1992982"/>
            <a:chExt cx="232982" cy="238383"/>
          </a:xfrm>
        </p:grpSpPr>
        <p:sp>
          <p:nvSpPr>
            <p:cNvPr id="2846" name="Google Shape;2846;p24"/>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4"/>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8" name="Google Shape;2848;p24"/>
          <p:cNvSpPr/>
          <p:nvPr/>
        </p:nvSpPr>
        <p:spPr>
          <a:xfrm rot="10800000">
            <a:off x="8106432" y="356234"/>
            <a:ext cx="723078"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4"/>
          <p:cNvSpPr/>
          <p:nvPr/>
        </p:nvSpPr>
        <p:spPr>
          <a:xfrm rot="10800000">
            <a:off x="8463043" y="618001"/>
            <a:ext cx="319772"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4"/>
          <p:cNvSpPr/>
          <p:nvPr/>
        </p:nvSpPr>
        <p:spPr>
          <a:xfrm flipH="1" rot="10800000">
            <a:off x="413497" y="653097"/>
            <a:ext cx="225620"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1" name="Google Shape;2851;p24"/>
          <p:cNvGrpSpPr/>
          <p:nvPr/>
        </p:nvGrpSpPr>
        <p:grpSpPr>
          <a:xfrm flipH="1">
            <a:off x="503328" y="481432"/>
            <a:ext cx="286485" cy="283968"/>
            <a:chOff x="-58641" y="2895500"/>
            <a:chExt cx="680326" cy="680326"/>
          </a:xfrm>
        </p:grpSpPr>
        <p:sp>
          <p:nvSpPr>
            <p:cNvPr id="2852" name="Google Shape;2852;p24"/>
            <p:cNvSpPr/>
            <p:nvPr/>
          </p:nvSpPr>
          <p:spPr>
            <a:xfrm>
              <a:off x="57738" y="3012086"/>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4"/>
            <p:cNvSpPr/>
            <p:nvPr/>
          </p:nvSpPr>
          <p:spPr>
            <a:xfrm>
              <a:off x="-16753" y="2937595"/>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4"/>
            <p:cNvSpPr/>
            <p:nvPr/>
          </p:nvSpPr>
          <p:spPr>
            <a:xfrm>
              <a:off x="165038" y="3119179"/>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4"/>
            <p:cNvSpPr/>
            <p:nvPr/>
          </p:nvSpPr>
          <p:spPr>
            <a:xfrm>
              <a:off x="-58641" y="2895500"/>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4"/>
            <p:cNvSpPr/>
            <p:nvPr/>
          </p:nvSpPr>
          <p:spPr>
            <a:xfrm>
              <a:off x="318560" y="3273113"/>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4"/>
            <p:cNvSpPr/>
            <p:nvPr/>
          </p:nvSpPr>
          <p:spPr>
            <a:xfrm>
              <a:off x="-58641" y="2895500"/>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8" name="Google Shape;2858;p24"/>
          <p:cNvSpPr/>
          <p:nvPr/>
        </p:nvSpPr>
        <p:spPr>
          <a:xfrm flipH="1" rot="10800000">
            <a:off x="294497" y="1905697"/>
            <a:ext cx="225620"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4"/>
          <p:cNvSpPr/>
          <p:nvPr/>
        </p:nvSpPr>
        <p:spPr>
          <a:xfrm rot="-5400000">
            <a:off x="870000" y="1342125"/>
            <a:ext cx="2178900" cy="2178900"/>
          </a:xfrm>
          <a:prstGeom prst="blockArc">
            <a:avLst>
              <a:gd fmla="val 42070" name="adj1"/>
              <a:gd fmla="val 38352" name="adj2"/>
              <a:gd fmla="val 21200" name="adj3"/>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4"/>
          <p:cNvSpPr/>
          <p:nvPr/>
        </p:nvSpPr>
        <p:spPr>
          <a:xfrm rot="-5400000">
            <a:off x="3398775" y="1342125"/>
            <a:ext cx="2178900" cy="2178900"/>
          </a:xfrm>
          <a:prstGeom prst="blockArc">
            <a:avLst>
              <a:gd fmla="val 42070" name="adj1"/>
              <a:gd fmla="val 38352" name="adj2"/>
              <a:gd fmla="val 21200" name="adj3"/>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4"/>
          <p:cNvSpPr/>
          <p:nvPr/>
        </p:nvSpPr>
        <p:spPr>
          <a:xfrm rot="-5400000">
            <a:off x="5950800" y="1342125"/>
            <a:ext cx="2178900" cy="2178900"/>
          </a:xfrm>
          <a:prstGeom prst="blockArc">
            <a:avLst>
              <a:gd fmla="val 42070" name="adj1"/>
              <a:gd fmla="val 38352" name="adj2"/>
              <a:gd fmla="val 21200" name="adj3"/>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4"/>
          <p:cNvSpPr txBox="1"/>
          <p:nvPr>
            <p:ph hasCustomPrompt="1" type="title"/>
          </p:nvPr>
        </p:nvSpPr>
        <p:spPr>
          <a:xfrm>
            <a:off x="1100981" y="1996141"/>
            <a:ext cx="17169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2863" name="Google Shape;2863;p24"/>
          <p:cNvSpPr txBox="1"/>
          <p:nvPr>
            <p:ph idx="1" type="subTitle"/>
          </p:nvPr>
        </p:nvSpPr>
        <p:spPr>
          <a:xfrm>
            <a:off x="974650" y="3997326"/>
            <a:ext cx="1969500" cy="60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2864" name="Google Shape;2864;p24"/>
          <p:cNvSpPr txBox="1"/>
          <p:nvPr>
            <p:ph hasCustomPrompt="1" idx="2" type="title"/>
          </p:nvPr>
        </p:nvSpPr>
        <p:spPr>
          <a:xfrm>
            <a:off x="3632803" y="1996141"/>
            <a:ext cx="17166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2865" name="Google Shape;2865;p24"/>
          <p:cNvSpPr txBox="1"/>
          <p:nvPr>
            <p:ph idx="3" type="subTitle"/>
          </p:nvPr>
        </p:nvSpPr>
        <p:spPr>
          <a:xfrm>
            <a:off x="3506138" y="3997326"/>
            <a:ext cx="1969500" cy="60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2866" name="Google Shape;2866;p24"/>
          <p:cNvSpPr txBox="1"/>
          <p:nvPr>
            <p:ph hasCustomPrompt="1" idx="4" type="title"/>
          </p:nvPr>
        </p:nvSpPr>
        <p:spPr>
          <a:xfrm>
            <a:off x="6191441" y="1996141"/>
            <a:ext cx="1689000" cy="789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6"/>
              </a:buClr>
              <a:buSzPts val="2400"/>
              <a:buNone/>
              <a:defRPr sz="3500"/>
            </a:lvl1pPr>
            <a:lvl2pPr lvl="1" rtl="0" algn="ctr">
              <a:spcBef>
                <a:spcPts val="0"/>
              </a:spcBef>
              <a:spcAft>
                <a:spcPts val="0"/>
              </a:spcAft>
              <a:buClr>
                <a:schemeClr val="accent6"/>
              </a:buClr>
              <a:buSzPts val="2400"/>
              <a:buNone/>
              <a:defRPr sz="2400">
                <a:solidFill>
                  <a:schemeClr val="accent6"/>
                </a:solidFill>
              </a:defRPr>
            </a:lvl2pPr>
            <a:lvl3pPr lvl="2" rtl="0" algn="ctr">
              <a:spcBef>
                <a:spcPts val="0"/>
              </a:spcBef>
              <a:spcAft>
                <a:spcPts val="0"/>
              </a:spcAft>
              <a:buClr>
                <a:schemeClr val="accent6"/>
              </a:buClr>
              <a:buSzPts val="2400"/>
              <a:buNone/>
              <a:defRPr sz="2400">
                <a:solidFill>
                  <a:schemeClr val="accent6"/>
                </a:solidFill>
              </a:defRPr>
            </a:lvl3pPr>
            <a:lvl4pPr lvl="3" rtl="0" algn="ctr">
              <a:spcBef>
                <a:spcPts val="0"/>
              </a:spcBef>
              <a:spcAft>
                <a:spcPts val="0"/>
              </a:spcAft>
              <a:buClr>
                <a:schemeClr val="accent6"/>
              </a:buClr>
              <a:buSzPts val="2400"/>
              <a:buNone/>
              <a:defRPr sz="2400">
                <a:solidFill>
                  <a:schemeClr val="accent6"/>
                </a:solidFill>
              </a:defRPr>
            </a:lvl4pPr>
            <a:lvl5pPr lvl="4" rtl="0" algn="ctr">
              <a:spcBef>
                <a:spcPts val="0"/>
              </a:spcBef>
              <a:spcAft>
                <a:spcPts val="0"/>
              </a:spcAft>
              <a:buClr>
                <a:schemeClr val="accent6"/>
              </a:buClr>
              <a:buSzPts val="2400"/>
              <a:buNone/>
              <a:defRPr sz="2400">
                <a:solidFill>
                  <a:schemeClr val="accent6"/>
                </a:solidFill>
              </a:defRPr>
            </a:lvl5pPr>
            <a:lvl6pPr lvl="5" rtl="0" algn="ctr">
              <a:spcBef>
                <a:spcPts val="0"/>
              </a:spcBef>
              <a:spcAft>
                <a:spcPts val="0"/>
              </a:spcAft>
              <a:buClr>
                <a:schemeClr val="accent6"/>
              </a:buClr>
              <a:buSzPts val="2400"/>
              <a:buNone/>
              <a:defRPr sz="2400">
                <a:solidFill>
                  <a:schemeClr val="accent6"/>
                </a:solidFill>
              </a:defRPr>
            </a:lvl6pPr>
            <a:lvl7pPr lvl="6" rtl="0" algn="ctr">
              <a:spcBef>
                <a:spcPts val="0"/>
              </a:spcBef>
              <a:spcAft>
                <a:spcPts val="0"/>
              </a:spcAft>
              <a:buClr>
                <a:schemeClr val="accent6"/>
              </a:buClr>
              <a:buSzPts val="2400"/>
              <a:buNone/>
              <a:defRPr sz="2400">
                <a:solidFill>
                  <a:schemeClr val="accent6"/>
                </a:solidFill>
              </a:defRPr>
            </a:lvl7pPr>
            <a:lvl8pPr lvl="7" rtl="0" algn="ctr">
              <a:spcBef>
                <a:spcPts val="0"/>
              </a:spcBef>
              <a:spcAft>
                <a:spcPts val="0"/>
              </a:spcAft>
              <a:buClr>
                <a:schemeClr val="accent6"/>
              </a:buClr>
              <a:buSzPts val="2400"/>
              <a:buNone/>
              <a:defRPr sz="2400">
                <a:solidFill>
                  <a:schemeClr val="accent6"/>
                </a:solidFill>
              </a:defRPr>
            </a:lvl8pPr>
            <a:lvl9pPr lvl="8" rtl="0" algn="ctr">
              <a:spcBef>
                <a:spcPts val="0"/>
              </a:spcBef>
              <a:spcAft>
                <a:spcPts val="0"/>
              </a:spcAft>
              <a:buClr>
                <a:schemeClr val="accent6"/>
              </a:buClr>
              <a:buSzPts val="2400"/>
              <a:buNone/>
              <a:defRPr sz="2400">
                <a:solidFill>
                  <a:schemeClr val="accent6"/>
                </a:solidFill>
              </a:defRPr>
            </a:lvl9pPr>
          </a:lstStyle>
          <a:p>
            <a:r>
              <a:t>xx%</a:t>
            </a:r>
          </a:p>
        </p:txBody>
      </p:sp>
      <p:sp>
        <p:nvSpPr>
          <p:cNvPr id="2867" name="Google Shape;2867;p24"/>
          <p:cNvSpPr txBox="1"/>
          <p:nvPr>
            <p:ph idx="5" type="subTitle"/>
          </p:nvPr>
        </p:nvSpPr>
        <p:spPr>
          <a:xfrm>
            <a:off x="6050300" y="3997326"/>
            <a:ext cx="1969500" cy="60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Font typeface="Roboto Condensed"/>
              <a:buNone/>
              <a:defRPr/>
            </a:lvl1pPr>
            <a:lvl2pPr lvl="1" rtl="0" algn="ctr">
              <a:spcBef>
                <a:spcPts val="1600"/>
              </a:spcBef>
              <a:spcAft>
                <a:spcPts val="0"/>
              </a:spcAft>
              <a:buSzPts val="1500"/>
              <a:buFont typeface="Roboto Condensed"/>
              <a:buNone/>
              <a:defRPr b="1">
                <a:latin typeface="Roboto Condensed"/>
                <a:ea typeface="Roboto Condensed"/>
                <a:cs typeface="Roboto Condensed"/>
                <a:sym typeface="Roboto Condensed"/>
              </a:defRPr>
            </a:lvl2pPr>
            <a:lvl3pPr lvl="2" rtl="0" algn="ctr">
              <a:spcBef>
                <a:spcPts val="1600"/>
              </a:spcBef>
              <a:spcAft>
                <a:spcPts val="0"/>
              </a:spcAft>
              <a:buSzPts val="1500"/>
              <a:buFont typeface="Roboto Condensed"/>
              <a:buNone/>
              <a:defRPr b="1">
                <a:latin typeface="Roboto Condensed"/>
                <a:ea typeface="Roboto Condensed"/>
                <a:cs typeface="Roboto Condensed"/>
                <a:sym typeface="Roboto Condensed"/>
              </a:defRPr>
            </a:lvl3pPr>
            <a:lvl4pPr lvl="3" rtl="0" algn="ctr">
              <a:spcBef>
                <a:spcPts val="1600"/>
              </a:spcBef>
              <a:spcAft>
                <a:spcPts val="0"/>
              </a:spcAft>
              <a:buSzPts val="1500"/>
              <a:buFont typeface="Roboto Condensed"/>
              <a:buNone/>
              <a:defRPr b="1">
                <a:latin typeface="Roboto Condensed"/>
                <a:ea typeface="Roboto Condensed"/>
                <a:cs typeface="Roboto Condensed"/>
                <a:sym typeface="Roboto Condensed"/>
              </a:defRPr>
            </a:lvl4pPr>
            <a:lvl5pPr lvl="4" rtl="0" algn="ctr">
              <a:spcBef>
                <a:spcPts val="1600"/>
              </a:spcBef>
              <a:spcAft>
                <a:spcPts val="0"/>
              </a:spcAft>
              <a:buSzPts val="1500"/>
              <a:buFont typeface="Roboto Condensed"/>
              <a:buNone/>
              <a:defRPr b="1">
                <a:latin typeface="Roboto Condensed"/>
                <a:ea typeface="Roboto Condensed"/>
                <a:cs typeface="Roboto Condensed"/>
                <a:sym typeface="Roboto Condensed"/>
              </a:defRPr>
            </a:lvl5pPr>
            <a:lvl6pPr lvl="5" rtl="0" algn="ctr">
              <a:spcBef>
                <a:spcPts val="1600"/>
              </a:spcBef>
              <a:spcAft>
                <a:spcPts val="0"/>
              </a:spcAft>
              <a:buSzPts val="1500"/>
              <a:buFont typeface="Roboto Condensed"/>
              <a:buNone/>
              <a:defRPr b="1">
                <a:latin typeface="Roboto Condensed"/>
                <a:ea typeface="Roboto Condensed"/>
                <a:cs typeface="Roboto Condensed"/>
                <a:sym typeface="Roboto Condensed"/>
              </a:defRPr>
            </a:lvl6pPr>
            <a:lvl7pPr lvl="6" rtl="0" algn="ctr">
              <a:spcBef>
                <a:spcPts val="1600"/>
              </a:spcBef>
              <a:spcAft>
                <a:spcPts val="0"/>
              </a:spcAft>
              <a:buSzPts val="1500"/>
              <a:buFont typeface="Roboto Condensed"/>
              <a:buNone/>
              <a:defRPr b="1">
                <a:latin typeface="Roboto Condensed"/>
                <a:ea typeface="Roboto Condensed"/>
                <a:cs typeface="Roboto Condensed"/>
                <a:sym typeface="Roboto Condensed"/>
              </a:defRPr>
            </a:lvl7pPr>
            <a:lvl8pPr lvl="7" rtl="0" algn="ctr">
              <a:spcBef>
                <a:spcPts val="1600"/>
              </a:spcBef>
              <a:spcAft>
                <a:spcPts val="0"/>
              </a:spcAft>
              <a:buSzPts val="1500"/>
              <a:buFont typeface="Roboto Condensed"/>
              <a:buNone/>
              <a:defRPr b="1">
                <a:latin typeface="Roboto Condensed"/>
                <a:ea typeface="Roboto Condensed"/>
                <a:cs typeface="Roboto Condensed"/>
                <a:sym typeface="Roboto Condensed"/>
              </a:defRPr>
            </a:lvl8pPr>
            <a:lvl9pPr lvl="8" rtl="0" algn="ctr">
              <a:spcBef>
                <a:spcPts val="1600"/>
              </a:spcBef>
              <a:spcAft>
                <a:spcPts val="1600"/>
              </a:spcAft>
              <a:buSzPts val="1500"/>
              <a:buFont typeface="Roboto Condensed"/>
              <a:buNone/>
              <a:defRPr b="1">
                <a:latin typeface="Roboto Condensed"/>
                <a:ea typeface="Roboto Condensed"/>
                <a:cs typeface="Roboto Condensed"/>
                <a:sym typeface="Roboto Condensed"/>
              </a:defRPr>
            </a:lvl9pPr>
          </a:lstStyle>
          <a:p/>
        </p:txBody>
      </p:sp>
      <p:sp>
        <p:nvSpPr>
          <p:cNvPr id="2868" name="Google Shape;2868;p24"/>
          <p:cNvSpPr txBox="1"/>
          <p:nvPr>
            <p:ph idx="6" type="subTitle"/>
          </p:nvPr>
        </p:nvSpPr>
        <p:spPr>
          <a:xfrm>
            <a:off x="974650" y="3675182"/>
            <a:ext cx="19695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2869" name="Google Shape;2869;p24"/>
          <p:cNvSpPr txBox="1"/>
          <p:nvPr>
            <p:ph idx="7" type="subTitle"/>
          </p:nvPr>
        </p:nvSpPr>
        <p:spPr>
          <a:xfrm>
            <a:off x="3506213" y="3675182"/>
            <a:ext cx="19695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2870" name="Google Shape;2870;p24"/>
          <p:cNvSpPr txBox="1"/>
          <p:nvPr>
            <p:ph idx="8" type="subTitle"/>
          </p:nvPr>
        </p:nvSpPr>
        <p:spPr>
          <a:xfrm>
            <a:off x="6050300" y="3675182"/>
            <a:ext cx="1969500" cy="43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700"/>
              <a:buFont typeface="Roboto Condensed"/>
              <a:buNone/>
              <a:defRPr b="1" sz="1700">
                <a:latin typeface="Roboto Condensed"/>
                <a:ea typeface="Roboto Condensed"/>
                <a:cs typeface="Roboto Condensed"/>
                <a:sym typeface="Roboto Condensed"/>
              </a:defRPr>
            </a:lvl1pPr>
            <a:lvl2pPr lvl="1"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2pPr>
            <a:lvl3pPr lvl="2"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3pPr>
            <a:lvl4pPr lvl="3"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4pPr>
            <a:lvl5pPr lvl="4"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5pPr>
            <a:lvl6pPr lvl="5"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6pPr>
            <a:lvl7pPr lvl="6"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7pPr>
            <a:lvl8pPr lvl="7" rtl="0" algn="ctr">
              <a:spcBef>
                <a:spcPts val="1600"/>
              </a:spcBef>
              <a:spcAft>
                <a:spcPts val="0"/>
              </a:spcAft>
              <a:buSzPts val="1700"/>
              <a:buFont typeface="Roboto Condensed"/>
              <a:buNone/>
              <a:defRPr b="1" sz="1700">
                <a:latin typeface="Roboto Condensed"/>
                <a:ea typeface="Roboto Condensed"/>
                <a:cs typeface="Roboto Condensed"/>
                <a:sym typeface="Roboto Condensed"/>
              </a:defRPr>
            </a:lvl8pPr>
            <a:lvl9pPr lvl="8" rtl="0" algn="ctr">
              <a:spcBef>
                <a:spcPts val="1600"/>
              </a:spcBef>
              <a:spcAft>
                <a:spcPts val="1600"/>
              </a:spcAft>
              <a:buSzPts val="1700"/>
              <a:buFont typeface="Roboto Condensed"/>
              <a:buNone/>
              <a:defRPr b="1" sz="1700">
                <a:latin typeface="Roboto Condensed"/>
                <a:ea typeface="Roboto Condensed"/>
                <a:cs typeface="Roboto Condensed"/>
                <a:sym typeface="Roboto Condensed"/>
              </a:defRPr>
            </a:lvl9pPr>
          </a:lstStyle>
          <a:p/>
        </p:txBody>
      </p:sp>
      <p:sp>
        <p:nvSpPr>
          <p:cNvPr id="2871" name="Google Shape;2871;p24"/>
          <p:cNvSpPr txBox="1"/>
          <p:nvPr>
            <p:ph idx="9" type="title"/>
          </p:nvPr>
        </p:nvSpPr>
        <p:spPr>
          <a:xfrm>
            <a:off x="720000" y="338775"/>
            <a:ext cx="7704000" cy="11295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lvl1pPr>
            <a:lvl2pPr lvl="1" rtl="0" algn="ctr">
              <a:spcBef>
                <a:spcPts val="0"/>
              </a:spcBef>
              <a:spcAft>
                <a:spcPts val="0"/>
              </a:spcAft>
              <a:buNone/>
              <a:defRPr sz="3500"/>
            </a:lvl2pPr>
            <a:lvl3pPr lvl="2" rtl="0" algn="ctr">
              <a:spcBef>
                <a:spcPts val="0"/>
              </a:spcBef>
              <a:spcAft>
                <a:spcPts val="0"/>
              </a:spcAft>
              <a:buNone/>
              <a:defRPr sz="3500"/>
            </a:lvl3pPr>
            <a:lvl4pPr lvl="3" rtl="0" algn="ctr">
              <a:spcBef>
                <a:spcPts val="0"/>
              </a:spcBef>
              <a:spcAft>
                <a:spcPts val="0"/>
              </a:spcAft>
              <a:buNone/>
              <a:defRPr sz="3500"/>
            </a:lvl4pPr>
            <a:lvl5pPr lvl="4" rtl="0" algn="ctr">
              <a:spcBef>
                <a:spcPts val="0"/>
              </a:spcBef>
              <a:spcAft>
                <a:spcPts val="0"/>
              </a:spcAft>
              <a:buNone/>
              <a:defRPr sz="3500"/>
            </a:lvl5pPr>
            <a:lvl6pPr lvl="5" rtl="0" algn="ctr">
              <a:spcBef>
                <a:spcPts val="0"/>
              </a:spcBef>
              <a:spcAft>
                <a:spcPts val="0"/>
              </a:spcAft>
              <a:buNone/>
              <a:defRPr sz="3500"/>
            </a:lvl6pPr>
            <a:lvl7pPr lvl="6" rtl="0" algn="ctr">
              <a:spcBef>
                <a:spcPts val="0"/>
              </a:spcBef>
              <a:spcAft>
                <a:spcPts val="0"/>
              </a:spcAft>
              <a:buNone/>
              <a:defRPr sz="3500"/>
            </a:lvl7pPr>
            <a:lvl8pPr lvl="7" rtl="0" algn="ctr">
              <a:spcBef>
                <a:spcPts val="0"/>
              </a:spcBef>
              <a:spcAft>
                <a:spcPts val="0"/>
              </a:spcAft>
              <a:buNone/>
              <a:defRPr sz="3500"/>
            </a:lvl8pPr>
            <a:lvl9pPr lvl="8" rtl="0" algn="ctr">
              <a:spcBef>
                <a:spcPts val="0"/>
              </a:spcBef>
              <a:spcAft>
                <a:spcPts val="0"/>
              </a:spcAft>
              <a:buNone/>
              <a:defRPr sz="35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
    <p:spTree>
      <p:nvGrpSpPr>
        <p:cNvPr id="2872" name="Shape 2872"/>
        <p:cNvGrpSpPr/>
        <p:nvPr/>
      </p:nvGrpSpPr>
      <p:grpSpPr>
        <a:xfrm>
          <a:off x="0" y="0"/>
          <a:ext cx="0" cy="0"/>
          <a:chOff x="0" y="0"/>
          <a:chExt cx="0" cy="0"/>
        </a:xfrm>
      </p:grpSpPr>
      <p:sp>
        <p:nvSpPr>
          <p:cNvPr id="2873" name="Google Shape;2873;p25"/>
          <p:cNvSpPr txBox="1"/>
          <p:nvPr>
            <p:ph type="title"/>
          </p:nvPr>
        </p:nvSpPr>
        <p:spPr>
          <a:xfrm>
            <a:off x="723900" y="340225"/>
            <a:ext cx="77001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500"/>
              <a:buNone/>
              <a:defRPr/>
            </a:lvl1pPr>
            <a:lvl2pPr lvl="1">
              <a:spcBef>
                <a:spcPts val="0"/>
              </a:spcBef>
              <a:spcAft>
                <a:spcPts val="0"/>
              </a:spcAft>
              <a:buSzPts val="3000"/>
              <a:buNone/>
              <a:defRPr>
                <a:latin typeface="Assistant"/>
                <a:ea typeface="Assistant"/>
                <a:cs typeface="Assistant"/>
                <a:sym typeface="Assistant"/>
              </a:defRPr>
            </a:lvl2pPr>
            <a:lvl3pPr lvl="2">
              <a:spcBef>
                <a:spcPts val="0"/>
              </a:spcBef>
              <a:spcAft>
                <a:spcPts val="0"/>
              </a:spcAft>
              <a:buSzPts val="3000"/>
              <a:buNone/>
              <a:defRPr>
                <a:latin typeface="Assistant"/>
                <a:ea typeface="Assistant"/>
                <a:cs typeface="Assistant"/>
                <a:sym typeface="Assistant"/>
              </a:defRPr>
            </a:lvl3pPr>
            <a:lvl4pPr lvl="3">
              <a:spcBef>
                <a:spcPts val="0"/>
              </a:spcBef>
              <a:spcAft>
                <a:spcPts val="0"/>
              </a:spcAft>
              <a:buSzPts val="3000"/>
              <a:buNone/>
              <a:defRPr>
                <a:latin typeface="Assistant"/>
                <a:ea typeface="Assistant"/>
                <a:cs typeface="Assistant"/>
                <a:sym typeface="Assistant"/>
              </a:defRPr>
            </a:lvl4pPr>
            <a:lvl5pPr lvl="4">
              <a:spcBef>
                <a:spcPts val="0"/>
              </a:spcBef>
              <a:spcAft>
                <a:spcPts val="0"/>
              </a:spcAft>
              <a:buSzPts val="3000"/>
              <a:buNone/>
              <a:defRPr>
                <a:latin typeface="Assistant"/>
                <a:ea typeface="Assistant"/>
                <a:cs typeface="Assistant"/>
                <a:sym typeface="Assistant"/>
              </a:defRPr>
            </a:lvl5pPr>
            <a:lvl6pPr lvl="5">
              <a:spcBef>
                <a:spcPts val="0"/>
              </a:spcBef>
              <a:spcAft>
                <a:spcPts val="0"/>
              </a:spcAft>
              <a:buSzPts val="3000"/>
              <a:buNone/>
              <a:defRPr>
                <a:latin typeface="Assistant"/>
                <a:ea typeface="Assistant"/>
                <a:cs typeface="Assistant"/>
                <a:sym typeface="Assistant"/>
              </a:defRPr>
            </a:lvl6pPr>
            <a:lvl7pPr lvl="6">
              <a:spcBef>
                <a:spcPts val="0"/>
              </a:spcBef>
              <a:spcAft>
                <a:spcPts val="0"/>
              </a:spcAft>
              <a:buSzPts val="3000"/>
              <a:buNone/>
              <a:defRPr>
                <a:latin typeface="Assistant"/>
                <a:ea typeface="Assistant"/>
                <a:cs typeface="Assistant"/>
                <a:sym typeface="Assistant"/>
              </a:defRPr>
            </a:lvl7pPr>
            <a:lvl8pPr lvl="7">
              <a:spcBef>
                <a:spcPts val="0"/>
              </a:spcBef>
              <a:spcAft>
                <a:spcPts val="0"/>
              </a:spcAft>
              <a:buSzPts val="3000"/>
              <a:buNone/>
              <a:defRPr>
                <a:latin typeface="Assistant"/>
                <a:ea typeface="Assistant"/>
                <a:cs typeface="Assistant"/>
                <a:sym typeface="Assistant"/>
              </a:defRPr>
            </a:lvl8pPr>
            <a:lvl9pPr lvl="8">
              <a:spcBef>
                <a:spcPts val="0"/>
              </a:spcBef>
              <a:spcAft>
                <a:spcPts val="0"/>
              </a:spcAft>
              <a:buSzPts val="3000"/>
              <a:buNone/>
              <a:defRPr>
                <a:latin typeface="Assistant"/>
                <a:ea typeface="Assistant"/>
                <a:cs typeface="Assistant"/>
                <a:sym typeface="Assistant"/>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_1_1">
    <p:spTree>
      <p:nvGrpSpPr>
        <p:cNvPr id="2874" name="Shape 2874"/>
        <p:cNvGrpSpPr/>
        <p:nvPr/>
      </p:nvGrpSpPr>
      <p:grpSpPr>
        <a:xfrm>
          <a:off x="0" y="0"/>
          <a:ext cx="0" cy="0"/>
          <a:chOff x="0" y="0"/>
          <a:chExt cx="0" cy="0"/>
        </a:xfrm>
      </p:grpSpPr>
      <p:grpSp>
        <p:nvGrpSpPr>
          <p:cNvPr id="2875" name="Google Shape;2875;p26"/>
          <p:cNvGrpSpPr/>
          <p:nvPr/>
        </p:nvGrpSpPr>
        <p:grpSpPr>
          <a:xfrm>
            <a:off x="356827" y="298518"/>
            <a:ext cx="8541814" cy="4470412"/>
            <a:chOff x="356827" y="298518"/>
            <a:chExt cx="8541814" cy="4470412"/>
          </a:xfrm>
        </p:grpSpPr>
        <p:sp>
          <p:nvSpPr>
            <p:cNvPr id="2876" name="Google Shape;2876;p26"/>
            <p:cNvSpPr/>
            <p:nvPr/>
          </p:nvSpPr>
          <p:spPr>
            <a:xfrm>
              <a:off x="8673525" y="671560"/>
              <a:ext cx="224608"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7" name="Google Shape;2877;p26"/>
            <p:cNvGrpSpPr/>
            <p:nvPr/>
          </p:nvGrpSpPr>
          <p:grpSpPr>
            <a:xfrm>
              <a:off x="8137490" y="946259"/>
              <a:ext cx="241672" cy="247275"/>
              <a:chOff x="1305734" y="1992982"/>
              <a:chExt cx="232982" cy="238383"/>
            </a:xfrm>
          </p:grpSpPr>
          <p:sp>
            <p:nvSpPr>
              <p:cNvPr id="2878" name="Google Shape;2878;p26"/>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6"/>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0" name="Google Shape;2880;p26"/>
            <p:cNvSpPr/>
            <p:nvPr/>
          </p:nvSpPr>
          <p:spPr>
            <a:xfrm rot="10800000">
              <a:off x="8142757" y="356509"/>
              <a:ext cx="723078"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6"/>
            <p:cNvSpPr/>
            <p:nvPr/>
          </p:nvSpPr>
          <p:spPr>
            <a:xfrm rot="10800000">
              <a:off x="8423993" y="4483813"/>
              <a:ext cx="319772"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6"/>
            <p:cNvSpPr/>
            <p:nvPr/>
          </p:nvSpPr>
          <p:spPr>
            <a:xfrm flipH="1" rot="10800000">
              <a:off x="8673022" y="4096797"/>
              <a:ext cx="225620"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3" name="Google Shape;2883;p26"/>
            <p:cNvGrpSpPr/>
            <p:nvPr/>
          </p:nvGrpSpPr>
          <p:grpSpPr>
            <a:xfrm flipH="1">
              <a:off x="403124" y="592029"/>
              <a:ext cx="444865" cy="442892"/>
              <a:chOff x="-58641" y="2895500"/>
              <a:chExt cx="680326" cy="680326"/>
            </a:xfrm>
          </p:grpSpPr>
          <p:sp>
            <p:nvSpPr>
              <p:cNvPr id="2884" name="Google Shape;2884;p26"/>
              <p:cNvSpPr/>
              <p:nvPr/>
            </p:nvSpPr>
            <p:spPr>
              <a:xfrm>
                <a:off x="57738" y="3012086"/>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6"/>
              <p:cNvSpPr/>
              <p:nvPr/>
            </p:nvSpPr>
            <p:spPr>
              <a:xfrm>
                <a:off x="-16753" y="2937595"/>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6"/>
              <p:cNvSpPr/>
              <p:nvPr/>
            </p:nvSpPr>
            <p:spPr>
              <a:xfrm>
                <a:off x="165038" y="3119179"/>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6"/>
              <p:cNvSpPr/>
              <p:nvPr/>
            </p:nvSpPr>
            <p:spPr>
              <a:xfrm>
                <a:off x="-58641" y="2895500"/>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6"/>
              <p:cNvSpPr/>
              <p:nvPr/>
            </p:nvSpPr>
            <p:spPr>
              <a:xfrm>
                <a:off x="318560" y="3273113"/>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6"/>
              <p:cNvSpPr/>
              <p:nvPr/>
            </p:nvSpPr>
            <p:spPr>
              <a:xfrm>
                <a:off x="-58641" y="2895500"/>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0" name="Google Shape;2890;p26"/>
            <p:cNvSpPr/>
            <p:nvPr/>
          </p:nvSpPr>
          <p:spPr>
            <a:xfrm flipH="1">
              <a:off x="356827" y="4643730"/>
              <a:ext cx="726337"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6"/>
            <p:cNvSpPr/>
            <p:nvPr/>
          </p:nvSpPr>
          <p:spPr>
            <a:xfrm flipH="1">
              <a:off x="1083170" y="298518"/>
              <a:ext cx="321213"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2" name="Google Shape;2892;p26"/>
          <p:cNvSpPr txBox="1"/>
          <p:nvPr>
            <p:ph type="title"/>
          </p:nvPr>
        </p:nvSpPr>
        <p:spPr>
          <a:xfrm>
            <a:off x="1006500" y="338525"/>
            <a:ext cx="7131000" cy="731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3500">
                <a:solidFill>
                  <a:schemeClr val="dk1"/>
                </a:solidFill>
              </a:defRPr>
            </a:lvl1pPr>
            <a:lvl2pPr lvl="1" rtl="0" algn="ctr">
              <a:spcBef>
                <a:spcPts val="0"/>
              </a:spcBef>
              <a:spcAft>
                <a:spcPts val="0"/>
              </a:spcAft>
              <a:buNone/>
              <a:defRPr sz="3500">
                <a:solidFill>
                  <a:schemeClr val="dk1"/>
                </a:solidFill>
              </a:defRPr>
            </a:lvl2pPr>
            <a:lvl3pPr lvl="2" rtl="0" algn="ctr">
              <a:spcBef>
                <a:spcPts val="0"/>
              </a:spcBef>
              <a:spcAft>
                <a:spcPts val="0"/>
              </a:spcAft>
              <a:buNone/>
              <a:defRPr sz="3500">
                <a:solidFill>
                  <a:schemeClr val="dk1"/>
                </a:solidFill>
              </a:defRPr>
            </a:lvl3pPr>
            <a:lvl4pPr lvl="3" rtl="0" algn="ctr">
              <a:spcBef>
                <a:spcPts val="0"/>
              </a:spcBef>
              <a:spcAft>
                <a:spcPts val="0"/>
              </a:spcAft>
              <a:buNone/>
              <a:defRPr sz="3500">
                <a:solidFill>
                  <a:schemeClr val="dk1"/>
                </a:solidFill>
              </a:defRPr>
            </a:lvl4pPr>
            <a:lvl5pPr lvl="4" rtl="0" algn="ctr">
              <a:spcBef>
                <a:spcPts val="0"/>
              </a:spcBef>
              <a:spcAft>
                <a:spcPts val="0"/>
              </a:spcAft>
              <a:buNone/>
              <a:defRPr sz="3500">
                <a:solidFill>
                  <a:schemeClr val="dk1"/>
                </a:solidFill>
              </a:defRPr>
            </a:lvl5pPr>
            <a:lvl6pPr lvl="5" rtl="0" algn="ctr">
              <a:spcBef>
                <a:spcPts val="0"/>
              </a:spcBef>
              <a:spcAft>
                <a:spcPts val="0"/>
              </a:spcAft>
              <a:buNone/>
              <a:defRPr sz="3500">
                <a:solidFill>
                  <a:schemeClr val="dk1"/>
                </a:solidFill>
              </a:defRPr>
            </a:lvl6pPr>
            <a:lvl7pPr lvl="6" rtl="0" algn="ctr">
              <a:spcBef>
                <a:spcPts val="0"/>
              </a:spcBef>
              <a:spcAft>
                <a:spcPts val="0"/>
              </a:spcAft>
              <a:buNone/>
              <a:defRPr sz="3500">
                <a:solidFill>
                  <a:schemeClr val="dk1"/>
                </a:solidFill>
              </a:defRPr>
            </a:lvl7pPr>
            <a:lvl8pPr lvl="7" rtl="0" algn="ctr">
              <a:spcBef>
                <a:spcPts val="0"/>
              </a:spcBef>
              <a:spcAft>
                <a:spcPts val="0"/>
              </a:spcAft>
              <a:buNone/>
              <a:defRPr sz="3500">
                <a:solidFill>
                  <a:schemeClr val="dk1"/>
                </a:solidFill>
              </a:defRPr>
            </a:lvl8pPr>
            <a:lvl9pPr lvl="8" rtl="0" algn="ctr">
              <a:spcBef>
                <a:spcPts val="0"/>
              </a:spcBef>
              <a:spcAft>
                <a:spcPts val="0"/>
              </a:spcAft>
              <a:buNone/>
              <a:defRPr sz="3500">
                <a:solidFill>
                  <a:schemeClr val="dk1"/>
                </a:solidFill>
              </a:defRPr>
            </a:lvl9pPr>
          </a:lstStyle>
          <a:p/>
        </p:txBody>
      </p:sp>
      <p:sp>
        <p:nvSpPr>
          <p:cNvPr id="2893" name="Google Shape;2893;p26"/>
          <p:cNvSpPr txBox="1"/>
          <p:nvPr>
            <p:ph idx="1" type="subTitle"/>
          </p:nvPr>
        </p:nvSpPr>
        <p:spPr>
          <a:xfrm>
            <a:off x="2014684" y="3590010"/>
            <a:ext cx="1949400" cy="84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894" name="Google Shape;2894;p26"/>
          <p:cNvSpPr txBox="1"/>
          <p:nvPr>
            <p:ph idx="2" type="subTitle"/>
          </p:nvPr>
        </p:nvSpPr>
        <p:spPr>
          <a:xfrm>
            <a:off x="2014684" y="3282855"/>
            <a:ext cx="1949400" cy="431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b="1" sz="1700">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895" name="Google Shape;2895;p26"/>
          <p:cNvSpPr txBox="1"/>
          <p:nvPr>
            <p:ph idx="3" type="subTitle"/>
          </p:nvPr>
        </p:nvSpPr>
        <p:spPr>
          <a:xfrm>
            <a:off x="5180576" y="3281739"/>
            <a:ext cx="1949400" cy="407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500"/>
              <a:buNone/>
              <a:defRPr b="1" sz="1700">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896" name="Google Shape;2896;p26"/>
          <p:cNvSpPr txBox="1"/>
          <p:nvPr>
            <p:ph idx="4" type="subTitle"/>
          </p:nvPr>
        </p:nvSpPr>
        <p:spPr>
          <a:xfrm>
            <a:off x="5180576" y="3590010"/>
            <a:ext cx="1949400" cy="84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ullet point list ">
  <p:cSld name="BLANK_2_3">
    <p:spTree>
      <p:nvGrpSpPr>
        <p:cNvPr id="2897" name="Shape 2897"/>
        <p:cNvGrpSpPr/>
        <p:nvPr/>
      </p:nvGrpSpPr>
      <p:grpSpPr>
        <a:xfrm>
          <a:off x="0" y="0"/>
          <a:ext cx="0" cy="0"/>
          <a:chOff x="0" y="0"/>
          <a:chExt cx="0" cy="0"/>
        </a:xfrm>
      </p:grpSpPr>
      <p:sp>
        <p:nvSpPr>
          <p:cNvPr id="2898" name="Google Shape;2898;p27"/>
          <p:cNvSpPr txBox="1"/>
          <p:nvPr>
            <p:ph type="title"/>
          </p:nvPr>
        </p:nvSpPr>
        <p:spPr>
          <a:xfrm>
            <a:off x="603750" y="339725"/>
            <a:ext cx="7820100" cy="64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3500"/>
            </a:lvl1pPr>
            <a:lvl2pPr lvl="1" rtl="0">
              <a:spcBef>
                <a:spcPts val="0"/>
              </a:spcBef>
              <a:spcAft>
                <a:spcPts val="0"/>
              </a:spcAft>
              <a:buNone/>
              <a:defRPr sz="3500"/>
            </a:lvl2pPr>
            <a:lvl3pPr lvl="2" rtl="0">
              <a:spcBef>
                <a:spcPts val="0"/>
              </a:spcBef>
              <a:spcAft>
                <a:spcPts val="0"/>
              </a:spcAft>
              <a:buNone/>
              <a:defRPr sz="3500"/>
            </a:lvl3pPr>
            <a:lvl4pPr lvl="3" rtl="0">
              <a:spcBef>
                <a:spcPts val="0"/>
              </a:spcBef>
              <a:spcAft>
                <a:spcPts val="0"/>
              </a:spcAft>
              <a:buNone/>
              <a:defRPr sz="3500"/>
            </a:lvl4pPr>
            <a:lvl5pPr lvl="4" rtl="0">
              <a:spcBef>
                <a:spcPts val="0"/>
              </a:spcBef>
              <a:spcAft>
                <a:spcPts val="0"/>
              </a:spcAft>
              <a:buNone/>
              <a:defRPr sz="3500"/>
            </a:lvl5pPr>
            <a:lvl6pPr lvl="5" rtl="0">
              <a:spcBef>
                <a:spcPts val="0"/>
              </a:spcBef>
              <a:spcAft>
                <a:spcPts val="0"/>
              </a:spcAft>
              <a:buNone/>
              <a:defRPr sz="3500"/>
            </a:lvl6pPr>
            <a:lvl7pPr lvl="6" rtl="0">
              <a:spcBef>
                <a:spcPts val="0"/>
              </a:spcBef>
              <a:spcAft>
                <a:spcPts val="0"/>
              </a:spcAft>
              <a:buNone/>
              <a:defRPr sz="3500"/>
            </a:lvl7pPr>
            <a:lvl8pPr lvl="7" rtl="0">
              <a:spcBef>
                <a:spcPts val="0"/>
              </a:spcBef>
              <a:spcAft>
                <a:spcPts val="0"/>
              </a:spcAft>
              <a:buNone/>
              <a:defRPr sz="3500"/>
            </a:lvl8pPr>
            <a:lvl9pPr lvl="8" rtl="0">
              <a:spcBef>
                <a:spcPts val="0"/>
              </a:spcBef>
              <a:spcAft>
                <a:spcPts val="0"/>
              </a:spcAft>
              <a:buNone/>
              <a:defRPr sz="3500"/>
            </a:lvl9pPr>
          </a:lstStyle>
          <a:p/>
        </p:txBody>
      </p:sp>
      <p:sp>
        <p:nvSpPr>
          <p:cNvPr id="2899" name="Google Shape;2899;p27"/>
          <p:cNvSpPr txBox="1"/>
          <p:nvPr>
            <p:ph idx="1" type="subTitle"/>
          </p:nvPr>
        </p:nvSpPr>
        <p:spPr>
          <a:xfrm>
            <a:off x="609475" y="1602027"/>
            <a:ext cx="4133400" cy="195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grpSp>
        <p:nvGrpSpPr>
          <p:cNvPr id="2900" name="Google Shape;2900;p27"/>
          <p:cNvGrpSpPr/>
          <p:nvPr/>
        </p:nvGrpSpPr>
        <p:grpSpPr>
          <a:xfrm rot="10800000">
            <a:off x="7419159" y="377683"/>
            <a:ext cx="1211607" cy="732708"/>
            <a:chOff x="7306727" y="219877"/>
            <a:chExt cx="1616338" cy="977465"/>
          </a:xfrm>
        </p:grpSpPr>
        <p:sp>
          <p:nvSpPr>
            <p:cNvPr id="2901" name="Google Shape;2901;p27"/>
            <p:cNvSpPr/>
            <p:nvPr/>
          </p:nvSpPr>
          <p:spPr>
            <a:xfrm>
              <a:off x="7885576" y="693247"/>
              <a:ext cx="1037489" cy="255643"/>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2" name="Google Shape;2902;p27"/>
            <p:cNvGrpSpPr/>
            <p:nvPr/>
          </p:nvGrpSpPr>
          <p:grpSpPr>
            <a:xfrm>
              <a:off x="7796506" y="627434"/>
              <a:ext cx="952464" cy="240045"/>
              <a:chOff x="8002498" y="1073094"/>
              <a:chExt cx="880118" cy="221812"/>
            </a:xfrm>
          </p:grpSpPr>
          <p:sp>
            <p:nvSpPr>
              <p:cNvPr id="2903" name="Google Shape;2903;p27"/>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7"/>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7"/>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7"/>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7"/>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7"/>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7"/>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7"/>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7"/>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7"/>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7"/>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7"/>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7"/>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7"/>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7"/>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7"/>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7"/>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7"/>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7"/>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7"/>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7"/>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7"/>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7"/>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7"/>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7"/>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7"/>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7"/>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7"/>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7"/>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7"/>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27"/>
            <p:cNvGrpSpPr/>
            <p:nvPr/>
          </p:nvGrpSpPr>
          <p:grpSpPr>
            <a:xfrm>
              <a:off x="8075072" y="402470"/>
              <a:ext cx="753195" cy="753528"/>
              <a:chOff x="1850389" y="1652307"/>
              <a:chExt cx="548696" cy="548939"/>
            </a:xfrm>
          </p:grpSpPr>
          <p:sp>
            <p:nvSpPr>
              <p:cNvPr id="2934" name="Google Shape;2934;p27"/>
              <p:cNvSpPr/>
              <p:nvPr/>
            </p:nvSpPr>
            <p:spPr>
              <a:xfrm>
                <a:off x="1850389" y="1652307"/>
                <a:ext cx="22341" cy="22341"/>
              </a:xfrm>
              <a:custGeom>
                <a:rect b="b" l="l" r="r" t="t"/>
                <a:pathLst>
                  <a:path extrusionOk="0" h="91" w="91">
                    <a:moveTo>
                      <a:pt x="46" y="0"/>
                    </a:moveTo>
                    <a:cubicBezTo>
                      <a:pt x="22" y="0"/>
                      <a:pt x="1" y="24"/>
                      <a:pt x="1" y="45"/>
                    </a:cubicBezTo>
                    <a:cubicBezTo>
                      <a:pt x="1" y="69"/>
                      <a:pt x="22" y="90"/>
                      <a:pt x="46" y="90"/>
                    </a:cubicBezTo>
                    <a:cubicBezTo>
                      <a:pt x="91" y="90"/>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7"/>
              <p:cNvSpPr/>
              <p:nvPr/>
            </p:nvSpPr>
            <p:spPr>
              <a:xfrm>
                <a:off x="1939015" y="1740933"/>
                <a:ext cx="22586" cy="22341"/>
              </a:xfrm>
              <a:custGeom>
                <a:rect b="b" l="l" r="r" t="t"/>
                <a:pathLst>
                  <a:path extrusionOk="0" h="91" w="92">
                    <a:moveTo>
                      <a:pt x="46" y="0"/>
                    </a:moveTo>
                    <a:cubicBezTo>
                      <a:pt x="23" y="0"/>
                      <a:pt x="1" y="24"/>
                      <a:pt x="1" y="45"/>
                    </a:cubicBezTo>
                    <a:cubicBezTo>
                      <a:pt x="1" y="69"/>
                      <a:pt x="23" y="91"/>
                      <a:pt x="46" y="91"/>
                    </a:cubicBezTo>
                    <a:cubicBezTo>
                      <a:pt x="68" y="91"/>
                      <a:pt x="91" y="69"/>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7"/>
              <p:cNvSpPr/>
              <p:nvPr/>
            </p:nvSpPr>
            <p:spPr>
              <a:xfrm>
                <a:off x="1850389" y="1740933"/>
                <a:ext cx="22341" cy="22341"/>
              </a:xfrm>
              <a:custGeom>
                <a:rect b="b" l="l" r="r" t="t"/>
                <a:pathLst>
                  <a:path extrusionOk="0" h="91" w="91">
                    <a:moveTo>
                      <a:pt x="46" y="0"/>
                    </a:moveTo>
                    <a:cubicBezTo>
                      <a:pt x="22" y="0"/>
                      <a:pt x="1" y="24"/>
                      <a:pt x="1" y="45"/>
                    </a:cubicBezTo>
                    <a:cubicBezTo>
                      <a:pt x="1" y="69"/>
                      <a:pt x="22" y="91"/>
                      <a:pt x="46" y="91"/>
                    </a:cubicBezTo>
                    <a:cubicBezTo>
                      <a:pt x="91" y="91"/>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7"/>
              <p:cNvSpPr/>
              <p:nvPr/>
            </p:nvSpPr>
            <p:spPr>
              <a:xfrm>
                <a:off x="2027886" y="1829559"/>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7"/>
              <p:cNvSpPr/>
              <p:nvPr/>
            </p:nvSpPr>
            <p:spPr>
              <a:xfrm>
                <a:off x="1939015" y="1829559"/>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7"/>
              <p:cNvSpPr/>
              <p:nvPr/>
            </p:nvSpPr>
            <p:spPr>
              <a:xfrm>
                <a:off x="1850389" y="1829559"/>
                <a:ext cx="22341" cy="22341"/>
              </a:xfrm>
              <a:custGeom>
                <a:rect b="b" l="l" r="r" t="t"/>
                <a:pathLst>
                  <a:path extrusionOk="0" h="91" w="91">
                    <a:moveTo>
                      <a:pt x="46" y="1"/>
                    </a:moveTo>
                    <a:cubicBezTo>
                      <a:pt x="22" y="1"/>
                      <a:pt x="1" y="24"/>
                      <a:pt x="1" y="46"/>
                    </a:cubicBezTo>
                    <a:cubicBezTo>
                      <a:pt x="1" y="69"/>
                      <a:pt x="22" y="91"/>
                      <a:pt x="46" y="91"/>
                    </a:cubicBezTo>
                    <a:cubicBezTo>
                      <a:pt x="91" y="91"/>
                      <a:pt x="91" y="69"/>
                      <a:pt x="91" y="46"/>
                    </a:cubicBezTo>
                    <a:cubicBezTo>
                      <a:pt x="91" y="24"/>
                      <a:pt x="91"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7"/>
              <p:cNvSpPr/>
              <p:nvPr/>
            </p:nvSpPr>
            <p:spPr>
              <a:xfrm>
                <a:off x="2110620" y="1913029"/>
                <a:ext cx="28233" cy="22341"/>
              </a:xfrm>
              <a:custGeom>
                <a:rect b="b" l="l" r="r" t="t"/>
                <a:pathLst>
                  <a:path extrusionOk="0" h="91" w="115">
                    <a:moveTo>
                      <a:pt x="46" y="0"/>
                    </a:moveTo>
                    <a:cubicBezTo>
                      <a:pt x="24" y="0"/>
                      <a:pt x="1" y="22"/>
                      <a:pt x="1" y="45"/>
                    </a:cubicBezTo>
                    <a:cubicBezTo>
                      <a:pt x="1" y="67"/>
                      <a:pt x="24" y="90"/>
                      <a:pt x="46" y="90"/>
                    </a:cubicBezTo>
                    <a:cubicBezTo>
                      <a:pt x="91" y="90"/>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7"/>
              <p:cNvSpPr/>
              <p:nvPr/>
            </p:nvSpPr>
            <p:spPr>
              <a:xfrm>
                <a:off x="2027886" y="1913029"/>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7"/>
              <p:cNvSpPr/>
              <p:nvPr/>
            </p:nvSpPr>
            <p:spPr>
              <a:xfrm>
                <a:off x="1939015" y="1913029"/>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7"/>
              <p:cNvSpPr/>
              <p:nvPr/>
            </p:nvSpPr>
            <p:spPr>
              <a:xfrm>
                <a:off x="1850389" y="1913029"/>
                <a:ext cx="22341" cy="22341"/>
              </a:xfrm>
              <a:custGeom>
                <a:rect b="b" l="l" r="r" t="t"/>
                <a:pathLst>
                  <a:path extrusionOk="0" h="91" w="91">
                    <a:moveTo>
                      <a:pt x="46" y="0"/>
                    </a:moveTo>
                    <a:cubicBezTo>
                      <a:pt x="22" y="0"/>
                      <a:pt x="1" y="22"/>
                      <a:pt x="1" y="45"/>
                    </a:cubicBezTo>
                    <a:cubicBezTo>
                      <a:pt x="1" y="67"/>
                      <a:pt x="22" y="90"/>
                      <a:pt x="46" y="90"/>
                    </a:cubicBezTo>
                    <a:cubicBezTo>
                      <a:pt x="91" y="90"/>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7"/>
              <p:cNvSpPr/>
              <p:nvPr/>
            </p:nvSpPr>
            <p:spPr>
              <a:xfrm>
                <a:off x="2199492" y="2001654"/>
                <a:ext cx="22341" cy="22341"/>
              </a:xfrm>
              <a:custGeom>
                <a:rect b="b" l="l" r="r" t="t"/>
                <a:pathLst>
                  <a:path extrusionOk="0" h="91" w="91">
                    <a:moveTo>
                      <a:pt x="45" y="0"/>
                    </a:moveTo>
                    <a:cubicBezTo>
                      <a:pt x="23" y="0"/>
                      <a:pt x="0" y="22"/>
                      <a:pt x="0" y="45"/>
                    </a:cubicBezTo>
                    <a:cubicBezTo>
                      <a:pt x="0" y="67"/>
                      <a:pt x="23" y="91"/>
                      <a:pt x="45" y="91"/>
                    </a:cubicBezTo>
                    <a:cubicBezTo>
                      <a:pt x="69" y="91"/>
                      <a:pt x="90" y="67"/>
                      <a:pt x="90" y="45"/>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7"/>
              <p:cNvSpPr/>
              <p:nvPr/>
            </p:nvSpPr>
            <p:spPr>
              <a:xfrm>
                <a:off x="2110620" y="2001654"/>
                <a:ext cx="28233" cy="22341"/>
              </a:xfrm>
              <a:custGeom>
                <a:rect b="b" l="l" r="r" t="t"/>
                <a:pathLst>
                  <a:path extrusionOk="0" h="91" w="115">
                    <a:moveTo>
                      <a:pt x="46" y="0"/>
                    </a:moveTo>
                    <a:cubicBezTo>
                      <a:pt x="24" y="0"/>
                      <a:pt x="1" y="22"/>
                      <a:pt x="1" y="45"/>
                    </a:cubicBezTo>
                    <a:cubicBezTo>
                      <a:pt x="1" y="67"/>
                      <a:pt x="24" y="91"/>
                      <a:pt x="46" y="91"/>
                    </a:cubicBezTo>
                    <a:cubicBezTo>
                      <a:pt x="91" y="91"/>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7"/>
              <p:cNvSpPr/>
              <p:nvPr/>
            </p:nvSpPr>
            <p:spPr>
              <a:xfrm>
                <a:off x="2027886" y="2001654"/>
                <a:ext cx="22341" cy="22341"/>
              </a:xfrm>
              <a:custGeom>
                <a:rect b="b" l="l" r="r" t="t"/>
                <a:pathLst>
                  <a:path extrusionOk="0" h="91" w="91">
                    <a:moveTo>
                      <a:pt x="45" y="0"/>
                    </a:moveTo>
                    <a:cubicBezTo>
                      <a:pt x="22" y="0"/>
                      <a:pt x="0" y="22"/>
                      <a:pt x="0" y="45"/>
                    </a:cubicBezTo>
                    <a:cubicBezTo>
                      <a:pt x="0" y="67"/>
                      <a:pt x="22" y="91"/>
                      <a:pt x="45" y="91"/>
                    </a:cubicBezTo>
                    <a:cubicBezTo>
                      <a:pt x="67" y="91"/>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7"/>
              <p:cNvSpPr/>
              <p:nvPr/>
            </p:nvSpPr>
            <p:spPr>
              <a:xfrm>
                <a:off x="1939015" y="2001654"/>
                <a:ext cx="22586" cy="22341"/>
              </a:xfrm>
              <a:custGeom>
                <a:rect b="b" l="l" r="r" t="t"/>
                <a:pathLst>
                  <a:path extrusionOk="0" h="91" w="92">
                    <a:moveTo>
                      <a:pt x="46" y="0"/>
                    </a:moveTo>
                    <a:cubicBezTo>
                      <a:pt x="23" y="0"/>
                      <a:pt x="1" y="22"/>
                      <a:pt x="1" y="45"/>
                    </a:cubicBezTo>
                    <a:cubicBezTo>
                      <a:pt x="1" y="67"/>
                      <a:pt x="23" y="91"/>
                      <a:pt x="46" y="91"/>
                    </a:cubicBezTo>
                    <a:cubicBezTo>
                      <a:pt x="68" y="91"/>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7"/>
              <p:cNvSpPr/>
              <p:nvPr/>
            </p:nvSpPr>
            <p:spPr>
              <a:xfrm>
                <a:off x="1850389" y="2001654"/>
                <a:ext cx="22341" cy="22341"/>
              </a:xfrm>
              <a:custGeom>
                <a:rect b="b" l="l" r="r" t="t"/>
                <a:pathLst>
                  <a:path extrusionOk="0" h="91" w="91">
                    <a:moveTo>
                      <a:pt x="46" y="0"/>
                    </a:moveTo>
                    <a:cubicBezTo>
                      <a:pt x="22" y="0"/>
                      <a:pt x="1" y="22"/>
                      <a:pt x="1" y="45"/>
                    </a:cubicBezTo>
                    <a:cubicBezTo>
                      <a:pt x="1" y="67"/>
                      <a:pt x="22" y="91"/>
                      <a:pt x="46" y="91"/>
                    </a:cubicBezTo>
                    <a:cubicBezTo>
                      <a:pt x="91" y="91"/>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7"/>
              <p:cNvSpPr/>
              <p:nvPr/>
            </p:nvSpPr>
            <p:spPr>
              <a:xfrm>
                <a:off x="2199492" y="2090280"/>
                <a:ext cx="22341" cy="22341"/>
              </a:xfrm>
              <a:custGeom>
                <a:rect b="b" l="l" r="r" t="t"/>
                <a:pathLst>
                  <a:path extrusionOk="0" h="91" w="91">
                    <a:moveTo>
                      <a:pt x="45" y="0"/>
                    </a:moveTo>
                    <a:cubicBezTo>
                      <a:pt x="23" y="0"/>
                      <a:pt x="0" y="22"/>
                      <a:pt x="0" y="46"/>
                    </a:cubicBezTo>
                    <a:cubicBezTo>
                      <a:pt x="0" y="67"/>
                      <a:pt x="23" y="91"/>
                      <a:pt x="45" y="91"/>
                    </a:cubicBezTo>
                    <a:cubicBezTo>
                      <a:pt x="69" y="91"/>
                      <a:pt x="90" y="67"/>
                      <a:pt x="90" y="46"/>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7"/>
              <p:cNvSpPr/>
              <p:nvPr/>
            </p:nvSpPr>
            <p:spPr>
              <a:xfrm>
                <a:off x="2110620" y="2090280"/>
                <a:ext cx="28233" cy="22341"/>
              </a:xfrm>
              <a:custGeom>
                <a:rect b="b" l="l" r="r" t="t"/>
                <a:pathLst>
                  <a:path extrusionOk="0" h="91" w="115">
                    <a:moveTo>
                      <a:pt x="46" y="0"/>
                    </a:moveTo>
                    <a:cubicBezTo>
                      <a:pt x="24" y="0"/>
                      <a:pt x="1" y="22"/>
                      <a:pt x="1" y="46"/>
                    </a:cubicBezTo>
                    <a:cubicBezTo>
                      <a:pt x="1" y="67"/>
                      <a:pt x="24" y="91"/>
                      <a:pt x="46" y="91"/>
                    </a:cubicBezTo>
                    <a:cubicBezTo>
                      <a:pt x="91" y="91"/>
                      <a:pt x="115" y="67"/>
                      <a:pt x="115" y="46"/>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7"/>
              <p:cNvSpPr/>
              <p:nvPr/>
            </p:nvSpPr>
            <p:spPr>
              <a:xfrm>
                <a:off x="2027886" y="2090280"/>
                <a:ext cx="22341" cy="22341"/>
              </a:xfrm>
              <a:custGeom>
                <a:rect b="b" l="l" r="r" t="t"/>
                <a:pathLst>
                  <a:path extrusionOk="0" h="91" w="91">
                    <a:moveTo>
                      <a:pt x="45" y="0"/>
                    </a:moveTo>
                    <a:cubicBezTo>
                      <a:pt x="22" y="0"/>
                      <a:pt x="0" y="22"/>
                      <a:pt x="0" y="46"/>
                    </a:cubicBezTo>
                    <a:cubicBezTo>
                      <a:pt x="0" y="67"/>
                      <a:pt x="22" y="91"/>
                      <a:pt x="45" y="91"/>
                    </a:cubicBezTo>
                    <a:cubicBezTo>
                      <a:pt x="67" y="91"/>
                      <a:pt x="90" y="67"/>
                      <a:pt x="90" y="46"/>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7"/>
              <p:cNvSpPr/>
              <p:nvPr/>
            </p:nvSpPr>
            <p:spPr>
              <a:xfrm>
                <a:off x="1939015" y="2090280"/>
                <a:ext cx="22586" cy="22341"/>
              </a:xfrm>
              <a:custGeom>
                <a:rect b="b" l="l" r="r" t="t"/>
                <a:pathLst>
                  <a:path extrusionOk="0" h="91" w="92">
                    <a:moveTo>
                      <a:pt x="46" y="0"/>
                    </a:moveTo>
                    <a:cubicBezTo>
                      <a:pt x="23" y="0"/>
                      <a:pt x="1" y="22"/>
                      <a:pt x="1" y="46"/>
                    </a:cubicBezTo>
                    <a:cubicBezTo>
                      <a:pt x="1" y="67"/>
                      <a:pt x="23" y="91"/>
                      <a:pt x="46" y="91"/>
                    </a:cubicBezTo>
                    <a:cubicBezTo>
                      <a:pt x="68" y="91"/>
                      <a:pt x="91" y="67"/>
                      <a:pt x="91" y="46"/>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7"/>
              <p:cNvSpPr/>
              <p:nvPr/>
            </p:nvSpPr>
            <p:spPr>
              <a:xfrm>
                <a:off x="1850389" y="2090280"/>
                <a:ext cx="22341" cy="22341"/>
              </a:xfrm>
              <a:custGeom>
                <a:rect b="b" l="l" r="r" t="t"/>
                <a:pathLst>
                  <a:path extrusionOk="0" h="91" w="91">
                    <a:moveTo>
                      <a:pt x="46" y="0"/>
                    </a:moveTo>
                    <a:cubicBezTo>
                      <a:pt x="22" y="0"/>
                      <a:pt x="1" y="22"/>
                      <a:pt x="1" y="46"/>
                    </a:cubicBezTo>
                    <a:cubicBezTo>
                      <a:pt x="1" y="67"/>
                      <a:pt x="22" y="91"/>
                      <a:pt x="46" y="91"/>
                    </a:cubicBezTo>
                    <a:cubicBezTo>
                      <a:pt x="91" y="91"/>
                      <a:pt x="91" y="67"/>
                      <a:pt x="91" y="46"/>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7"/>
              <p:cNvSpPr/>
              <p:nvPr/>
            </p:nvSpPr>
            <p:spPr>
              <a:xfrm>
                <a:off x="2199492" y="2173259"/>
                <a:ext cx="22341" cy="27987"/>
              </a:xfrm>
              <a:custGeom>
                <a:rect b="b" l="l" r="r" t="t"/>
                <a:pathLst>
                  <a:path extrusionOk="0" h="114" w="91">
                    <a:moveTo>
                      <a:pt x="45" y="0"/>
                    </a:moveTo>
                    <a:cubicBezTo>
                      <a:pt x="23" y="0"/>
                      <a:pt x="0" y="24"/>
                      <a:pt x="0" y="45"/>
                    </a:cubicBezTo>
                    <a:cubicBezTo>
                      <a:pt x="0" y="90"/>
                      <a:pt x="23" y="114"/>
                      <a:pt x="45" y="114"/>
                    </a:cubicBezTo>
                    <a:cubicBezTo>
                      <a:pt x="69" y="114"/>
                      <a:pt x="90" y="90"/>
                      <a:pt x="90" y="45"/>
                    </a:cubicBezTo>
                    <a:cubicBezTo>
                      <a:pt x="90"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7"/>
              <p:cNvSpPr/>
              <p:nvPr/>
            </p:nvSpPr>
            <p:spPr>
              <a:xfrm>
                <a:off x="2110620" y="2173259"/>
                <a:ext cx="28233" cy="27987"/>
              </a:xfrm>
              <a:custGeom>
                <a:rect b="b" l="l" r="r" t="t"/>
                <a:pathLst>
                  <a:path extrusionOk="0" h="114" w="115">
                    <a:moveTo>
                      <a:pt x="46" y="0"/>
                    </a:moveTo>
                    <a:cubicBezTo>
                      <a:pt x="24" y="0"/>
                      <a:pt x="1" y="24"/>
                      <a:pt x="1" y="45"/>
                    </a:cubicBezTo>
                    <a:cubicBezTo>
                      <a:pt x="1" y="90"/>
                      <a:pt x="24" y="114"/>
                      <a:pt x="46" y="114"/>
                    </a:cubicBezTo>
                    <a:cubicBezTo>
                      <a:pt x="91" y="114"/>
                      <a:pt x="115" y="90"/>
                      <a:pt x="115" y="45"/>
                    </a:cubicBezTo>
                    <a:cubicBezTo>
                      <a:pt x="115"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7"/>
              <p:cNvSpPr/>
              <p:nvPr/>
            </p:nvSpPr>
            <p:spPr>
              <a:xfrm>
                <a:off x="2027886" y="2173259"/>
                <a:ext cx="22341" cy="27987"/>
              </a:xfrm>
              <a:custGeom>
                <a:rect b="b" l="l" r="r" t="t"/>
                <a:pathLst>
                  <a:path extrusionOk="0" h="114" w="91">
                    <a:moveTo>
                      <a:pt x="45" y="0"/>
                    </a:moveTo>
                    <a:cubicBezTo>
                      <a:pt x="22" y="0"/>
                      <a:pt x="0" y="24"/>
                      <a:pt x="0" y="45"/>
                    </a:cubicBezTo>
                    <a:cubicBezTo>
                      <a:pt x="0" y="90"/>
                      <a:pt x="22" y="114"/>
                      <a:pt x="45" y="114"/>
                    </a:cubicBezTo>
                    <a:cubicBezTo>
                      <a:pt x="67" y="114"/>
                      <a:pt x="90" y="90"/>
                      <a:pt x="90" y="45"/>
                    </a:cubicBezTo>
                    <a:cubicBezTo>
                      <a:pt x="90" y="24"/>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7"/>
              <p:cNvSpPr/>
              <p:nvPr/>
            </p:nvSpPr>
            <p:spPr>
              <a:xfrm>
                <a:off x="2288118" y="2090280"/>
                <a:ext cx="22341" cy="22341"/>
              </a:xfrm>
              <a:custGeom>
                <a:rect b="b" l="l" r="r" t="t"/>
                <a:pathLst>
                  <a:path extrusionOk="0" h="91" w="91">
                    <a:moveTo>
                      <a:pt x="45" y="0"/>
                    </a:moveTo>
                    <a:cubicBezTo>
                      <a:pt x="24" y="0"/>
                      <a:pt x="0" y="22"/>
                      <a:pt x="0" y="46"/>
                    </a:cubicBezTo>
                    <a:cubicBezTo>
                      <a:pt x="0" y="67"/>
                      <a:pt x="24" y="91"/>
                      <a:pt x="45" y="91"/>
                    </a:cubicBezTo>
                    <a:cubicBezTo>
                      <a:pt x="69" y="91"/>
                      <a:pt x="91" y="67"/>
                      <a:pt x="91" y="46"/>
                    </a:cubicBezTo>
                    <a:cubicBezTo>
                      <a:pt x="91"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7"/>
              <p:cNvSpPr/>
              <p:nvPr/>
            </p:nvSpPr>
            <p:spPr>
              <a:xfrm>
                <a:off x="2376744" y="2173259"/>
                <a:ext cx="22341" cy="27987"/>
              </a:xfrm>
              <a:custGeom>
                <a:rect b="b" l="l" r="r" t="t"/>
                <a:pathLst>
                  <a:path extrusionOk="0" h="114" w="91">
                    <a:moveTo>
                      <a:pt x="46" y="0"/>
                    </a:moveTo>
                    <a:cubicBezTo>
                      <a:pt x="0" y="0"/>
                      <a:pt x="0" y="24"/>
                      <a:pt x="0" y="45"/>
                    </a:cubicBezTo>
                    <a:cubicBezTo>
                      <a:pt x="0" y="90"/>
                      <a:pt x="0" y="114"/>
                      <a:pt x="46" y="114"/>
                    </a:cubicBezTo>
                    <a:cubicBezTo>
                      <a:pt x="69" y="114"/>
                      <a:pt x="91" y="90"/>
                      <a:pt x="91" y="45"/>
                    </a:cubicBezTo>
                    <a:cubicBezTo>
                      <a:pt x="91" y="24"/>
                      <a:pt x="69"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7"/>
              <p:cNvSpPr/>
              <p:nvPr/>
            </p:nvSpPr>
            <p:spPr>
              <a:xfrm>
                <a:off x="2288118" y="2173259"/>
                <a:ext cx="22341" cy="27987"/>
              </a:xfrm>
              <a:custGeom>
                <a:rect b="b" l="l" r="r" t="t"/>
                <a:pathLst>
                  <a:path extrusionOk="0" h="114" w="91">
                    <a:moveTo>
                      <a:pt x="45" y="0"/>
                    </a:moveTo>
                    <a:cubicBezTo>
                      <a:pt x="24" y="0"/>
                      <a:pt x="0" y="24"/>
                      <a:pt x="0" y="45"/>
                    </a:cubicBezTo>
                    <a:cubicBezTo>
                      <a:pt x="0" y="90"/>
                      <a:pt x="24" y="114"/>
                      <a:pt x="45" y="114"/>
                    </a:cubicBezTo>
                    <a:cubicBezTo>
                      <a:pt x="69" y="114"/>
                      <a:pt x="91" y="90"/>
                      <a:pt x="91" y="45"/>
                    </a:cubicBezTo>
                    <a:cubicBezTo>
                      <a:pt x="91"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7"/>
              <p:cNvSpPr/>
              <p:nvPr/>
            </p:nvSpPr>
            <p:spPr>
              <a:xfrm>
                <a:off x="1939015" y="2173259"/>
                <a:ext cx="22586" cy="27987"/>
              </a:xfrm>
              <a:custGeom>
                <a:rect b="b" l="l" r="r" t="t"/>
                <a:pathLst>
                  <a:path extrusionOk="0" h="114" w="92">
                    <a:moveTo>
                      <a:pt x="46" y="0"/>
                    </a:moveTo>
                    <a:cubicBezTo>
                      <a:pt x="23" y="0"/>
                      <a:pt x="1" y="24"/>
                      <a:pt x="1" y="45"/>
                    </a:cubicBezTo>
                    <a:cubicBezTo>
                      <a:pt x="1" y="90"/>
                      <a:pt x="23" y="114"/>
                      <a:pt x="46" y="114"/>
                    </a:cubicBezTo>
                    <a:cubicBezTo>
                      <a:pt x="68" y="114"/>
                      <a:pt x="91" y="90"/>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7"/>
              <p:cNvSpPr/>
              <p:nvPr/>
            </p:nvSpPr>
            <p:spPr>
              <a:xfrm>
                <a:off x="1850389" y="2173259"/>
                <a:ext cx="22341" cy="27987"/>
              </a:xfrm>
              <a:custGeom>
                <a:rect b="b" l="l" r="r" t="t"/>
                <a:pathLst>
                  <a:path extrusionOk="0" h="114" w="91">
                    <a:moveTo>
                      <a:pt x="46" y="0"/>
                    </a:moveTo>
                    <a:cubicBezTo>
                      <a:pt x="22" y="0"/>
                      <a:pt x="1" y="24"/>
                      <a:pt x="1" y="45"/>
                    </a:cubicBezTo>
                    <a:cubicBezTo>
                      <a:pt x="1" y="90"/>
                      <a:pt x="22" y="114"/>
                      <a:pt x="46" y="114"/>
                    </a:cubicBezTo>
                    <a:cubicBezTo>
                      <a:pt x="91" y="114"/>
                      <a:pt x="91" y="90"/>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 name="Google Shape;2962;p27"/>
            <p:cNvSpPr/>
            <p:nvPr/>
          </p:nvSpPr>
          <p:spPr>
            <a:xfrm>
              <a:off x="8364334" y="219877"/>
              <a:ext cx="182999" cy="167494"/>
            </a:xfrm>
            <a:custGeom>
              <a:rect b="b" l="l" r="r" t="t"/>
              <a:pathLst>
                <a:path extrusionOk="0" h="497" w="543">
                  <a:moveTo>
                    <a:pt x="1" y="0"/>
                  </a:moveTo>
                  <a:lnTo>
                    <a:pt x="271" y="497"/>
                  </a:lnTo>
                  <a:lnTo>
                    <a:pt x="5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7"/>
            <p:cNvSpPr/>
            <p:nvPr/>
          </p:nvSpPr>
          <p:spPr>
            <a:xfrm>
              <a:off x="7501746" y="387371"/>
              <a:ext cx="297247" cy="297243"/>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4" name="Google Shape;2964;p27"/>
            <p:cNvGrpSpPr/>
            <p:nvPr/>
          </p:nvGrpSpPr>
          <p:grpSpPr>
            <a:xfrm>
              <a:off x="7306727" y="870114"/>
              <a:ext cx="319814" cy="327228"/>
              <a:chOff x="1305734" y="1992982"/>
              <a:chExt cx="232982" cy="238383"/>
            </a:xfrm>
          </p:grpSpPr>
          <p:sp>
            <p:nvSpPr>
              <p:cNvPr id="2965" name="Google Shape;2965;p27"/>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7"/>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67" name="Google Shape;2967;p27"/>
          <p:cNvSpPr txBox="1"/>
          <p:nvPr>
            <p:ph idx="2" type="subTitle"/>
          </p:nvPr>
        </p:nvSpPr>
        <p:spPr>
          <a:xfrm>
            <a:off x="5561125" y="1600207"/>
            <a:ext cx="2862600" cy="22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p:txBody>
      </p:sp>
      <p:sp>
        <p:nvSpPr>
          <p:cNvPr id="2968" name="Google Shape;2968;p27"/>
          <p:cNvSpPr txBox="1"/>
          <p:nvPr>
            <p:ph idx="3" type="subTitle"/>
          </p:nvPr>
        </p:nvSpPr>
        <p:spPr>
          <a:xfrm>
            <a:off x="5561125" y="1985103"/>
            <a:ext cx="2862600" cy="22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0"/>
              </a:spcBef>
              <a:spcAft>
                <a:spcPts val="0"/>
              </a:spcAft>
              <a:buNone/>
              <a:defRPr>
                <a:solidFill>
                  <a:schemeClr val="dk1"/>
                </a:solidFill>
              </a:defRPr>
            </a:lvl2pPr>
            <a:lvl3pPr lvl="2" rtl="0">
              <a:lnSpc>
                <a:spcPct val="100000"/>
              </a:lnSpc>
              <a:spcBef>
                <a:spcPts val="0"/>
              </a:spcBef>
              <a:spcAft>
                <a:spcPts val="0"/>
              </a:spcAft>
              <a:buNone/>
              <a:defRPr>
                <a:solidFill>
                  <a:schemeClr val="dk1"/>
                </a:solidFill>
              </a:defRPr>
            </a:lvl3pPr>
            <a:lvl4pPr lvl="3" rtl="0">
              <a:lnSpc>
                <a:spcPct val="100000"/>
              </a:lnSpc>
              <a:spcBef>
                <a:spcPts val="0"/>
              </a:spcBef>
              <a:spcAft>
                <a:spcPts val="0"/>
              </a:spcAft>
              <a:buNone/>
              <a:defRPr>
                <a:solidFill>
                  <a:schemeClr val="dk1"/>
                </a:solidFill>
              </a:defRPr>
            </a:lvl4pPr>
            <a:lvl5pPr lvl="4" rtl="0">
              <a:lnSpc>
                <a:spcPct val="100000"/>
              </a:lnSpc>
              <a:spcBef>
                <a:spcPts val="0"/>
              </a:spcBef>
              <a:spcAft>
                <a:spcPts val="0"/>
              </a:spcAft>
              <a:buNone/>
              <a:defRPr>
                <a:solidFill>
                  <a:schemeClr val="dk1"/>
                </a:solidFill>
              </a:defRPr>
            </a:lvl5pPr>
            <a:lvl6pPr lvl="5" rtl="0">
              <a:lnSpc>
                <a:spcPct val="100000"/>
              </a:lnSpc>
              <a:spcBef>
                <a:spcPts val="0"/>
              </a:spcBef>
              <a:spcAft>
                <a:spcPts val="0"/>
              </a:spcAft>
              <a:buNone/>
              <a:defRPr>
                <a:solidFill>
                  <a:schemeClr val="dk1"/>
                </a:solidFill>
              </a:defRPr>
            </a:lvl6pPr>
            <a:lvl7pPr lvl="6" rtl="0">
              <a:lnSpc>
                <a:spcPct val="100000"/>
              </a:lnSpc>
              <a:spcBef>
                <a:spcPts val="0"/>
              </a:spcBef>
              <a:spcAft>
                <a:spcPts val="0"/>
              </a:spcAft>
              <a:buNone/>
              <a:defRPr>
                <a:solidFill>
                  <a:schemeClr val="dk1"/>
                </a:solidFill>
              </a:defRPr>
            </a:lvl7pPr>
            <a:lvl8pPr lvl="7" rtl="0">
              <a:lnSpc>
                <a:spcPct val="100000"/>
              </a:lnSpc>
              <a:spcBef>
                <a:spcPts val="0"/>
              </a:spcBef>
              <a:spcAft>
                <a:spcPts val="0"/>
              </a:spcAft>
              <a:buNone/>
              <a:defRPr>
                <a:solidFill>
                  <a:schemeClr val="dk1"/>
                </a:solidFill>
              </a:defRPr>
            </a:lvl8pPr>
            <a:lvl9pPr lvl="8" rtl="0">
              <a:lnSpc>
                <a:spcPct val="100000"/>
              </a:lnSpc>
              <a:spcBef>
                <a:spcPts val="0"/>
              </a:spcBef>
              <a:spcAft>
                <a:spcPts val="0"/>
              </a:spcAft>
              <a:buNone/>
              <a:defRPr>
                <a:solidFill>
                  <a:schemeClr val="dk1"/>
                </a:solidFill>
              </a:defRPr>
            </a:lvl9pPr>
          </a:lstStyle>
          <a:p/>
        </p:txBody>
      </p:sp>
      <p:sp>
        <p:nvSpPr>
          <p:cNvPr id="2969" name="Google Shape;2969;p27"/>
          <p:cNvSpPr txBox="1"/>
          <p:nvPr>
            <p:ph idx="4" type="subTitle"/>
          </p:nvPr>
        </p:nvSpPr>
        <p:spPr>
          <a:xfrm>
            <a:off x="5561125" y="3168105"/>
            <a:ext cx="2862600" cy="22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0"/>
              </a:spcBef>
              <a:spcAft>
                <a:spcPts val="0"/>
              </a:spcAft>
              <a:buNone/>
              <a:defRPr>
                <a:solidFill>
                  <a:schemeClr val="dk1"/>
                </a:solidFill>
              </a:defRPr>
            </a:lvl2pPr>
            <a:lvl3pPr lvl="2" rtl="0">
              <a:lnSpc>
                <a:spcPct val="100000"/>
              </a:lnSpc>
              <a:spcBef>
                <a:spcPts val="0"/>
              </a:spcBef>
              <a:spcAft>
                <a:spcPts val="0"/>
              </a:spcAft>
              <a:buNone/>
              <a:defRPr>
                <a:solidFill>
                  <a:schemeClr val="dk1"/>
                </a:solidFill>
              </a:defRPr>
            </a:lvl3pPr>
            <a:lvl4pPr lvl="3" rtl="0">
              <a:lnSpc>
                <a:spcPct val="100000"/>
              </a:lnSpc>
              <a:spcBef>
                <a:spcPts val="0"/>
              </a:spcBef>
              <a:spcAft>
                <a:spcPts val="0"/>
              </a:spcAft>
              <a:buNone/>
              <a:defRPr>
                <a:solidFill>
                  <a:schemeClr val="dk1"/>
                </a:solidFill>
              </a:defRPr>
            </a:lvl4pPr>
            <a:lvl5pPr lvl="4" rtl="0">
              <a:lnSpc>
                <a:spcPct val="100000"/>
              </a:lnSpc>
              <a:spcBef>
                <a:spcPts val="0"/>
              </a:spcBef>
              <a:spcAft>
                <a:spcPts val="0"/>
              </a:spcAft>
              <a:buNone/>
              <a:defRPr>
                <a:solidFill>
                  <a:schemeClr val="dk1"/>
                </a:solidFill>
              </a:defRPr>
            </a:lvl5pPr>
            <a:lvl6pPr lvl="5" rtl="0">
              <a:lnSpc>
                <a:spcPct val="100000"/>
              </a:lnSpc>
              <a:spcBef>
                <a:spcPts val="0"/>
              </a:spcBef>
              <a:spcAft>
                <a:spcPts val="0"/>
              </a:spcAft>
              <a:buNone/>
              <a:defRPr>
                <a:solidFill>
                  <a:schemeClr val="dk1"/>
                </a:solidFill>
              </a:defRPr>
            </a:lvl6pPr>
            <a:lvl7pPr lvl="6" rtl="0">
              <a:lnSpc>
                <a:spcPct val="100000"/>
              </a:lnSpc>
              <a:spcBef>
                <a:spcPts val="0"/>
              </a:spcBef>
              <a:spcAft>
                <a:spcPts val="0"/>
              </a:spcAft>
              <a:buNone/>
              <a:defRPr>
                <a:solidFill>
                  <a:schemeClr val="dk1"/>
                </a:solidFill>
              </a:defRPr>
            </a:lvl7pPr>
            <a:lvl8pPr lvl="7" rtl="0">
              <a:lnSpc>
                <a:spcPct val="100000"/>
              </a:lnSpc>
              <a:spcBef>
                <a:spcPts val="0"/>
              </a:spcBef>
              <a:spcAft>
                <a:spcPts val="0"/>
              </a:spcAft>
              <a:buNone/>
              <a:defRPr>
                <a:solidFill>
                  <a:schemeClr val="dk1"/>
                </a:solidFill>
              </a:defRPr>
            </a:lvl8pPr>
            <a:lvl9pPr lvl="8" rtl="0">
              <a:lnSpc>
                <a:spcPct val="100000"/>
              </a:lnSpc>
              <a:spcBef>
                <a:spcPts val="0"/>
              </a:spcBef>
              <a:spcAft>
                <a:spcPts val="0"/>
              </a:spcAft>
              <a:buNone/>
              <a:defRPr>
                <a:solidFill>
                  <a:schemeClr val="dk1"/>
                </a:solidFill>
              </a:defRPr>
            </a:lvl9pPr>
          </a:lstStyle>
          <a:p/>
        </p:txBody>
      </p:sp>
      <p:sp>
        <p:nvSpPr>
          <p:cNvPr id="2970" name="Google Shape;2970;p27"/>
          <p:cNvSpPr txBox="1"/>
          <p:nvPr>
            <p:ph idx="5" type="subTitle"/>
          </p:nvPr>
        </p:nvSpPr>
        <p:spPr>
          <a:xfrm>
            <a:off x="5561125" y="2377549"/>
            <a:ext cx="2862600" cy="22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0"/>
              </a:spcBef>
              <a:spcAft>
                <a:spcPts val="0"/>
              </a:spcAft>
              <a:buNone/>
              <a:defRPr>
                <a:solidFill>
                  <a:schemeClr val="dk1"/>
                </a:solidFill>
              </a:defRPr>
            </a:lvl2pPr>
            <a:lvl3pPr lvl="2" rtl="0">
              <a:lnSpc>
                <a:spcPct val="100000"/>
              </a:lnSpc>
              <a:spcBef>
                <a:spcPts val="0"/>
              </a:spcBef>
              <a:spcAft>
                <a:spcPts val="0"/>
              </a:spcAft>
              <a:buNone/>
              <a:defRPr>
                <a:solidFill>
                  <a:schemeClr val="dk1"/>
                </a:solidFill>
              </a:defRPr>
            </a:lvl3pPr>
            <a:lvl4pPr lvl="3" rtl="0">
              <a:lnSpc>
                <a:spcPct val="100000"/>
              </a:lnSpc>
              <a:spcBef>
                <a:spcPts val="0"/>
              </a:spcBef>
              <a:spcAft>
                <a:spcPts val="0"/>
              </a:spcAft>
              <a:buNone/>
              <a:defRPr>
                <a:solidFill>
                  <a:schemeClr val="dk1"/>
                </a:solidFill>
              </a:defRPr>
            </a:lvl4pPr>
            <a:lvl5pPr lvl="4" rtl="0">
              <a:lnSpc>
                <a:spcPct val="100000"/>
              </a:lnSpc>
              <a:spcBef>
                <a:spcPts val="0"/>
              </a:spcBef>
              <a:spcAft>
                <a:spcPts val="0"/>
              </a:spcAft>
              <a:buNone/>
              <a:defRPr>
                <a:solidFill>
                  <a:schemeClr val="dk1"/>
                </a:solidFill>
              </a:defRPr>
            </a:lvl5pPr>
            <a:lvl6pPr lvl="5" rtl="0">
              <a:lnSpc>
                <a:spcPct val="100000"/>
              </a:lnSpc>
              <a:spcBef>
                <a:spcPts val="0"/>
              </a:spcBef>
              <a:spcAft>
                <a:spcPts val="0"/>
              </a:spcAft>
              <a:buNone/>
              <a:defRPr>
                <a:solidFill>
                  <a:schemeClr val="dk1"/>
                </a:solidFill>
              </a:defRPr>
            </a:lvl6pPr>
            <a:lvl7pPr lvl="6" rtl="0">
              <a:lnSpc>
                <a:spcPct val="100000"/>
              </a:lnSpc>
              <a:spcBef>
                <a:spcPts val="0"/>
              </a:spcBef>
              <a:spcAft>
                <a:spcPts val="0"/>
              </a:spcAft>
              <a:buNone/>
              <a:defRPr>
                <a:solidFill>
                  <a:schemeClr val="dk1"/>
                </a:solidFill>
              </a:defRPr>
            </a:lvl7pPr>
            <a:lvl8pPr lvl="7" rtl="0">
              <a:lnSpc>
                <a:spcPct val="100000"/>
              </a:lnSpc>
              <a:spcBef>
                <a:spcPts val="0"/>
              </a:spcBef>
              <a:spcAft>
                <a:spcPts val="0"/>
              </a:spcAft>
              <a:buNone/>
              <a:defRPr>
                <a:solidFill>
                  <a:schemeClr val="dk1"/>
                </a:solidFill>
              </a:defRPr>
            </a:lvl8pPr>
            <a:lvl9pPr lvl="8" rtl="0">
              <a:lnSpc>
                <a:spcPct val="100000"/>
              </a:lnSpc>
              <a:spcBef>
                <a:spcPts val="0"/>
              </a:spcBef>
              <a:spcAft>
                <a:spcPts val="0"/>
              </a:spcAft>
              <a:buNone/>
              <a:defRPr>
                <a:solidFill>
                  <a:schemeClr val="dk1"/>
                </a:solidFill>
              </a:defRPr>
            </a:lvl9pPr>
          </a:lstStyle>
          <a:p/>
        </p:txBody>
      </p:sp>
      <p:sp>
        <p:nvSpPr>
          <p:cNvPr id="2971" name="Google Shape;2971;p27"/>
          <p:cNvSpPr txBox="1"/>
          <p:nvPr>
            <p:ph idx="6" type="subTitle"/>
          </p:nvPr>
        </p:nvSpPr>
        <p:spPr>
          <a:xfrm>
            <a:off x="5561125" y="2769991"/>
            <a:ext cx="2862600" cy="22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0"/>
              </a:spcBef>
              <a:spcAft>
                <a:spcPts val="0"/>
              </a:spcAft>
              <a:buNone/>
              <a:defRPr>
                <a:solidFill>
                  <a:schemeClr val="dk1"/>
                </a:solidFill>
              </a:defRPr>
            </a:lvl2pPr>
            <a:lvl3pPr lvl="2" rtl="0">
              <a:lnSpc>
                <a:spcPct val="100000"/>
              </a:lnSpc>
              <a:spcBef>
                <a:spcPts val="0"/>
              </a:spcBef>
              <a:spcAft>
                <a:spcPts val="0"/>
              </a:spcAft>
              <a:buNone/>
              <a:defRPr>
                <a:solidFill>
                  <a:schemeClr val="dk1"/>
                </a:solidFill>
              </a:defRPr>
            </a:lvl3pPr>
            <a:lvl4pPr lvl="3" rtl="0">
              <a:lnSpc>
                <a:spcPct val="100000"/>
              </a:lnSpc>
              <a:spcBef>
                <a:spcPts val="0"/>
              </a:spcBef>
              <a:spcAft>
                <a:spcPts val="0"/>
              </a:spcAft>
              <a:buNone/>
              <a:defRPr>
                <a:solidFill>
                  <a:schemeClr val="dk1"/>
                </a:solidFill>
              </a:defRPr>
            </a:lvl4pPr>
            <a:lvl5pPr lvl="4" rtl="0">
              <a:lnSpc>
                <a:spcPct val="100000"/>
              </a:lnSpc>
              <a:spcBef>
                <a:spcPts val="0"/>
              </a:spcBef>
              <a:spcAft>
                <a:spcPts val="0"/>
              </a:spcAft>
              <a:buNone/>
              <a:defRPr>
                <a:solidFill>
                  <a:schemeClr val="dk1"/>
                </a:solidFill>
              </a:defRPr>
            </a:lvl5pPr>
            <a:lvl6pPr lvl="5" rtl="0">
              <a:lnSpc>
                <a:spcPct val="100000"/>
              </a:lnSpc>
              <a:spcBef>
                <a:spcPts val="0"/>
              </a:spcBef>
              <a:spcAft>
                <a:spcPts val="0"/>
              </a:spcAft>
              <a:buNone/>
              <a:defRPr>
                <a:solidFill>
                  <a:schemeClr val="dk1"/>
                </a:solidFill>
              </a:defRPr>
            </a:lvl6pPr>
            <a:lvl7pPr lvl="6" rtl="0">
              <a:lnSpc>
                <a:spcPct val="100000"/>
              </a:lnSpc>
              <a:spcBef>
                <a:spcPts val="0"/>
              </a:spcBef>
              <a:spcAft>
                <a:spcPts val="0"/>
              </a:spcAft>
              <a:buNone/>
              <a:defRPr>
                <a:solidFill>
                  <a:schemeClr val="dk1"/>
                </a:solidFill>
              </a:defRPr>
            </a:lvl7pPr>
            <a:lvl8pPr lvl="7" rtl="0">
              <a:lnSpc>
                <a:spcPct val="100000"/>
              </a:lnSpc>
              <a:spcBef>
                <a:spcPts val="0"/>
              </a:spcBef>
              <a:spcAft>
                <a:spcPts val="0"/>
              </a:spcAft>
              <a:buNone/>
              <a:defRPr>
                <a:solidFill>
                  <a:schemeClr val="dk1"/>
                </a:solidFill>
              </a:defRPr>
            </a:lvl8pPr>
            <a:lvl9pPr lvl="8" rtl="0">
              <a:lnSpc>
                <a:spcPct val="100000"/>
              </a:lnSpc>
              <a:spcBef>
                <a:spcPts val="0"/>
              </a:spcBef>
              <a:spcAft>
                <a:spcPts val="0"/>
              </a:spcAft>
              <a:buNone/>
              <a:defRPr>
                <a:solidFill>
                  <a:schemeClr val="dk1"/>
                </a:solidFill>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3">
    <p:spTree>
      <p:nvGrpSpPr>
        <p:cNvPr id="2972" name="Shape 2972"/>
        <p:cNvGrpSpPr/>
        <p:nvPr/>
      </p:nvGrpSpPr>
      <p:grpSpPr>
        <a:xfrm>
          <a:off x="0" y="0"/>
          <a:ext cx="0" cy="0"/>
          <a:chOff x="0" y="0"/>
          <a:chExt cx="0" cy="0"/>
        </a:xfrm>
      </p:grpSpPr>
      <p:sp>
        <p:nvSpPr>
          <p:cNvPr id="2973" name="Google Shape;2973;p28"/>
          <p:cNvSpPr txBox="1"/>
          <p:nvPr>
            <p:ph type="title"/>
          </p:nvPr>
        </p:nvSpPr>
        <p:spPr>
          <a:xfrm>
            <a:off x="720000" y="3402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000"/>
              <a:buNone/>
              <a:defRPr>
                <a:latin typeface="Assistant"/>
                <a:ea typeface="Assistant"/>
                <a:cs typeface="Assistant"/>
                <a:sym typeface="Assistant"/>
              </a:defRPr>
            </a:lvl2pPr>
            <a:lvl3pPr lvl="2" rtl="0">
              <a:spcBef>
                <a:spcPts val="0"/>
              </a:spcBef>
              <a:spcAft>
                <a:spcPts val="0"/>
              </a:spcAft>
              <a:buSzPts val="3000"/>
              <a:buNone/>
              <a:defRPr>
                <a:latin typeface="Assistant"/>
                <a:ea typeface="Assistant"/>
                <a:cs typeface="Assistant"/>
                <a:sym typeface="Assistant"/>
              </a:defRPr>
            </a:lvl3pPr>
            <a:lvl4pPr lvl="3" rtl="0">
              <a:spcBef>
                <a:spcPts val="0"/>
              </a:spcBef>
              <a:spcAft>
                <a:spcPts val="0"/>
              </a:spcAft>
              <a:buSzPts val="3000"/>
              <a:buNone/>
              <a:defRPr>
                <a:latin typeface="Assistant"/>
                <a:ea typeface="Assistant"/>
                <a:cs typeface="Assistant"/>
                <a:sym typeface="Assistant"/>
              </a:defRPr>
            </a:lvl4pPr>
            <a:lvl5pPr lvl="4" rtl="0">
              <a:spcBef>
                <a:spcPts val="0"/>
              </a:spcBef>
              <a:spcAft>
                <a:spcPts val="0"/>
              </a:spcAft>
              <a:buSzPts val="3000"/>
              <a:buNone/>
              <a:defRPr>
                <a:latin typeface="Assistant"/>
                <a:ea typeface="Assistant"/>
                <a:cs typeface="Assistant"/>
                <a:sym typeface="Assistant"/>
              </a:defRPr>
            </a:lvl5pPr>
            <a:lvl6pPr lvl="5" rtl="0">
              <a:spcBef>
                <a:spcPts val="0"/>
              </a:spcBef>
              <a:spcAft>
                <a:spcPts val="0"/>
              </a:spcAft>
              <a:buSzPts val="3000"/>
              <a:buNone/>
              <a:defRPr>
                <a:latin typeface="Assistant"/>
                <a:ea typeface="Assistant"/>
                <a:cs typeface="Assistant"/>
                <a:sym typeface="Assistant"/>
              </a:defRPr>
            </a:lvl6pPr>
            <a:lvl7pPr lvl="6" rtl="0">
              <a:spcBef>
                <a:spcPts val="0"/>
              </a:spcBef>
              <a:spcAft>
                <a:spcPts val="0"/>
              </a:spcAft>
              <a:buSzPts val="3000"/>
              <a:buNone/>
              <a:defRPr>
                <a:latin typeface="Assistant"/>
                <a:ea typeface="Assistant"/>
                <a:cs typeface="Assistant"/>
                <a:sym typeface="Assistant"/>
              </a:defRPr>
            </a:lvl7pPr>
            <a:lvl8pPr lvl="7" rtl="0">
              <a:spcBef>
                <a:spcPts val="0"/>
              </a:spcBef>
              <a:spcAft>
                <a:spcPts val="0"/>
              </a:spcAft>
              <a:buSzPts val="3000"/>
              <a:buNone/>
              <a:defRPr>
                <a:latin typeface="Assistant"/>
                <a:ea typeface="Assistant"/>
                <a:cs typeface="Assistant"/>
                <a:sym typeface="Assistant"/>
              </a:defRPr>
            </a:lvl8pPr>
            <a:lvl9pPr lvl="8" rtl="0">
              <a:spcBef>
                <a:spcPts val="0"/>
              </a:spcBef>
              <a:spcAft>
                <a:spcPts val="0"/>
              </a:spcAft>
              <a:buSzPts val="3000"/>
              <a:buNone/>
              <a:defRPr>
                <a:latin typeface="Assistant"/>
                <a:ea typeface="Assistant"/>
                <a:cs typeface="Assistant"/>
                <a:sym typeface="Assistant"/>
              </a:defRPr>
            </a:lvl9pPr>
          </a:lstStyle>
          <a:p/>
        </p:txBody>
      </p:sp>
      <p:sp>
        <p:nvSpPr>
          <p:cNvPr id="2974" name="Google Shape;2974;p28"/>
          <p:cNvSpPr txBox="1"/>
          <p:nvPr>
            <p:ph idx="1" type="subTitle"/>
          </p:nvPr>
        </p:nvSpPr>
        <p:spPr>
          <a:xfrm>
            <a:off x="790200" y="3239903"/>
            <a:ext cx="1596600" cy="75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solidFill>
                  <a:schemeClr val="dk1"/>
                </a:solidFill>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75" name="Google Shape;2975;p28"/>
          <p:cNvSpPr txBox="1"/>
          <p:nvPr>
            <p:ph idx="2" type="subTitle"/>
          </p:nvPr>
        </p:nvSpPr>
        <p:spPr>
          <a:xfrm>
            <a:off x="720000" y="2578103"/>
            <a:ext cx="1737000" cy="49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b="1" sz="1700">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76" name="Google Shape;2976;p28"/>
          <p:cNvSpPr txBox="1"/>
          <p:nvPr>
            <p:ph idx="3" type="subTitle"/>
          </p:nvPr>
        </p:nvSpPr>
        <p:spPr>
          <a:xfrm>
            <a:off x="2784400" y="3239903"/>
            <a:ext cx="1596600" cy="75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solidFill>
                  <a:schemeClr val="dk1"/>
                </a:solidFill>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77" name="Google Shape;2977;p28"/>
          <p:cNvSpPr txBox="1"/>
          <p:nvPr>
            <p:ph idx="4" type="subTitle"/>
          </p:nvPr>
        </p:nvSpPr>
        <p:spPr>
          <a:xfrm>
            <a:off x="2714200" y="2578103"/>
            <a:ext cx="1737000" cy="49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b="1" sz="1700">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78" name="Google Shape;2978;p28"/>
          <p:cNvSpPr txBox="1"/>
          <p:nvPr>
            <p:ph idx="5" type="subTitle"/>
          </p:nvPr>
        </p:nvSpPr>
        <p:spPr>
          <a:xfrm>
            <a:off x="4776338" y="3239903"/>
            <a:ext cx="1596600" cy="75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solidFill>
                  <a:schemeClr val="dk1"/>
                </a:solidFill>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79" name="Google Shape;2979;p28"/>
          <p:cNvSpPr txBox="1"/>
          <p:nvPr>
            <p:ph idx="6" type="subTitle"/>
          </p:nvPr>
        </p:nvSpPr>
        <p:spPr>
          <a:xfrm>
            <a:off x="4706138" y="2578103"/>
            <a:ext cx="1737000" cy="49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b="1" sz="1700">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80" name="Google Shape;2980;p28"/>
          <p:cNvSpPr txBox="1"/>
          <p:nvPr>
            <p:ph idx="7" type="subTitle"/>
          </p:nvPr>
        </p:nvSpPr>
        <p:spPr>
          <a:xfrm>
            <a:off x="6768225" y="3239903"/>
            <a:ext cx="1596600" cy="75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a:solidFill>
                  <a:schemeClr val="dk1"/>
                </a:solidFill>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81" name="Google Shape;2981;p28"/>
          <p:cNvSpPr txBox="1"/>
          <p:nvPr>
            <p:ph idx="8" type="subTitle"/>
          </p:nvPr>
        </p:nvSpPr>
        <p:spPr>
          <a:xfrm>
            <a:off x="6698088" y="2596703"/>
            <a:ext cx="1737000" cy="49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500"/>
              <a:buNone/>
              <a:defRPr b="1" sz="1700">
                <a:solidFill>
                  <a:schemeClr val="accent6"/>
                </a:solidFill>
                <a:latin typeface="Roboto Condensed"/>
                <a:ea typeface="Roboto Condensed"/>
                <a:cs typeface="Roboto Condensed"/>
                <a:sym typeface="Roboto Condensed"/>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p:txBody>
      </p:sp>
      <p:sp>
        <p:nvSpPr>
          <p:cNvPr id="2982" name="Google Shape;2982;p28"/>
          <p:cNvSpPr txBox="1"/>
          <p:nvPr>
            <p:ph hasCustomPrompt="1" idx="9" type="title"/>
          </p:nvPr>
        </p:nvSpPr>
        <p:spPr>
          <a:xfrm>
            <a:off x="1149500" y="1774237"/>
            <a:ext cx="888000" cy="639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500"/>
              <a:buFont typeface="Roboto Black"/>
              <a:buNone/>
              <a:defRPr b="1" sz="2700"/>
            </a:lvl1pPr>
            <a:lvl2pPr lvl="1"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9pPr>
          </a:lstStyle>
          <a:p>
            <a:r>
              <a:t>xx%</a:t>
            </a:r>
          </a:p>
        </p:txBody>
      </p:sp>
      <p:sp>
        <p:nvSpPr>
          <p:cNvPr id="2983" name="Google Shape;2983;p28"/>
          <p:cNvSpPr txBox="1"/>
          <p:nvPr>
            <p:ph hasCustomPrompt="1" idx="13" type="title"/>
          </p:nvPr>
        </p:nvSpPr>
        <p:spPr>
          <a:xfrm>
            <a:off x="3138675" y="1774237"/>
            <a:ext cx="888000" cy="639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500"/>
              <a:buFont typeface="Roboto Black"/>
              <a:buNone/>
              <a:defRPr b="1" sz="2700"/>
            </a:lvl1pPr>
            <a:lvl2pPr lvl="1"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9pPr>
          </a:lstStyle>
          <a:p>
            <a:r>
              <a:t>xx%</a:t>
            </a:r>
          </a:p>
        </p:txBody>
      </p:sp>
      <p:sp>
        <p:nvSpPr>
          <p:cNvPr id="2984" name="Google Shape;2984;p28"/>
          <p:cNvSpPr txBox="1"/>
          <p:nvPr>
            <p:ph hasCustomPrompt="1" idx="14" type="title"/>
          </p:nvPr>
        </p:nvSpPr>
        <p:spPr>
          <a:xfrm>
            <a:off x="5132850" y="1774237"/>
            <a:ext cx="888000" cy="639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500"/>
              <a:buFont typeface="Roboto Black"/>
              <a:buNone/>
              <a:defRPr b="1" sz="2700"/>
            </a:lvl1pPr>
            <a:lvl2pPr lvl="1"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9pPr>
          </a:lstStyle>
          <a:p>
            <a:r>
              <a:t>xx%</a:t>
            </a:r>
          </a:p>
        </p:txBody>
      </p:sp>
      <p:sp>
        <p:nvSpPr>
          <p:cNvPr id="2985" name="Google Shape;2985;p28"/>
          <p:cNvSpPr txBox="1"/>
          <p:nvPr>
            <p:ph hasCustomPrompt="1" idx="15" type="title"/>
          </p:nvPr>
        </p:nvSpPr>
        <p:spPr>
          <a:xfrm>
            <a:off x="7122550" y="1774237"/>
            <a:ext cx="888000" cy="6390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500"/>
              <a:buFont typeface="Roboto Black"/>
              <a:buNone/>
              <a:defRPr b="1" sz="2700"/>
            </a:lvl1pPr>
            <a:lvl2pPr lvl="1"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2pPr>
            <a:lvl3pPr lvl="2"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3pPr>
            <a:lvl4pPr lvl="3"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4pPr>
            <a:lvl5pPr lvl="4"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5pPr>
            <a:lvl6pPr lvl="5"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6pPr>
            <a:lvl7pPr lvl="6"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7pPr>
            <a:lvl8pPr lvl="7"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8pPr>
            <a:lvl9pPr lvl="8" rtl="0" algn="ctr">
              <a:spcBef>
                <a:spcPts val="0"/>
              </a:spcBef>
              <a:spcAft>
                <a:spcPts val="0"/>
              </a:spcAft>
              <a:buClr>
                <a:schemeClr val="accent1"/>
              </a:buClr>
              <a:buSzPts val="3500"/>
              <a:buFont typeface="Roboto Black"/>
              <a:buNone/>
              <a:defRPr sz="3500">
                <a:solidFill>
                  <a:schemeClr val="accent1"/>
                </a:solidFill>
                <a:latin typeface="Roboto Black"/>
                <a:ea typeface="Roboto Black"/>
                <a:cs typeface="Roboto Black"/>
                <a:sym typeface="Roboto Black"/>
              </a:defRPr>
            </a:lvl9pPr>
          </a:lstStyle>
          <a:p>
            <a:r>
              <a:t>xx%</a:t>
            </a:r>
          </a:p>
        </p:txBody>
      </p:sp>
      <p:grpSp>
        <p:nvGrpSpPr>
          <p:cNvPr id="2986" name="Google Shape;2986;p28"/>
          <p:cNvGrpSpPr/>
          <p:nvPr/>
        </p:nvGrpSpPr>
        <p:grpSpPr>
          <a:xfrm rot="5400000">
            <a:off x="8363463" y="4495906"/>
            <a:ext cx="458924" cy="456220"/>
            <a:chOff x="283483" y="4015472"/>
            <a:chExt cx="424105" cy="421606"/>
          </a:xfrm>
        </p:grpSpPr>
        <p:sp>
          <p:nvSpPr>
            <p:cNvPr id="2987" name="Google Shape;2987;p28"/>
            <p:cNvSpPr/>
            <p:nvPr/>
          </p:nvSpPr>
          <p:spPr>
            <a:xfrm>
              <a:off x="283483" y="4015472"/>
              <a:ext cx="38349" cy="35859"/>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8"/>
            <p:cNvSpPr/>
            <p:nvPr/>
          </p:nvSpPr>
          <p:spPr>
            <a:xfrm>
              <a:off x="380544" y="4015472"/>
              <a:ext cx="38349" cy="35859"/>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8"/>
            <p:cNvSpPr/>
            <p:nvPr/>
          </p:nvSpPr>
          <p:spPr>
            <a:xfrm>
              <a:off x="477606" y="4015472"/>
              <a:ext cx="38349" cy="35859"/>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8"/>
            <p:cNvSpPr/>
            <p:nvPr/>
          </p:nvSpPr>
          <p:spPr>
            <a:xfrm>
              <a:off x="574667"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8"/>
            <p:cNvSpPr/>
            <p:nvPr/>
          </p:nvSpPr>
          <p:spPr>
            <a:xfrm>
              <a:off x="671729"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8"/>
            <p:cNvSpPr/>
            <p:nvPr/>
          </p:nvSpPr>
          <p:spPr>
            <a:xfrm>
              <a:off x="283483" y="4110042"/>
              <a:ext cx="38349" cy="38348"/>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8"/>
            <p:cNvSpPr/>
            <p:nvPr/>
          </p:nvSpPr>
          <p:spPr>
            <a:xfrm>
              <a:off x="380544" y="4110042"/>
              <a:ext cx="38349" cy="38348"/>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8"/>
            <p:cNvSpPr/>
            <p:nvPr/>
          </p:nvSpPr>
          <p:spPr>
            <a:xfrm>
              <a:off x="477606" y="4110042"/>
              <a:ext cx="38349" cy="38348"/>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8"/>
            <p:cNvSpPr/>
            <p:nvPr/>
          </p:nvSpPr>
          <p:spPr>
            <a:xfrm>
              <a:off x="574667"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8"/>
            <p:cNvSpPr/>
            <p:nvPr/>
          </p:nvSpPr>
          <p:spPr>
            <a:xfrm>
              <a:off x="671729"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8"/>
            <p:cNvSpPr/>
            <p:nvPr/>
          </p:nvSpPr>
          <p:spPr>
            <a:xfrm>
              <a:off x="283483" y="4207101"/>
              <a:ext cx="38349" cy="38348"/>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8"/>
            <p:cNvSpPr/>
            <p:nvPr/>
          </p:nvSpPr>
          <p:spPr>
            <a:xfrm>
              <a:off x="380544" y="4207101"/>
              <a:ext cx="38349" cy="38348"/>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8"/>
            <p:cNvSpPr/>
            <p:nvPr/>
          </p:nvSpPr>
          <p:spPr>
            <a:xfrm>
              <a:off x="477606" y="4207101"/>
              <a:ext cx="38349" cy="38348"/>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8"/>
            <p:cNvSpPr/>
            <p:nvPr/>
          </p:nvSpPr>
          <p:spPr>
            <a:xfrm>
              <a:off x="574667"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8"/>
            <p:cNvSpPr/>
            <p:nvPr/>
          </p:nvSpPr>
          <p:spPr>
            <a:xfrm>
              <a:off x="671729"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8"/>
            <p:cNvSpPr/>
            <p:nvPr/>
          </p:nvSpPr>
          <p:spPr>
            <a:xfrm>
              <a:off x="283483" y="4304160"/>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8"/>
            <p:cNvSpPr/>
            <p:nvPr/>
          </p:nvSpPr>
          <p:spPr>
            <a:xfrm>
              <a:off x="380544" y="4304160"/>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8"/>
            <p:cNvSpPr/>
            <p:nvPr/>
          </p:nvSpPr>
          <p:spPr>
            <a:xfrm>
              <a:off x="477606" y="4304160"/>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8"/>
            <p:cNvSpPr/>
            <p:nvPr/>
          </p:nvSpPr>
          <p:spPr>
            <a:xfrm>
              <a:off x="574667"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8"/>
            <p:cNvSpPr/>
            <p:nvPr/>
          </p:nvSpPr>
          <p:spPr>
            <a:xfrm>
              <a:off x="671729"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8"/>
            <p:cNvSpPr/>
            <p:nvPr/>
          </p:nvSpPr>
          <p:spPr>
            <a:xfrm>
              <a:off x="283483" y="4401219"/>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8"/>
            <p:cNvSpPr/>
            <p:nvPr/>
          </p:nvSpPr>
          <p:spPr>
            <a:xfrm>
              <a:off x="380544" y="4401219"/>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8"/>
            <p:cNvSpPr/>
            <p:nvPr/>
          </p:nvSpPr>
          <p:spPr>
            <a:xfrm>
              <a:off x="477606" y="4401219"/>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8"/>
            <p:cNvSpPr/>
            <p:nvPr/>
          </p:nvSpPr>
          <p:spPr>
            <a:xfrm>
              <a:off x="574667"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8"/>
            <p:cNvSpPr/>
            <p:nvPr/>
          </p:nvSpPr>
          <p:spPr>
            <a:xfrm>
              <a:off x="671729"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2" name="Google Shape;3012;p28"/>
          <p:cNvSpPr/>
          <p:nvPr/>
        </p:nvSpPr>
        <p:spPr>
          <a:xfrm>
            <a:off x="8346571" y="3050133"/>
            <a:ext cx="234000" cy="234531"/>
          </a:xfrm>
          <a:custGeom>
            <a:rect b="b" l="l" r="r" t="t"/>
            <a:pathLst>
              <a:path extrusionOk="0" h="883" w="881">
                <a:moveTo>
                  <a:pt x="429" y="160"/>
                </a:moveTo>
                <a:cubicBezTo>
                  <a:pt x="588" y="160"/>
                  <a:pt x="723" y="295"/>
                  <a:pt x="723" y="431"/>
                </a:cubicBezTo>
                <a:cubicBezTo>
                  <a:pt x="723" y="588"/>
                  <a:pt x="588" y="723"/>
                  <a:pt x="429" y="723"/>
                </a:cubicBezTo>
                <a:cubicBezTo>
                  <a:pt x="294" y="723"/>
                  <a:pt x="158" y="588"/>
                  <a:pt x="158" y="431"/>
                </a:cubicBezTo>
                <a:cubicBezTo>
                  <a:pt x="158" y="295"/>
                  <a:pt x="294" y="160"/>
                  <a:pt x="429" y="160"/>
                </a:cubicBezTo>
                <a:close/>
                <a:moveTo>
                  <a:pt x="429" y="1"/>
                </a:moveTo>
                <a:cubicBezTo>
                  <a:pt x="203" y="1"/>
                  <a:pt x="1" y="205"/>
                  <a:pt x="1" y="431"/>
                </a:cubicBezTo>
                <a:cubicBezTo>
                  <a:pt x="1" y="678"/>
                  <a:pt x="203" y="882"/>
                  <a:pt x="429" y="882"/>
                </a:cubicBezTo>
                <a:cubicBezTo>
                  <a:pt x="678" y="882"/>
                  <a:pt x="880" y="678"/>
                  <a:pt x="880" y="431"/>
                </a:cubicBezTo>
                <a:cubicBezTo>
                  <a:pt x="880" y="205"/>
                  <a:pt x="678" y="1"/>
                  <a:pt x="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3" name="Google Shape;3013;p28"/>
          <p:cNvGrpSpPr/>
          <p:nvPr/>
        </p:nvGrpSpPr>
        <p:grpSpPr>
          <a:xfrm rot="-2700000">
            <a:off x="954790" y="4518724"/>
            <a:ext cx="210344" cy="215921"/>
            <a:chOff x="800525" y="2705314"/>
            <a:chExt cx="194400" cy="199555"/>
          </a:xfrm>
        </p:grpSpPr>
        <p:sp>
          <p:nvSpPr>
            <p:cNvPr id="3014" name="Google Shape;3014;p28"/>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8"/>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6" name="Google Shape;3016;p28"/>
          <p:cNvSpPr/>
          <p:nvPr/>
        </p:nvSpPr>
        <p:spPr>
          <a:xfrm>
            <a:off x="4435316" y="46801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7" name="Google Shape;3017;p28"/>
          <p:cNvGrpSpPr/>
          <p:nvPr/>
        </p:nvGrpSpPr>
        <p:grpSpPr>
          <a:xfrm rot="-2700000">
            <a:off x="8555482" y="1355774"/>
            <a:ext cx="243782" cy="238259"/>
            <a:chOff x="5387475" y="3939240"/>
            <a:chExt cx="185595" cy="181389"/>
          </a:xfrm>
        </p:grpSpPr>
        <p:sp>
          <p:nvSpPr>
            <p:cNvPr id="3018" name="Google Shape;3018;p28"/>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8"/>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0" name="Google Shape;3020;p28"/>
          <p:cNvGrpSpPr/>
          <p:nvPr/>
        </p:nvGrpSpPr>
        <p:grpSpPr>
          <a:xfrm rot="10800000">
            <a:off x="8506953" y="407319"/>
            <a:ext cx="228156" cy="228156"/>
            <a:chOff x="6339041" y="3044617"/>
            <a:chExt cx="210846" cy="210846"/>
          </a:xfrm>
        </p:grpSpPr>
        <p:sp>
          <p:nvSpPr>
            <p:cNvPr id="3021" name="Google Shape;3021;p28"/>
            <p:cNvSpPr/>
            <p:nvPr/>
          </p:nvSpPr>
          <p:spPr>
            <a:xfrm>
              <a:off x="6339041" y="3044617"/>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8"/>
            <p:cNvSpPr/>
            <p:nvPr/>
          </p:nvSpPr>
          <p:spPr>
            <a:xfrm>
              <a:off x="6505214" y="3211035"/>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8"/>
            <p:cNvSpPr/>
            <p:nvPr/>
          </p:nvSpPr>
          <p:spPr>
            <a:xfrm>
              <a:off x="6339041" y="3211035"/>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 name="Google Shape;3024;p28"/>
          <p:cNvSpPr/>
          <p:nvPr/>
        </p:nvSpPr>
        <p:spPr>
          <a:xfrm rot="-1929275">
            <a:off x="199394" y="250916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5" name="Google Shape;3025;p28"/>
          <p:cNvGrpSpPr/>
          <p:nvPr/>
        </p:nvGrpSpPr>
        <p:grpSpPr>
          <a:xfrm>
            <a:off x="7521710" y="521404"/>
            <a:ext cx="243778" cy="238255"/>
            <a:chOff x="5225094" y="4199975"/>
            <a:chExt cx="185595" cy="181389"/>
          </a:xfrm>
        </p:grpSpPr>
        <p:sp>
          <p:nvSpPr>
            <p:cNvPr id="3026" name="Google Shape;3026;p28"/>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8"/>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 name="Google Shape;3028;p28"/>
          <p:cNvGrpSpPr/>
          <p:nvPr/>
        </p:nvGrpSpPr>
        <p:grpSpPr>
          <a:xfrm rot="2700000">
            <a:off x="2232524" y="1172236"/>
            <a:ext cx="243782" cy="238259"/>
            <a:chOff x="5225094" y="4199975"/>
            <a:chExt cx="185595" cy="181389"/>
          </a:xfrm>
        </p:grpSpPr>
        <p:sp>
          <p:nvSpPr>
            <p:cNvPr id="3029" name="Google Shape;3029;p28"/>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8"/>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1" name="Google Shape;3031;p28"/>
          <p:cNvSpPr/>
          <p:nvPr/>
        </p:nvSpPr>
        <p:spPr>
          <a:xfrm rot="5400000">
            <a:off x="759941" y="63547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
  <p:cSld name="BLANK_2_1_1_1_1_4">
    <p:spTree>
      <p:nvGrpSpPr>
        <p:cNvPr id="3032" name="Shape 3032"/>
        <p:cNvGrpSpPr/>
        <p:nvPr/>
      </p:nvGrpSpPr>
      <p:grpSpPr>
        <a:xfrm>
          <a:off x="0" y="0"/>
          <a:ext cx="0" cy="0"/>
          <a:chOff x="0" y="0"/>
          <a:chExt cx="0" cy="0"/>
        </a:xfrm>
      </p:grpSpPr>
      <p:sp>
        <p:nvSpPr>
          <p:cNvPr id="3033" name="Google Shape;3033;p29"/>
          <p:cNvSpPr txBox="1"/>
          <p:nvPr>
            <p:ph idx="1" type="subTitle"/>
          </p:nvPr>
        </p:nvSpPr>
        <p:spPr>
          <a:xfrm>
            <a:off x="938151" y="3318846"/>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4" name="Google Shape;3034;p29"/>
          <p:cNvSpPr txBox="1"/>
          <p:nvPr>
            <p:ph idx="2" type="subTitle"/>
          </p:nvPr>
        </p:nvSpPr>
        <p:spPr>
          <a:xfrm>
            <a:off x="3546176" y="3318846"/>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5" name="Google Shape;3035;p29"/>
          <p:cNvSpPr txBox="1"/>
          <p:nvPr>
            <p:ph idx="3" type="subTitle"/>
          </p:nvPr>
        </p:nvSpPr>
        <p:spPr>
          <a:xfrm>
            <a:off x="6154226" y="3318846"/>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6" name="Google Shape;3036;p29"/>
          <p:cNvSpPr txBox="1"/>
          <p:nvPr>
            <p:ph idx="4" type="subTitle"/>
          </p:nvPr>
        </p:nvSpPr>
        <p:spPr>
          <a:xfrm>
            <a:off x="938151" y="3963798"/>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7" name="Google Shape;3037;p29"/>
          <p:cNvSpPr txBox="1"/>
          <p:nvPr>
            <p:ph idx="5" type="subTitle"/>
          </p:nvPr>
        </p:nvSpPr>
        <p:spPr>
          <a:xfrm>
            <a:off x="3546176" y="3963798"/>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8" name="Google Shape;3038;p29"/>
          <p:cNvSpPr txBox="1"/>
          <p:nvPr>
            <p:ph idx="6" type="subTitle"/>
          </p:nvPr>
        </p:nvSpPr>
        <p:spPr>
          <a:xfrm>
            <a:off x="6154226" y="3963798"/>
            <a:ext cx="2244900" cy="61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solidFill>
                  <a:schemeClr val="dk1"/>
                </a:solidFill>
              </a:defRPr>
            </a:lvl1pPr>
            <a:lvl2pPr lvl="1" rtl="0">
              <a:lnSpc>
                <a:spcPct val="100000"/>
              </a:lnSpc>
              <a:spcBef>
                <a:spcPts val="0"/>
              </a:spcBef>
              <a:spcAft>
                <a:spcPts val="0"/>
              </a:spcAft>
              <a:buNone/>
              <a:defRPr sz="1500">
                <a:solidFill>
                  <a:schemeClr val="dk1"/>
                </a:solidFill>
              </a:defRPr>
            </a:lvl2pPr>
            <a:lvl3pPr lvl="2" rtl="0">
              <a:lnSpc>
                <a:spcPct val="100000"/>
              </a:lnSpc>
              <a:spcBef>
                <a:spcPts val="0"/>
              </a:spcBef>
              <a:spcAft>
                <a:spcPts val="0"/>
              </a:spcAft>
              <a:buNone/>
              <a:defRPr sz="1500">
                <a:solidFill>
                  <a:schemeClr val="dk1"/>
                </a:solidFill>
              </a:defRPr>
            </a:lvl3pPr>
            <a:lvl4pPr lvl="3" rtl="0">
              <a:lnSpc>
                <a:spcPct val="100000"/>
              </a:lnSpc>
              <a:spcBef>
                <a:spcPts val="0"/>
              </a:spcBef>
              <a:spcAft>
                <a:spcPts val="0"/>
              </a:spcAft>
              <a:buNone/>
              <a:defRPr sz="1500">
                <a:solidFill>
                  <a:schemeClr val="dk1"/>
                </a:solidFill>
              </a:defRPr>
            </a:lvl4pPr>
            <a:lvl5pPr lvl="4" rtl="0">
              <a:lnSpc>
                <a:spcPct val="100000"/>
              </a:lnSpc>
              <a:spcBef>
                <a:spcPts val="0"/>
              </a:spcBef>
              <a:spcAft>
                <a:spcPts val="0"/>
              </a:spcAft>
              <a:buNone/>
              <a:defRPr sz="1500">
                <a:solidFill>
                  <a:schemeClr val="dk1"/>
                </a:solidFill>
              </a:defRPr>
            </a:lvl5pPr>
            <a:lvl6pPr lvl="5" rtl="0">
              <a:lnSpc>
                <a:spcPct val="100000"/>
              </a:lnSpc>
              <a:spcBef>
                <a:spcPts val="0"/>
              </a:spcBef>
              <a:spcAft>
                <a:spcPts val="0"/>
              </a:spcAft>
              <a:buNone/>
              <a:defRPr sz="1500">
                <a:solidFill>
                  <a:schemeClr val="dk1"/>
                </a:solidFill>
              </a:defRPr>
            </a:lvl6pPr>
            <a:lvl7pPr lvl="6" rtl="0">
              <a:lnSpc>
                <a:spcPct val="100000"/>
              </a:lnSpc>
              <a:spcBef>
                <a:spcPts val="0"/>
              </a:spcBef>
              <a:spcAft>
                <a:spcPts val="0"/>
              </a:spcAft>
              <a:buNone/>
              <a:defRPr sz="1500">
                <a:solidFill>
                  <a:schemeClr val="dk1"/>
                </a:solidFill>
              </a:defRPr>
            </a:lvl7pPr>
            <a:lvl8pPr lvl="7" rtl="0">
              <a:lnSpc>
                <a:spcPct val="100000"/>
              </a:lnSpc>
              <a:spcBef>
                <a:spcPts val="0"/>
              </a:spcBef>
              <a:spcAft>
                <a:spcPts val="0"/>
              </a:spcAft>
              <a:buNone/>
              <a:defRPr sz="1500">
                <a:solidFill>
                  <a:schemeClr val="dk1"/>
                </a:solidFill>
              </a:defRPr>
            </a:lvl8pPr>
            <a:lvl9pPr lvl="8" rtl="0">
              <a:lnSpc>
                <a:spcPct val="100000"/>
              </a:lnSpc>
              <a:spcBef>
                <a:spcPts val="0"/>
              </a:spcBef>
              <a:spcAft>
                <a:spcPts val="0"/>
              </a:spcAft>
              <a:buNone/>
              <a:defRPr sz="1500">
                <a:solidFill>
                  <a:schemeClr val="dk1"/>
                </a:solidFill>
              </a:defRPr>
            </a:lvl9pPr>
          </a:lstStyle>
          <a:p/>
        </p:txBody>
      </p:sp>
      <p:sp>
        <p:nvSpPr>
          <p:cNvPr id="3039" name="Google Shape;3039;p29"/>
          <p:cNvSpPr txBox="1"/>
          <p:nvPr>
            <p:ph type="title"/>
          </p:nvPr>
        </p:nvSpPr>
        <p:spPr>
          <a:xfrm>
            <a:off x="732400" y="340225"/>
            <a:ext cx="7679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000"/>
              <a:buNone/>
              <a:defRPr>
                <a:latin typeface="Assistant"/>
                <a:ea typeface="Assistant"/>
                <a:cs typeface="Assistant"/>
                <a:sym typeface="Assistant"/>
              </a:defRPr>
            </a:lvl2pPr>
            <a:lvl3pPr lvl="2" rtl="0">
              <a:spcBef>
                <a:spcPts val="0"/>
              </a:spcBef>
              <a:spcAft>
                <a:spcPts val="0"/>
              </a:spcAft>
              <a:buSzPts val="3000"/>
              <a:buNone/>
              <a:defRPr>
                <a:latin typeface="Assistant"/>
                <a:ea typeface="Assistant"/>
                <a:cs typeface="Assistant"/>
                <a:sym typeface="Assistant"/>
              </a:defRPr>
            </a:lvl3pPr>
            <a:lvl4pPr lvl="3" rtl="0">
              <a:spcBef>
                <a:spcPts val="0"/>
              </a:spcBef>
              <a:spcAft>
                <a:spcPts val="0"/>
              </a:spcAft>
              <a:buSzPts val="3000"/>
              <a:buNone/>
              <a:defRPr>
                <a:latin typeface="Assistant"/>
                <a:ea typeface="Assistant"/>
                <a:cs typeface="Assistant"/>
                <a:sym typeface="Assistant"/>
              </a:defRPr>
            </a:lvl4pPr>
            <a:lvl5pPr lvl="4" rtl="0">
              <a:spcBef>
                <a:spcPts val="0"/>
              </a:spcBef>
              <a:spcAft>
                <a:spcPts val="0"/>
              </a:spcAft>
              <a:buSzPts val="3000"/>
              <a:buNone/>
              <a:defRPr>
                <a:latin typeface="Assistant"/>
                <a:ea typeface="Assistant"/>
                <a:cs typeface="Assistant"/>
                <a:sym typeface="Assistant"/>
              </a:defRPr>
            </a:lvl5pPr>
            <a:lvl6pPr lvl="5" rtl="0">
              <a:spcBef>
                <a:spcPts val="0"/>
              </a:spcBef>
              <a:spcAft>
                <a:spcPts val="0"/>
              </a:spcAft>
              <a:buSzPts val="3000"/>
              <a:buNone/>
              <a:defRPr>
                <a:latin typeface="Assistant"/>
                <a:ea typeface="Assistant"/>
                <a:cs typeface="Assistant"/>
                <a:sym typeface="Assistant"/>
              </a:defRPr>
            </a:lvl6pPr>
            <a:lvl7pPr lvl="6" rtl="0">
              <a:spcBef>
                <a:spcPts val="0"/>
              </a:spcBef>
              <a:spcAft>
                <a:spcPts val="0"/>
              </a:spcAft>
              <a:buSzPts val="3000"/>
              <a:buNone/>
              <a:defRPr>
                <a:latin typeface="Assistant"/>
                <a:ea typeface="Assistant"/>
                <a:cs typeface="Assistant"/>
                <a:sym typeface="Assistant"/>
              </a:defRPr>
            </a:lvl7pPr>
            <a:lvl8pPr lvl="7" rtl="0">
              <a:spcBef>
                <a:spcPts val="0"/>
              </a:spcBef>
              <a:spcAft>
                <a:spcPts val="0"/>
              </a:spcAft>
              <a:buSzPts val="3000"/>
              <a:buNone/>
              <a:defRPr>
                <a:latin typeface="Assistant"/>
                <a:ea typeface="Assistant"/>
                <a:cs typeface="Assistant"/>
                <a:sym typeface="Assistant"/>
              </a:defRPr>
            </a:lvl8pPr>
            <a:lvl9pPr lvl="8" rtl="0">
              <a:spcBef>
                <a:spcPts val="0"/>
              </a:spcBef>
              <a:spcAft>
                <a:spcPts val="0"/>
              </a:spcAft>
              <a:buSzPts val="3000"/>
              <a:buNone/>
              <a:defRPr>
                <a:latin typeface="Assistant"/>
                <a:ea typeface="Assistant"/>
                <a:cs typeface="Assistant"/>
                <a:sym typeface="Assistant"/>
              </a:defRPr>
            </a:lvl9pPr>
          </a:lstStyle>
          <a:p/>
        </p:txBody>
      </p:sp>
      <p:sp>
        <p:nvSpPr>
          <p:cNvPr id="3040" name="Google Shape;3040;p29"/>
          <p:cNvSpPr txBox="1"/>
          <p:nvPr>
            <p:ph idx="7" type="subTitle"/>
          </p:nvPr>
        </p:nvSpPr>
        <p:spPr>
          <a:xfrm>
            <a:off x="720000" y="1030372"/>
            <a:ext cx="7679100" cy="71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500">
                <a:solidFill>
                  <a:schemeClr val="dk1"/>
                </a:solidFill>
              </a:defRPr>
            </a:lvl1pPr>
            <a:lvl2pPr lvl="1" rtl="0" algn="ctr">
              <a:lnSpc>
                <a:spcPct val="100000"/>
              </a:lnSpc>
              <a:spcBef>
                <a:spcPts val="1600"/>
              </a:spcBef>
              <a:spcAft>
                <a:spcPts val="0"/>
              </a:spcAft>
              <a:buNone/>
              <a:defRPr sz="1500">
                <a:solidFill>
                  <a:schemeClr val="dk1"/>
                </a:solidFill>
              </a:defRPr>
            </a:lvl2pPr>
            <a:lvl3pPr lvl="2" rtl="0" algn="ctr">
              <a:lnSpc>
                <a:spcPct val="100000"/>
              </a:lnSpc>
              <a:spcBef>
                <a:spcPts val="1600"/>
              </a:spcBef>
              <a:spcAft>
                <a:spcPts val="0"/>
              </a:spcAft>
              <a:buNone/>
              <a:defRPr sz="1500">
                <a:solidFill>
                  <a:schemeClr val="dk1"/>
                </a:solidFill>
              </a:defRPr>
            </a:lvl3pPr>
            <a:lvl4pPr lvl="3" rtl="0" algn="ctr">
              <a:lnSpc>
                <a:spcPct val="100000"/>
              </a:lnSpc>
              <a:spcBef>
                <a:spcPts val="1600"/>
              </a:spcBef>
              <a:spcAft>
                <a:spcPts val="0"/>
              </a:spcAft>
              <a:buNone/>
              <a:defRPr sz="1500">
                <a:solidFill>
                  <a:schemeClr val="dk1"/>
                </a:solidFill>
              </a:defRPr>
            </a:lvl4pPr>
            <a:lvl5pPr lvl="4" rtl="0" algn="ctr">
              <a:lnSpc>
                <a:spcPct val="100000"/>
              </a:lnSpc>
              <a:spcBef>
                <a:spcPts val="1600"/>
              </a:spcBef>
              <a:spcAft>
                <a:spcPts val="0"/>
              </a:spcAft>
              <a:buNone/>
              <a:defRPr sz="1500">
                <a:solidFill>
                  <a:schemeClr val="dk1"/>
                </a:solidFill>
              </a:defRPr>
            </a:lvl5pPr>
            <a:lvl6pPr lvl="5" rtl="0" algn="ctr">
              <a:lnSpc>
                <a:spcPct val="100000"/>
              </a:lnSpc>
              <a:spcBef>
                <a:spcPts val="1600"/>
              </a:spcBef>
              <a:spcAft>
                <a:spcPts val="0"/>
              </a:spcAft>
              <a:buNone/>
              <a:defRPr sz="1500">
                <a:solidFill>
                  <a:schemeClr val="dk1"/>
                </a:solidFill>
              </a:defRPr>
            </a:lvl6pPr>
            <a:lvl7pPr lvl="6" rtl="0" algn="ctr">
              <a:lnSpc>
                <a:spcPct val="100000"/>
              </a:lnSpc>
              <a:spcBef>
                <a:spcPts val="1600"/>
              </a:spcBef>
              <a:spcAft>
                <a:spcPts val="0"/>
              </a:spcAft>
              <a:buNone/>
              <a:defRPr sz="1500">
                <a:solidFill>
                  <a:schemeClr val="dk1"/>
                </a:solidFill>
              </a:defRPr>
            </a:lvl7pPr>
            <a:lvl8pPr lvl="7" rtl="0" algn="ctr">
              <a:lnSpc>
                <a:spcPct val="100000"/>
              </a:lnSpc>
              <a:spcBef>
                <a:spcPts val="1600"/>
              </a:spcBef>
              <a:spcAft>
                <a:spcPts val="0"/>
              </a:spcAft>
              <a:buNone/>
              <a:defRPr sz="1500">
                <a:solidFill>
                  <a:schemeClr val="dk1"/>
                </a:solidFill>
              </a:defRPr>
            </a:lvl8pPr>
            <a:lvl9pPr lvl="8" rtl="0" algn="ctr">
              <a:lnSpc>
                <a:spcPct val="100000"/>
              </a:lnSpc>
              <a:spcBef>
                <a:spcPts val="1600"/>
              </a:spcBef>
              <a:spcAft>
                <a:spcPts val="1600"/>
              </a:spcAft>
              <a:buNone/>
              <a:defRPr sz="1500">
                <a:solidFill>
                  <a:schemeClr val="dk1"/>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ONE_COLUMN_TEXT_1_1_1_1">
    <p:spTree>
      <p:nvGrpSpPr>
        <p:cNvPr id="3041" name="Shape 3041"/>
        <p:cNvGrpSpPr/>
        <p:nvPr/>
      </p:nvGrpSpPr>
      <p:grpSpPr>
        <a:xfrm>
          <a:off x="0" y="0"/>
          <a:ext cx="0" cy="0"/>
          <a:chOff x="0" y="0"/>
          <a:chExt cx="0" cy="0"/>
        </a:xfrm>
      </p:grpSpPr>
      <p:sp>
        <p:nvSpPr>
          <p:cNvPr id="3042" name="Google Shape;3042;p30"/>
          <p:cNvSpPr txBox="1"/>
          <p:nvPr>
            <p:ph type="title"/>
          </p:nvPr>
        </p:nvSpPr>
        <p:spPr>
          <a:xfrm>
            <a:off x="3060300" y="1051909"/>
            <a:ext cx="3000300" cy="8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5000"/>
            </a:lvl1pPr>
            <a:lvl2pPr lvl="1" rtl="0" algn="ctr">
              <a:spcBef>
                <a:spcPts val="0"/>
              </a:spcBef>
              <a:spcAft>
                <a:spcPts val="0"/>
              </a:spcAft>
              <a:buNone/>
              <a:defRPr b="1" sz="5000"/>
            </a:lvl2pPr>
            <a:lvl3pPr lvl="2" rtl="0" algn="ctr">
              <a:spcBef>
                <a:spcPts val="0"/>
              </a:spcBef>
              <a:spcAft>
                <a:spcPts val="0"/>
              </a:spcAft>
              <a:buNone/>
              <a:defRPr b="1" sz="5000"/>
            </a:lvl3pPr>
            <a:lvl4pPr lvl="3" rtl="0" algn="ctr">
              <a:spcBef>
                <a:spcPts val="0"/>
              </a:spcBef>
              <a:spcAft>
                <a:spcPts val="0"/>
              </a:spcAft>
              <a:buNone/>
              <a:defRPr b="1" sz="5000"/>
            </a:lvl4pPr>
            <a:lvl5pPr lvl="4" rtl="0" algn="ctr">
              <a:spcBef>
                <a:spcPts val="0"/>
              </a:spcBef>
              <a:spcAft>
                <a:spcPts val="0"/>
              </a:spcAft>
              <a:buNone/>
              <a:defRPr b="1" sz="5000"/>
            </a:lvl5pPr>
            <a:lvl6pPr lvl="5" rtl="0" algn="ctr">
              <a:spcBef>
                <a:spcPts val="0"/>
              </a:spcBef>
              <a:spcAft>
                <a:spcPts val="0"/>
              </a:spcAft>
              <a:buNone/>
              <a:defRPr b="1" sz="5000"/>
            </a:lvl6pPr>
            <a:lvl7pPr lvl="6" rtl="0" algn="ctr">
              <a:spcBef>
                <a:spcPts val="0"/>
              </a:spcBef>
              <a:spcAft>
                <a:spcPts val="0"/>
              </a:spcAft>
              <a:buNone/>
              <a:defRPr b="1" sz="5000"/>
            </a:lvl7pPr>
            <a:lvl8pPr lvl="7" rtl="0" algn="ctr">
              <a:spcBef>
                <a:spcPts val="0"/>
              </a:spcBef>
              <a:spcAft>
                <a:spcPts val="0"/>
              </a:spcAft>
              <a:buNone/>
              <a:defRPr b="1" sz="5000"/>
            </a:lvl8pPr>
            <a:lvl9pPr lvl="8" rtl="0" algn="ctr">
              <a:spcBef>
                <a:spcPts val="0"/>
              </a:spcBef>
              <a:spcAft>
                <a:spcPts val="0"/>
              </a:spcAft>
              <a:buNone/>
              <a:defRPr b="1" sz="5000"/>
            </a:lvl9pPr>
          </a:lstStyle>
          <a:p/>
        </p:txBody>
      </p:sp>
      <p:sp>
        <p:nvSpPr>
          <p:cNvPr id="3043" name="Google Shape;3043;p30"/>
          <p:cNvSpPr txBox="1"/>
          <p:nvPr>
            <p:ph idx="1" type="subTitle"/>
          </p:nvPr>
        </p:nvSpPr>
        <p:spPr>
          <a:xfrm>
            <a:off x="2217750" y="1930484"/>
            <a:ext cx="4564500" cy="38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3044" name="Google Shape;3044;p30"/>
          <p:cNvSpPr txBox="1"/>
          <p:nvPr>
            <p:ph idx="2" type="subTitle"/>
          </p:nvPr>
        </p:nvSpPr>
        <p:spPr>
          <a:xfrm>
            <a:off x="3480550" y="2767738"/>
            <a:ext cx="2183700" cy="75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0"/>
              </a:spcBef>
              <a:spcAft>
                <a:spcPts val="0"/>
              </a:spcAft>
              <a:buNone/>
              <a:defRPr sz="1200"/>
            </a:lvl2pPr>
            <a:lvl3pPr lvl="2" rtl="0" algn="ctr">
              <a:lnSpc>
                <a:spcPct val="100000"/>
              </a:lnSpc>
              <a:spcBef>
                <a:spcPts val="0"/>
              </a:spcBef>
              <a:spcAft>
                <a:spcPts val="0"/>
              </a:spcAft>
              <a:buNone/>
              <a:defRPr sz="1200"/>
            </a:lvl3pPr>
            <a:lvl4pPr lvl="3" rtl="0" algn="ctr">
              <a:lnSpc>
                <a:spcPct val="100000"/>
              </a:lnSpc>
              <a:spcBef>
                <a:spcPts val="0"/>
              </a:spcBef>
              <a:spcAft>
                <a:spcPts val="0"/>
              </a:spcAft>
              <a:buNone/>
              <a:defRPr sz="1200"/>
            </a:lvl4pPr>
            <a:lvl5pPr lvl="4" rtl="0" algn="ctr">
              <a:lnSpc>
                <a:spcPct val="100000"/>
              </a:lnSpc>
              <a:spcBef>
                <a:spcPts val="0"/>
              </a:spcBef>
              <a:spcAft>
                <a:spcPts val="0"/>
              </a:spcAft>
              <a:buNone/>
              <a:defRPr sz="1200"/>
            </a:lvl5pPr>
            <a:lvl6pPr lvl="5" rtl="0" algn="ctr">
              <a:lnSpc>
                <a:spcPct val="100000"/>
              </a:lnSpc>
              <a:spcBef>
                <a:spcPts val="0"/>
              </a:spcBef>
              <a:spcAft>
                <a:spcPts val="0"/>
              </a:spcAft>
              <a:buNone/>
              <a:defRPr sz="1200"/>
            </a:lvl6pPr>
            <a:lvl7pPr lvl="6" rtl="0" algn="ctr">
              <a:lnSpc>
                <a:spcPct val="100000"/>
              </a:lnSpc>
              <a:spcBef>
                <a:spcPts val="0"/>
              </a:spcBef>
              <a:spcAft>
                <a:spcPts val="0"/>
              </a:spcAft>
              <a:buNone/>
              <a:defRPr sz="1200"/>
            </a:lvl7pPr>
            <a:lvl8pPr lvl="7" rtl="0" algn="ctr">
              <a:lnSpc>
                <a:spcPct val="100000"/>
              </a:lnSpc>
              <a:spcBef>
                <a:spcPts val="0"/>
              </a:spcBef>
              <a:spcAft>
                <a:spcPts val="0"/>
              </a:spcAft>
              <a:buNone/>
              <a:defRPr sz="1200"/>
            </a:lvl8pPr>
            <a:lvl9pPr lvl="8" rtl="0" algn="ctr">
              <a:lnSpc>
                <a:spcPct val="100000"/>
              </a:lnSpc>
              <a:spcBef>
                <a:spcPts val="0"/>
              </a:spcBef>
              <a:spcAft>
                <a:spcPts val="0"/>
              </a:spcAft>
              <a:buNone/>
              <a:defRPr sz="1200"/>
            </a:lvl9pPr>
          </a:lstStyle>
          <a:p/>
        </p:txBody>
      </p:sp>
      <p:sp>
        <p:nvSpPr>
          <p:cNvPr id="3045" name="Google Shape;3045;p30"/>
          <p:cNvSpPr txBox="1"/>
          <p:nvPr>
            <p:ph idx="3" type="subTitle"/>
          </p:nvPr>
        </p:nvSpPr>
        <p:spPr>
          <a:xfrm>
            <a:off x="2037600" y="4363148"/>
            <a:ext cx="5069700" cy="29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200"/>
            </a:lvl1pPr>
            <a:lvl2pPr lvl="1" rtl="0" algn="ctr">
              <a:lnSpc>
                <a:spcPct val="100000"/>
              </a:lnSpc>
              <a:spcBef>
                <a:spcPts val="1600"/>
              </a:spcBef>
              <a:spcAft>
                <a:spcPts val="0"/>
              </a:spcAft>
              <a:buNone/>
              <a:defRPr b="1" sz="1200"/>
            </a:lvl2pPr>
            <a:lvl3pPr lvl="2" rtl="0" algn="ctr">
              <a:lnSpc>
                <a:spcPct val="100000"/>
              </a:lnSpc>
              <a:spcBef>
                <a:spcPts val="1600"/>
              </a:spcBef>
              <a:spcAft>
                <a:spcPts val="0"/>
              </a:spcAft>
              <a:buNone/>
              <a:defRPr b="1" sz="1200"/>
            </a:lvl3pPr>
            <a:lvl4pPr lvl="3" rtl="0" algn="ctr">
              <a:lnSpc>
                <a:spcPct val="100000"/>
              </a:lnSpc>
              <a:spcBef>
                <a:spcPts val="1600"/>
              </a:spcBef>
              <a:spcAft>
                <a:spcPts val="0"/>
              </a:spcAft>
              <a:buNone/>
              <a:defRPr b="1" sz="1200"/>
            </a:lvl4pPr>
            <a:lvl5pPr lvl="4" rtl="0" algn="ctr">
              <a:lnSpc>
                <a:spcPct val="100000"/>
              </a:lnSpc>
              <a:spcBef>
                <a:spcPts val="1600"/>
              </a:spcBef>
              <a:spcAft>
                <a:spcPts val="0"/>
              </a:spcAft>
              <a:buNone/>
              <a:defRPr b="1" sz="1200"/>
            </a:lvl5pPr>
            <a:lvl6pPr lvl="5" rtl="0" algn="ctr">
              <a:lnSpc>
                <a:spcPct val="100000"/>
              </a:lnSpc>
              <a:spcBef>
                <a:spcPts val="1600"/>
              </a:spcBef>
              <a:spcAft>
                <a:spcPts val="0"/>
              </a:spcAft>
              <a:buNone/>
              <a:defRPr b="1" sz="1200"/>
            </a:lvl6pPr>
            <a:lvl7pPr lvl="6" rtl="0" algn="ctr">
              <a:lnSpc>
                <a:spcPct val="100000"/>
              </a:lnSpc>
              <a:spcBef>
                <a:spcPts val="1600"/>
              </a:spcBef>
              <a:spcAft>
                <a:spcPts val="0"/>
              </a:spcAft>
              <a:buNone/>
              <a:defRPr b="1" sz="1200"/>
            </a:lvl7pPr>
            <a:lvl8pPr lvl="7" rtl="0" algn="ctr">
              <a:lnSpc>
                <a:spcPct val="100000"/>
              </a:lnSpc>
              <a:spcBef>
                <a:spcPts val="1600"/>
              </a:spcBef>
              <a:spcAft>
                <a:spcPts val="0"/>
              </a:spcAft>
              <a:buNone/>
              <a:defRPr b="1" sz="1200"/>
            </a:lvl8pPr>
            <a:lvl9pPr lvl="8" rtl="0" algn="ctr">
              <a:lnSpc>
                <a:spcPct val="100000"/>
              </a:lnSpc>
              <a:spcBef>
                <a:spcPts val="1600"/>
              </a:spcBef>
              <a:spcAft>
                <a:spcPts val="1600"/>
              </a:spcAft>
              <a:buNone/>
              <a:defRPr b="1" sz="1200"/>
            </a:lvl9pPr>
          </a:lstStyle>
          <a:p/>
        </p:txBody>
      </p:sp>
      <p:sp>
        <p:nvSpPr>
          <p:cNvPr id="3046" name="Google Shape;3046;p30"/>
          <p:cNvSpPr txBox="1"/>
          <p:nvPr/>
        </p:nvSpPr>
        <p:spPr>
          <a:xfrm>
            <a:off x="2355900" y="3820225"/>
            <a:ext cx="4432200" cy="5499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Clr>
                <a:srgbClr val="000000"/>
              </a:buClr>
              <a:buSzPts val="1100"/>
              <a:buFont typeface="Arial"/>
              <a:buNone/>
            </a:pPr>
            <a:r>
              <a:rPr lang="en" sz="1200">
                <a:solidFill>
                  <a:schemeClr val="accent5"/>
                </a:solidFill>
                <a:latin typeface="Assistant"/>
                <a:ea typeface="Assistant"/>
                <a:cs typeface="Assistant"/>
                <a:sym typeface="Assistant"/>
              </a:rPr>
              <a:t>CREDITS: This presentation template was created by </a:t>
            </a:r>
            <a:r>
              <a:rPr b="1" lang="en" sz="1200">
                <a:solidFill>
                  <a:schemeClr val="accent5"/>
                </a:solidFill>
                <a:uFill>
                  <a:noFill/>
                </a:uFill>
                <a:latin typeface="Assistant"/>
                <a:ea typeface="Assistant"/>
                <a:cs typeface="Assistant"/>
                <a:sym typeface="Assistant"/>
                <a:hlinkClick r:id="rId2">
                  <a:extLst>
                    <a:ext uri="{A12FA001-AC4F-418D-AE19-62706E023703}">
                      <ahyp:hlinkClr val="tx"/>
                    </a:ext>
                  </a:extLst>
                </a:hlinkClick>
              </a:rPr>
              <a:t>Slidesgo</a:t>
            </a:r>
            <a:r>
              <a:rPr lang="en" sz="1200">
                <a:solidFill>
                  <a:schemeClr val="accent5"/>
                </a:solidFill>
                <a:latin typeface="Assistant"/>
                <a:ea typeface="Assistant"/>
                <a:cs typeface="Assistant"/>
                <a:sym typeface="Assistant"/>
              </a:rPr>
              <a:t>, including icons by </a:t>
            </a:r>
            <a:r>
              <a:rPr b="1" lang="en" sz="1200">
                <a:solidFill>
                  <a:schemeClr val="accent5"/>
                </a:solidFill>
                <a:uFill>
                  <a:noFill/>
                </a:uFill>
                <a:latin typeface="Assistant"/>
                <a:ea typeface="Assistant"/>
                <a:cs typeface="Assistant"/>
                <a:sym typeface="Assistant"/>
                <a:hlinkClick r:id="rId3">
                  <a:extLst>
                    <a:ext uri="{A12FA001-AC4F-418D-AE19-62706E023703}">
                      <ahyp:hlinkClr val="tx"/>
                    </a:ext>
                  </a:extLst>
                </a:hlinkClick>
              </a:rPr>
              <a:t>Flaticon</a:t>
            </a:r>
            <a:r>
              <a:rPr lang="en" sz="1200">
                <a:solidFill>
                  <a:schemeClr val="accent5"/>
                </a:solidFill>
                <a:latin typeface="Assistant"/>
                <a:ea typeface="Assistant"/>
                <a:cs typeface="Assistant"/>
                <a:sym typeface="Assistant"/>
              </a:rPr>
              <a:t>, and infographics &amp; images by </a:t>
            </a:r>
            <a:r>
              <a:rPr b="1" lang="en" sz="1200">
                <a:solidFill>
                  <a:schemeClr val="accent5"/>
                </a:solidFill>
                <a:uFill>
                  <a:noFill/>
                </a:uFill>
                <a:latin typeface="Assistant"/>
                <a:ea typeface="Assistant"/>
                <a:cs typeface="Assistant"/>
                <a:sym typeface="Assistant"/>
                <a:hlinkClick r:id="rId4">
                  <a:extLst>
                    <a:ext uri="{A12FA001-AC4F-418D-AE19-62706E023703}">
                      <ahyp:hlinkClr val="tx"/>
                    </a:ext>
                  </a:extLst>
                </a:hlinkClick>
              </a:rPr>
              <a:t>Freepik</a:t>
            </a:r>
            <a:r>
              <a:rPr lang="en" sz="1200">
                <a:solidFill>
                  <a:schemeClr val="accent5"/>
                </a:solidFill>
                <a:latin typeface="Assistant"/>
                <a:ea typeface="Assistant"/>
                <a:cs typeface="Assistant"/>
                <a:sym typeface="Assistant"/>
              </a:rPr>
              <a:t> </a:t>
            </a:r>
            <a:endParaRPr b="1" sz="1500">
              <a:solidFill>
                <a:schemeClr val="accent5"/>
              </a:solidFill>
              <a:latin typeface="Assistant"/>
              <a:ea typeface="Assistant"/>
              <a:cs typeface="Assistant"/>
              <a:sym typeface="Assistan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4" name="Shape 14"/>
        <p:cNvGrpSpPr/>
        <p:nvPr/>
      </p:nvGrpSpPr>
      <p:grpSpPr>
        <a:xfrm>
          <a:off x="0" y="0"/>
          <a:ext cx="0" cy="0"/>
          <a:chOff x="0" y="0"/>
          <a:chExt cx="0" cy="0"/>
        </a:xfrm>
      </p:grpSpPr>
      <p:sp>
        <p:nvSpPr>
          <p:cNvPr id="15" name="Google Shape;15;p4"/>
          <p:cNvSpPr txBox="1"/>
          <p:nvPr>
            <p:ph type="title"/>
          </p:nvPr>
        </p:nvSpPr>
        <p:spPr>
          <a:xfrm>
            <a:off x="909500" y="338769"/>
            <a:ext cx="7328400" cy="676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6" name="Google Shape;16;p4"/>
          <p:cNvSpPr txBox="1"/>
          <p:nvPr>
            <p:ph idx="1" type="subTitle"/>
          </p:nvPr>
        </p:nvSpPr>
        <p:spPr>
          <a:xfrm>
            <a:off x="1091600" y="1210775"/>
            <a:ext cx="7172400" cy="3393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200">
                <a:latin typeface="Source Sans Pro"/>
                <a:ea typeface="Source Sans Pro"/>
                <a:cs typeface="Source Sans Pro"/>
                <a:sym typeface="Source Sans Pro"/>
              </a:defRPr>
            </a:lvl1pPr>
            <a:lvl2pPr lvl="1" rtl="0">
              <a:lnSpc>
                <a:spcPct val="100000"/>
              </a:lnSpc>
              <a:spcBef>
                <a:spcPts val="1600"/>
              </a:spcBef>
              <a:spcAft>
                <a:spcPts val="0"/>
              </a:spcAft>
              <a:buNone/>
              <a:defRPr sz="1200">
                <a:latin typeface="Source Sans Pro"/>
                <a:ea typeface="Source Sans Pro"/>
                <a:cs typeface="Source Sans Pro"/>
                <a:sym typeface="Source Sans Pro"/>
              </a:defRPr>
            </a:lvl2pPr>
            <a:lvl3pPr lvl="2" rtl="0">
              <a:lnSpc>
                <a:spcPct val="100000"/>
              </a:lnSpc>
              <a:spcBef>
                <a:spcPts val="1600"/>
              </a:spcBef>
              <a:spcAft>
                <a:spcPts val="0"/>
              </a:spcAft>
              <a:buNone/>
              <a:defRPr sz="1200">
                <a:latin typeface="Source Sans Pro"/>
                <a:ea typeface="Source Sans Pro"/>
                <a:cs typeface="Source Sans Pro"/>
                <a:sym typeface="Source Sans Pro"/>
              </a:defRPr>
            </a:lvl3pPr>
            <a:lvl4pPr lvl="3" rtl="0">
              <a:lnSpc>
                <a:spcPct val="100000"/>
              </a:lnSpc>
              <a:spcBef>
                <a:spcPts val="1600"/>
              </a:spcBef>
              <a:spcAft>
                <a:spcPts val="0"/>
              </a:spcAft>
              <a:buNone/>
              <a:defRPr sz="1200">
                <a:latin typeface="Source Sans Pro"/>
                <a:ea typeface="Source Sans Pro"/>
                <a:cs typeface="Source Sans Pro"/>
                <a:sym typeface="Source Sans Pro"/>
              </a:defRPr>
            </a:lvl4pPr>
            <a:lvl5pPr lvl="4" rtl="0">
              <a:lnSpc>
                <a:spcPct val="100000"/>
              </a:lnSpc>
              <a:spcBef>
                <a:spcPts val="1600"/>
              </a:spcBef>
              <a:spcAft>
                <a:spcPts val="0"/>
              </a:spcAft>
              <a:buNone/>
              <a:defRPr sz="1200">
                <a:latin typeface="Source Sans Pro"/>
                <a:ea typeface="Source Sans Pro"/>
                <a:cs typeface="Source Sans Pro"/>
                <a:sym typeface="Source Sans Pro"/>
              </a:defRPr>
            </a:lvl5pPr>
            <a:lvl6pPr lvl="5" rtl="0">
              <a:lnSpc>
                <a:spcPct val="100000"/>
              </a:lnSpc>
              <a:spcBef>
                <a:spcPts val="1600"/>
              </a:spcBef>
              <a:spcAft>
                <a:spcPts val="0"/>
              </a:spcAft>
              <a:buNone/>
              <a:defRPr sz="1200">
                <a:latin typeface="Source Sans Pro"/>
                <a:ea typeface="Source Sans Pro"/>
                <a:cs typeface="Source Sans Pro"/>
                <a:sym typeface="Source Sans Pro"/>
              </a:defRPr>
            </a:lvl6pPr>
            <a:lvl7pPr lvl="6" rtl="0">
              <a:lnSpc>
                <a:spcPct val="100000"/>
              </a:lnSpc>
              <a:spcBef>
                <a:spcPts val="1600"/>
              </a:spcBef>
              <a:spcAft>
                <a:spcPts val="0"/>
              </a:spcAft>
              <a:buNone/>
              <a:defRPr sz="1200">
                <a:latin typeface="Source Sans Pro"/>
                <a:ea typeface="Source Sans Pro"/>
                <a:cs typeface="Source Sans Pro"/>
                <a:sym typeface="Source Sans Pro"/>
              </a:defRPr>
            </a:lvl7pPr>
            <a:lvl8pPr lvl="7" rtl="0">
              <a:lnSpc>
                <a:spcPct val="100000"/>
              </a:lnSpc>
              <a:spcBef>
                <a:spcPts val="1600"/>
              </a:spcBef>
              <a:spcAft>
                <a:spcPts val="0"/>
              </a:spcAft>
              <a:buNone/>
              <a:defRPr sz="1200">
                <a:latin typeface="Source Sans Pro"/>
                <a:ea typeface="Source Sans Pro"/>
                <a:cs typeface="Source Sans Pro"/>
                <a:sym typeface="Source Sans Pro"/>
              </a:defRPr>
            </a:lvl8pPr>
            <a:lvl9pPr lvl="8" rtl="0">
              <a:lnSpc>
                <a:spcPct val="100000"/>
              </a:lnSpc>
              <a:spcBef>
                <a:spcPts val="1600"/>
              </a:spcBef>
              <a:spcAft>
                <a:spcPts val="1600"/>
              </a:spcAft>
              <a:buNone/>
              <a:defRPr sz="1200">
                <a:latin typeface="Source Sans Pro"/>
                <a:ea typeface="Source Sans Pro"/>
                <a:cs typeface="Source Sans Pro"/>
                <a:sym typeface="Source Sans Pro"/>
              </a:defRPr>
            </a:lvl9pPr>
          </a:lstStyle>
          <a:p/>
        </p:txBody>
      </p:sp>
      <p:sp>
        <p:nvSpPr>
          <p:cNvPr id="17" name="Google Shape;17;p4"/>
          <p:cNvSpPr/>
          <p:nvPr/>
        </p:nvSpPr>
        <p:spPr>
          <a:xfrm>
            <a:off x="8731700" y="2207635"/>
            <a:ext cx="224608"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 name="Google Shape;18;p4"/>
          <p:cNvGrpSpPr/>
          <p:nvPr/>
        </p:nvGrpSpPr>
        <p:grpSpPr>
          <a:xfrm>
            <a:off x="8102715" y="722596"/>
            <a:ext cx="241672" cy="247275"/>
            <a:chOff x="1305734" y="1992982"/>
            <a:chExt cx="232982" cy="238383"/>
          </a:xfrm>
        </p:grpSpPr>
        <p:sp>
          <p:nvSpPr>
            <p:cNvPr id="19" name="Google Shape;19;p4"/>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4"/>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 name="Google Shape;21;p4"/>
          <p:cNvSpPr/>
          <p:nvPr/>
        </p:nvSpPr>
        <p:spPr>
          <a:xfrm rot="10800000">
            <a:off x="8142757" y="356509"/>
            <a:ext cx="723078"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p:nvPr/>
        </p:nvSpPr>
        <p:spPr>
          <a:xfrm rot="10800000">
            <a:off x="8423993" y="4483813"/>
            <a:ext cx="319772"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4"/>
          <p:cNvSpPr/>
          <p:nvPr/>
        </p:nvSpPr>
        <p:spPr>
          <a:xfrm flipH="1" rot="10800000">
            <a:off x="1038947" y="4113597"/>
            <a:ext cx="225620"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4"/>
          <p:cNvGrpSpPr/>
          <p:nvPr/>
        </p:nvGrpSpPr>
        <p:grpSpPr>
          <a:xfrm flipH="1">
            <a:off x="275124" y="790817"/>
            <a:ext cx="444865" cy="442892"/>
            <a:chOff x="-58641" y="2895500"/>
            <a:chExt cx="680326" cy="680326"/>
          </a:xfrm>
        </p:grpSpPr>
        <p:sp>
          <p:nvSpPr>
            <p:cNvPr id="25" name="Google Shape;25;p4"/>
            <p:cNvSpPr/>
            <p:nvPr/>
          </p:nvSpPr>
          <p:spPr>
            <a:xfrm>
              <a:off x="57738" y="3012086"/>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4"/>
            <p:cNvSpPr/>
            <p:nvPr/>
          </p:nvSpPr>
          <p:spPr>
            <a:xfrm>
              <a:off x="-16753" y="2937595"/>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4"/>
            <p:cNvSpPr/>
            <p:nvPr/>
          </p:nvSpPr>
          <p:spPr>
            <a:xfrm>
              <a:off x="165038" y="3119179"/>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a:off x="-58641" y="2895500"/>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318560" y="3273113"/>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58641" y="2895500"/>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 name="Google Shape;31;p4"/>
          <p:cNvSpPr/>
          <p:nvPr/>
        </p:nvSpPr>
        <p:spPr>
          <a:xfrm flipH="1">
            <a:off x="217027" y="4701930"/>
            <a:ext cx="726337"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flipH="1">
            <a:off x="991157" y="298518"/>
            <a:ext cx="321213"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BLANK_2_2_1">
    <p:spTree>
      <p:nvGrpSpPr>
        <p:cNvPr id="3047" name="Shape 3047"/>
        <p:cNvGrpSpPr/>
        <p:nvPr/>
      </p:nvGrpSpPr>
      <p:grpSpPr>
        <a:xfrm>
          <a:off x="0" y="0"/>
          <a:ext cx="0" cy="0"/>
          <a:chOff x="0" y="0"/>
          <a:chExt cx="0" cy="0"/>
        </a:xfrm>
      </p:grpSpPr>
      <p:sp>
        <p:nvSpPr>
          <p:cNvPr id="3048" name="Google Shape;3048;p31"/>
          <p:cNvSpPr txBox="1"/>
          <p:nvPr>
            <p:ph idx="1" type="subTitle"/>
          </p:nvPr>
        </p:nvSpPr>
        <p:spPr>
          <a:xfrm>
            <a:off x="720000" y="1462648"/>
            <a:ext cx="5094000" cy="32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b="1" sz="1700">
                <a:latin typeface="Roboto Condensed"/>
                <a:ea typeface="Roboto Condensed"/>
                <a:cs typeface="Roboto Condensed"/>
                <a:sym typeface="Roboto Condensed"/>
              </a:defRPr>
            </a:lvl1pPr>
            <a:lvl2pPr lvl="1" rtl="0">
              <a:lnSpc>
                <a:spcPct val="100000"/>
              </a:lnSpc>
              <a:spcBef>
                <a:spcPts val="0"/>
              </a:spcBef>
              <a:spcAft>
                <a:spcPts val="0"/>
              </a:spcAft>
              <a:buNone/>
              <a:defRPr b="1" sz="1700">
                <a:latin typeface="Roboto Condensed"/>
                <a:ea typeface="Roboto Condensed"/>
                <a:cs typeface="Roboto Condensed"/>
                <a:sym typeface="Roboto Condensed"/>
              </a:defRPr>
            </a:lvl2pPr>
            <a:lvl3pPr lvl="2" rtl="0">
              <a:lnSpc>
                <a:spcPct val="100000"/>
              </a:lnSpc>
              <a:spcBef>
                <a:spcPts val="0"/>
              </a:spcBef>
              <a:spcAft>
                <a:spcPts val="0"/>
              </a:spcAft>
              <a:buNone/>
              <a:defRPr b="1" sz="1700">
                <a:latin typeface="Roboto Condensed"/>
                <a:ea typeface="Roboto Condensed"/>
                <a:cs typeface="Roboto Condensed"/>
                <a:sym typeface="Roboto Condensed"/>
              </a:defRPr>
            </a:lvl3pPr>
            <a:lvl4pPr lvl="3" rtl="0">
              <a:lnSpc>
                <a:spcPct val="100000"/>
              </a:lnSpc>
              <a:spcBef>
                <a:spcPts val="0"/>
              </a:spcBef>
              <a:spcAft>
                <a:spcPts val="0"/>
              </a:spcAft>
              <a:buNone/>
              <a:defRPr b="1" sz="1700">
                <a:latin typeface="Roboto Condensed"/>
                <a:ea typeface="Roboto Condensed"/>
                <a:cs typeface="Roboto Condensed"/>
                <a:sym typeface="Roboto Condensed"/>
              </a:defRPr>
            </a:lvl4pPr>
            <a:lvl5pPr lvl="4" rtl="0">
              <a:lnSpc>
                <a:spcPct val="100000"/>
              </a:lnSpc>
              <a:spcBef>
                <a:spcPts val="0"/>
              </a:spcBef>
              <a:spcAft>
                <a:spcPts val="0"/>
              </a:spcAft>
              <a:buNone/>
              <a:defRPr b="1" sz="1700">
                <a:latin typeface="Roboto Condensed"/>
                <a:ea typeface="Roboto Condensed"/>
                <a:cs typeface="Roboto Condensed"/>
                <a:sym typeface="Roboto Condensed"/>
              </a:defRPr>
            </a:lvl5pPr>
            <a:lvl6pPr lvl="5" rtl="0">
              <a:lnSpc>
                <a:spcPct val="100000"/>
              </a:lnSpc>
              <a:spcBef>
                <a:spcPts val="0"/>
              </a:spcBef>
              <a:spcAft>
                <a:spcPts val="0"/>
              </a:spcAft>
              <a:buNone/>
              <a:defRPr b="1" sz="1700">
                <a:latin typeface="Roboto Condensed"/>
                <a:ea typeface="Roboto Condensed"/>
                <a:cs typeface="Roboto Condensed"/>
                <a:sym typeface="Roboto Condensed"/>
              </a:defRPr>
            </a:lvl6pPr>
            <a:lvl7pPr lvl="6" rtl="0">
              <a:lnSpc>
                <a:spcPct val="100000"/>
              </a:lnSpc>
              <a:spcBef>
                <a:spcPts val="0"/>
              </a:spcBef>
              <a:spcAft>
                <a:spcPts val="0"/>
              </a:spcAft>
              <a:buNone/>
              <a:defRPr b="1" sz="1700">
                <a:latin typeface="Roboto Condensed"/>
                <a:ea typeface="Roboto Condensed"/>
                <a:cs typeface="Roboto Condensed"/>
                <a:sym typeface="Roboto Condensed"/>
              </a:defRPr>
            </a:lvl7pPr>
            <a:lvl8pPr lvl="7" rtl="0">
              <a:lnSpc>
                <a:spcPct val="100000"/>
              </a:lnSpc>
              <a:spcBef>
                <a:spcPts val="0"/>
              </a:spcBef>
              <a:spcAft>
                <a:spcPts val="0"/>
              </a:spcAft>
              <a:buNone/>
              <a:defRPr b="1" sz="1700">
                <a:latin typeface="Roboto Condensed"/>
                <a:ea typeface="Roboto Condensed"/>
                <a:cs typeface="Roboto Condensed"/>
                <a:sym typeface="Roboto Condensed"/>
              </a:defRPr>
            </a:lvl8pPr>
            <a:lvl9pPr lvl="8" rtl="0">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3049" name="Google Shape;3049;p31"/>
          <p:cNvSpPr txBox="1"/>
          <p:nvPr>
            <p:ph idx="2" type="subTitle"/>
          </p:nvPr>
        </p:nvSpPr>
        <p:spPr>
          <a:xfrm>
            <a:off x="720000" y="1838075"/>
            <a:ext cx="5991600" cy="2613900"/>
          </a:xfrm>
          <a:prstGeom prst="rect">
            <a:avLst/>
          </a:prstGeom>
        </p:spPr>
        <p:txBody>
          <a:bodyPr anchorCtr="0" anchor="t" bIns="91425" lIns="91425" spcFirstLastPara="1" rIns="91425" wrap="square" tIns="91425">
            <a:noAutofit/>
          </a:bodyPr>
          <a:lstStyle>
            <a:lvl1pPr lvl="0" marR="50800" rtl="0">
              <a:lnSpc>
                <a:spcPct val="166000"/>
              </a:lnSpc>
              <a:spcBef>
                <a:spcPts val="0"/>
              </a:spcBef>
              <a:spcAft>
                <a:spcPts val="0"/>
              </a:spcAft>
              <a:buNone/>
              <a:defRPr/>
            </a:lvl1pPr>
            <a:lvl2pPr lvl="1" marR="50800" rtl="0">
              <a:lnSpc>
                <a:spcPct val="166000"/>
              </a:lnSpc>
              <a:spcBef>
                <a:spcPts val="0"/>
              </a:spcBef>
              <a:spcAft>
                <a:spcPts val="0"/>
              </a:spcAft>
              <a:buNone/>
              <a:defRPr/>
            </a:lvl2pPr>
            <a:lvl3pPr lvl="2" marR="50800" rtl="0">
              <a:lnSpc>
                <a:spcPct val="166000"/>
              </a:lnSpc>
              <a:spcBef>
                <a:spcPts val="0"/>
              </a:spcBef>
              <a:spcAft>
                <a:spcPts val="0"/>
              </a:spcAft>
              <a:buNone/>
              <a:defRPr/>
            </a:lvl3pPr>
            <a:lvl4pPr lvl="3" marR="50800" rtl="0">
              <a:lnSpc>
                <a:spcPct val="166000"/>
              </a:lnSpc>
              <a:spcBef>
                <a:spcPts val="0"/>
              </a:spcBef>
              <a:spcAft>
                <a:spcPts val="0"/>
              </a:spcAft>
              <a:buNone/>
              <a:defRPr/>
            </a:lvl4pPr>
            <a:lvl5pPr lvl="4" marR="50800" rtl="0">
              <a:lnSpc>
                <a:spcPct val="166000"/>
              </a:lnSpc>
              <a:spcBef>
                <a:spcPts val="0"/>
              </a:spcBef>
              <a:spcAft>
                <a:spcPts val="0"/>
              </a:spcAft>
              <a:buNone/>
              <a:defRPr/>
            </a:lvl5pPr>
            <a:lvl6pPr lvl="5" marR="50800" rtl="0">
              <a:lnSpc>
                <a:spcPct val="166000"/>
              </a:lnSpc>
              <a:spcBef>
                <a:spcPts val="0"/>
              </a:spcBef>
              <a:spcAft>
                <a:spcPts val="0"/>
              </a:spcAft>
              <a:buNone/>
              <a:defRPr/>
            </a:lvl6pPr>
            <a:lvl7pPr lvl="6" marR="50800" rtl="0">
              <a:lnSpc>
                <a:spcPct val="166000"/>
              </a:lnSpc>
              <a:spcBef>
                <a:spcPts val="0"/>
              </a:spcBef>
              <a:spcAft>
                <a:spcPts val="0"/>
              </a:spcAft>
              <a:buNone/>
              <a:defRPr/>
            </a:lvl7pPr>
            <a:lvl8pPr lvl="7" marR="50800" rtl="0">
              <a:lnSpc>
                <a:spcPct val="166000"/>
              </a:lnSpc>
              <a:spcBef>
                <a:spcPts val="0"/>
              </a:spcBef>
              <a:spcAft>
                <a:spcPts val="0"/>
              </a:spcAft>
              <a:buNone/>
              <a:defRPr/>
            </a:lvl8pPr>
            <a:lvl9pPr lvl="8" marR="50800" rtl="0">
              <a:lnSpc>
                <a:spcPct val="166000"/>
              </a:lnSpc>
              <a:spcBef>
                <a:spcPts val="0"/>
              </a:spcBef>
              <a:spcAft>
                <a:spcPts val="0"/>
              </a:spcAft>
              <a:buNone/>
              <a:defRPr/>
            </a:lvl9pPr>
          </a:lstStyle>
          <a:p/>
        </p:txBody>
      </p:sp>
      <p:sp>
        <p:nvSpPr>
          <p:cNvPr id="3050" name="Google Shape;3050;p31"/>
          <p:cNvSpPr txBox="1"/>
          <p:nvPr>
            <p:ph type="title"/>
          </p:nvPr>
        </p:nvSpPr>
        <p:spPr>
          <a:xfrm>
            <a:off x="720000" y="338328"/>
            <a:ext cx="7704000" cy="714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35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3051" name="Google Shape;3051;p31"/>
          <p:cNvGrpSpPr/>
          <p:nvPr/>
        </p:nvGrpSpPr>
        <p:grpSpPr>
          <a:xfrm>
            <a:off x="7740590" y="917557"/>
            <a:ext cx="444788" cy="444788"/>
            <a:chOff x="-309341" y="2935180"/>
            <a:chExt cx="742179" cy="742179"/>
          </a:xfrm>
        </p:grpSpPr>
        <p:sp>
          <p:nvSpPr>
            <p:cNvPr id="3052" name="Google Shape;3052;p31"/>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1"/>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1"/>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1"/>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1"/>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1"/>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8" name="Google Shape;3058;p31"/>
          <p:cNvSpPr/>
          <p:nvPr/>
        </p:nvSpPr>
        <p:spPr>
          <a:xfrm>
            <a:off x="7386920" y="1164168"/>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1"/>
          <p:cNvSpPr/>
          <p:nvPr/>
        </p:nvSpPr>
        <p:spPr>
          <a:xfrm>
            <a:off x="7610564" y="4461098"/>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0" name="Google Shape;3060;p31"/>
          <p:cNvGrpSpPr/>
          <p:nvPr/>
        </p:nvGrpSpPr>
        <p:grpSpPr>
          <a:xfrm rot="-2700000">
            <a:off x="6664682" y="2279674"/>
            <a:ext cx="243782" cy="238259"/>
            <a:chOff x="5387475" y="3939240"/>
            <a:chExt cx="185595" cy="181389"/>
          </a:xfrm>
        </p:grpSpPr>
        <p:sp>
          <p:nvSpPr>
            <p:cNvPr id="3061" name="Google Shape;3061;p31"/>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1"/>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 name="Google Shape;3063;p31"/>
          <p:cNvGrpSpPr/>
          <p:nvPr/>
        </p:nvGrpSpPr>
        <p:grpSpPr>
          <a:xfrm>
            <a:off x="5934460" y="540004"/>
            <a:ext cx="243778" cy="238255"/>
            <a:chOff x="5225094" y="4199975"/>
            <a:chExt cx="185595" cy="181389"/>
          </a:xfrm>
        </p:grpSpPr>
        <p:sp>
          <p:nvSpPr>
            <p:cNvPr id="3064" name="Google Shape;3064;p31"/>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1"/>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6" name="Google Shape;3066;p31"/>
          <p:cNvSpPr/>
          <p:nvPr/>
        </p:nvSpPr>
        <p:spPr>
          <a:xfrm rot="-5400000">
            <a:off x="7814422" y="3107422"/>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_1">
    <p:spTree>
      <p:nvGrpSpPr>
        <p:cNvPr id="3067" name="Shape 3067"/>
        <p:cNvGrpSpPr/>
        <p:nvPr/>
      </p:nvGrpSpPr>
      <p:grpSpPr>
        <a:xfrm>
          <a:off x="0" y="0"/>
          <a:ext cx="0" cy="0"/>
          <a:chOff x="0" y="0"/>
          <a:chExt cx="0" cy="0"/>
        </a:xfrm>
      </p:grpSpPr>
      <p:sp>
        <p:nvSpPr>
          <p:cNvPr id="3068" name="Google Shape;3068;p32"/>
          <p:cNvSpPr txBox="1"/>
          <p:nvPr>
            <p:ph type="title"/>
          </p:nvPr>
        </p:nvSpPr>
        <p:spPr>
          <a:xfrm>
            <a:off x="720000" y="338328"/>
            <a:ext cx="7704000" cy="714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3500">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ONE_COLUMN_TEXT_1_1_1_1_1_1">
    <p:spTree>
      <p:nvGrpSpPr>
        <p:cNvPr id="3069" name="Shape 3069"/>
        <p:cNvGrpSpPr/>
        <p:nvPr/>
      </p:nvGrpSpPr>
      <p:grpSpPr>
        <a:xfrm>
          <a:off x="0" y="0"/>
          <a:ext cx="0" cy="0"/>
          <a:chOff x="0" y="0"/>
          <a:chExt cx="0" cy="0"/>
        </a:xfrm>
      </p:grpSpPr>
      <p:sp>
        <p:nvSpPr>
          <p:cNvPr id="3070" name="Google Shape;3070;p33"/>
          <p:cNvSpPr txBox="1"/>
          <p:nvPr>
            <p:ph type="title"/>
          </p:nvPr>
        </p:nvSpPr>
        <p:spPr>
          <a:xfrm>
            <a:off x="909500" y="338769"/>
            <a:ext cx="7328400" cy="676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3071" name="Google Shape;3071;p33"/>
          <p:cNvSpPr/>
          <p:nvPr/>
        </p:nvSpPr>
        <p:spPr>
          <a:xfrm>
            <a:off x="6994100" y="1958485"/>
            <a:ext cx="224608"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2" name="Google Shape;3072;p33"/>
          <p:cNvGrpSpPr/>
          <p:nvPr/>
        </p:nvGrpSpPr>
        <p:grpSpPr>
          <a:xfrm>
            <a:off x="7053440" y="1294261"/>
            <a:ext cx="241672" cy="247275"/>
            <a:chOff x="1305734" y="1992982"/>
            <a:chExt cx="232982" cy="238383"/>
          </a:xfrm>
        </p:grpSpPr>
        <p:sp>
          <p:nvSpPr>
            <p:cNvPr id="3073" name="Google Shape;3073;p33"/>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3"/>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5" name="Google Shape;3075;p33"/>
          <p:cNvSpPr/>
          <p:nvPr/>
        </p:nvSpPr>
        <p:spPr>
          <a:xfrm rot="10800000">
            <a:off x="7841782" y="4204259"/>
            <a:ext cx="723078" cy="125199"/>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3"/>
          <p:cNvSpPr/>
          <p:nvPr/>
        </p:nvSpPr>
        <p:spPr>
          <a:xfrm rot="10800000">
            <a:off x="7841768" y="1473326"/>
            <a:ext cx="319772"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3"/>
          <p:cNvSpPr/>
          <p:nvPr/>
        </p:nvSpPr>
        <p:spPr>
          <a:xfrm flipH="1" rot="10800000">
            <a:off x="2009447" y="3813759"/>
            <a:ext cx="225620" cy="224606"/>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8" name="Google Shape;3078;p33"/>
          <p:cNvGrpSpPr/>
          <p:nvPr/>
        </p:nvGrpSpPr>
        <p:grpSpPr>
          <a:xfrm flipH="1">
            <a:off x="571962" y="414354"/>
            <a:ext cx="444865" cy="442892"/>
            <a:chOff x="-58641" y="2895500"/>
            <a:chExt cx="680326" cy="680326"/>
          </a:xfrm>
        </p:grpSpPr>
        <p:sp>
          <p:nvSpPr>
            <p:cNvPr id="3079" name="Google Shape;3079;p33"/>
            <p:cNvSpPr/>
            <p:nvPr/>
          </p:nvSpPr>
          <p:spPr>
            <a:xfrm>
              <a:off x="57738" y="3012086"/>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3"/>
            <p:cNvSpPr/>
            <p:nvPr/>
          </p:nvSpPr>
          <p:spPr>
            <a:xfrm>
              <a:off x="-16753" y="2937595"/>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3"/>
            <p:cNvSpPr/>
            <p:nvPr/>
          </p:nvSpPr>
          <p:spPr>
            <a:xfrm>
              <a:off x="165038" y="3119179"/>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3"/>
            <p:cNvSpPr/>
            <p:nvPr/>
          </p:nvSpPr>
          <p:spPr>
            <a:xfrm>
              <a:off x="-58641" y="2895500"/>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3"/>
            <p:cNvSpPr/>
            <p:nvPr/>
          </p:nvSpPr>
          <p:spPr>
            <a:xfrm>
              <a:off x="318560" y="3273113"/>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3"/>
            <p:cNvSpPr/>
            <p:nvPr/>
          </p:nvSpPr>
          <p:spPr>
            <a:xfrm>
              <a:off x="-58641" y="2895500"/>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5" name="Google Shape;3085;p33"/>
          <p:cNvSpPr/>
          <p:nvPr/>
        </p:nvSpPr>
        <p:spPr>
          <a:xfrm flipH="1">
            <a:off x="3699888" y="1837075"/>
            <a:ext cx="321213" cy="241163"/>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6" name="Google Shape;3086;p33"/>
          <p:cNvGrpSpPr/>
          <p:nvPr/>
        </p:nvGrpSpPr>
        <p:grpSpPr>
          <a:xfrm>
            <a:off x="775153" y="3956971"/>
            <a:ext cx="241672" cy="247275"/>
            <a:chOff x="1305734" y="1992982"/>
            <a:chExt cx="232982" cy="238383"/>
          </a:xfrm>
        </p:grpSpPr>
        <p:sp>
          <p:nvSpPr>
            <p:cNvPr id="3087" name="Google Shape;3087;p33"/>
            <p:cNvSpPr/>
            <p:nvPr/>
          </p:nvSpPr>
          <p:spPr>
            <a:xfrm>
              <a:off x="1399515" y="1992982"/>
              <a:ext cx="44681" cy="238383"/>
            </a:xfrm>
            <a:custGeom>
              <a:rect b="b" l="l" r="r" t="t"/>
              <a:pathLst>
                <a:path extrusionOk="0" h="971" w="182">
                  <a:moveTo>
                    <a:pt x="1" y="1"/>
                  </a:moveTo>
                  <a:lnTo>
                    <a:pt x="1" y="971"/>
                  </a:lnTo>
                  <a:lnTo>
                    <a:pt x="181" y="971"/>
                  </a:lnTo>
                  <a:lnTo>
                    <a:pt x="1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3"/>
            <p:cNvSpPr/>
            <p:nvPr/>
          </p:nvSpPr>
          <p:spPr>
            <a:xfrm>
              <a:off x="1305734" y="2092900"/>
              <a:ext cx="232982" cy="38789"/>
            </a:xfrm>
            <a:custGeom>
              <a:rect b="b" l="l" r="r" t="t"/>
              <a:pathLst>
                <a:path extrusionOk="0" h="158" w="949">
                  <a:moveTo>
                    <a:pt x="0" y="0"/>
                  </a:moveTo>
                  <a:lnTo>
                    <a:pt x="0" y="157"/>
                  </a:lnTo>
                  <a:lnTo>
                    <a:pt x="948" y="157"/>
                  </a:lnTo>
                  <a:lnTo>
                    <a:pt x="9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3">
    <p:bg>
      <p:bgPr>
        <a:solidFill>
          <a:schemeClr val="lt1"/>
        </a:solidFill>
      </p:bgPr>
    </p:bg>
    <p:spTree>
      <p:nvGrpSpPr>
        <p:cNvPr id="3089" name="Shape 3089"/>
        <p:cNvGrpSpPr/>
        <p:nvPr/>
      </p:nvGrpSpPr>
      <p:grpSpPr>
        <a:xfrm>
          <a:off x="0" y="0"/>
          <a:ext cx="0" cy="0"/>
          <a:chOff x="0" y="0"/>
          <a:chExt cx="0" cy="0"/>
        </a:xfrm>
      </p:grpSpPr>
      <p:grpSp>
        <p:nvGrpSpPr>
          <p:cNvPr id="3090" name="Google Shape;3090;p34"/>
          <p:cNvGrpSpPr/>
          <p:nvPr/>
        </p:nvGrpSpPr>
        <p:grpSpPr>
          <a:xfrm rot="-2700000">
            <a:off x="954790" y="4537324"/>
            <a:ext cx="210344" cy="215921"/>
            <a:chOff x="800525" y="2705314"/>
            <a:chExt cx="194400" cy="199555"/>
          </a:xfrm>
        </p:grpSpPr>
        <p:sp>
          <p:nvSpPr>
            <p:cNvPr id="3091" name="Google Shape;3091;p34"/>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4"/>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3" name="Google Shape;3093;p34"/>
          <p:cNvSpPr/>
          <p:nvPr/>
        </p:nvSpPr>
        <p:spPr>
          <a:xfrm>
            <a:off x="4435316" y="46987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4" name="Google Shape;3094;p34"/>
          <p:cNvGrpSpPr/>
          <p:nvPr/>
        </p:nvGrpSpPr>
        <p:grpSpPr>
          <a:xfrm rot="-2700000">
            <a:off x="8555482" y="1374374"/>
            <a:ext cx="243782" cy="238259"/>
            <a:chOff x="5387475" y="3939240"/>
            <a:chExt cx="185595" cy="181389"/>
          </a:xfrm>
        </p:grpSpPr>
        <p:sp>
          <p:nvSpPr>
            <p:cNvPr id="3095" name="Google Shape;3095;p34"/>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4"/>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7" name="Google Shape;3097;p34"/>
          <p:cNvSpPr/>
          <p:nvPr/>
        </p:nvSpPr>
        <p:spPr>
          <a:xfrm rot="-1929275">
            <a:off x="199394" y="252776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8" name="Google Shape;3098;p34"/>
          <p:cNvGrpSpPr/>
          <p:nvPr/>
        </p:nvGrpSpPr>
        <p:grpSpPr>
          <a:xfrm>
            <a:off x="7648910" y="446604"/>
            <a:ext cx="243778" cy="238255"/>
            <a:chOff x="5225094" y="4199975"/>
            <a:chExt cx="185595" cy="181389"/>
          </a:xfrm>
        </p:grpSpPr>
        <p:sp>
          <p:nvSpPr>
            <p:cNvPr id="3099" name="Google Shape;3099;p34"/>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4"/>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1" name="Google Shape;3101;p34"/>
          <p:cNvGrpSpPr/>
          <p:nvPr/>
        </p:nvGrpSpPr>
        <p:grpSpPr>
          <a:xfrm>
            <a:off x="790178" y="199995"/>
            <a:ext cx="444788" cy="444788"/>
            <a:chOff x="-309341" y="2935180"/>
            <a:chExt cx="742179" cy="742179"/>
          </a:xfrm>
        </p:grpSpPr>
        <p:sp>
          <p:nvSpPr>
            <p:cNvPr id="3102" name="Google Shape;3102;p34"/>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4"/>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4"/>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4"/>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4"/>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4"/>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8" name="Google Shape;3108;p34"/>
          <p:cNvSpPr/>
          <p:nvPr/>
        </p:nvSpPr>
        <p:spPr>
          <a:xfrm>
            <a:off x="436507" y="446605"/>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4"/>
          <p:cNvSpPr/>
          <p:nvPr/>
        </p:nvSpPr>
        <p:spPr>
          <a:xfrm>
            <a:off x="660152" y="952698"/>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0" name="Google Shape;3110;p34"/>
          <p:cNvGrpSpPr/>
          <p:nvPr/>
        </p:nvGrpSpPr>
        <p:grpSpPr>
          <a:xfrm rot="2700000">
            <a:off x="339842" y="775705"/>
            <a:ext cx="227749" cy="222652"/>
            <a:chOff x="8360742" y="4418908"/>
            <a:chExt cx="153843" cy="150357"/>
          </a:xfrm>
        </p:grpSpPr>
        <p:sp>
          <p:nvSpPr>
            <p:cNvPr id="3111" name="Google Shape;3111;p34"/>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4"/>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3" name="Google Shape;3113;p34"/>
          <p:cNvSpPr/>
          <p:nvPr/>
        </p:nvSpPr>
        <p:spPr>
          <a:xfrm rot="5400000">
            <a:off x="8326123" y="4362147"/>
            <a:ext cx="958705" cy="236230"/>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4" name="Google Shape;3114;p34"/>
          <p:cNvGrpSpPr/>
          <p:nvPr/>
        </p:nvGrpSpPr>
        <p:grpSpPr>
          <a:xfrm rot="5400000">
            <a:off x="8433466" y="4247675"/>
            <a:ext cx="880118" cy="221812"/>
            <a:chOff x="8002498" y="1073094"/>
            <a:chExt cx="880118" cy="221812"/>
          </a:xfrm>
        </p:grpSpPr>
        <p:sp>
          <p:nvSpPr>
            <p:cNvPr id="3115" name="Google Shape;3115;p34"/>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4"/>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4"/>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4"/>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4"/>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4"/>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4"/>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4"/>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4"/>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4"/>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4"/>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4"/>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4"/>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4"/>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4"/>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4"/>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4"/>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4"/>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4"/>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4"/>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4"/>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4"/>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4"/>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4"/>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34"/>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34"/>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4"/>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4"/>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4"/>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4"/>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5" name="Google Shape;3145;p34"/>
          <p:cNvSpPr/>
          <p:nvPr/>
        </p:nvSpPr>
        <p:spPr>
          <a:xfrm rot="5400000">
            <a:off x="7890006" y="4633087"/>
            <a:ext cx="310423" cy="305021"/>
          </a:xfrm>
          <a:custGeom>
            <a:rect b="b" l="l" r="r" t="t"/>
            <a:pathLst>
              <a:path extrusionOk="0" h="1355" w="1379">
                <a:moveTo>
                  <a:pt x="678" y="181"/>
                </a:moveTo>
                <a:cubicBezTo>
                  <a:pt x="972" y="181"/>
                  <a:pt x="1175" y="407"/>
                  <a:pt x="1175" y="678"/>
                </a:cubicBezTo>
                <a:cubicBezTo>
                  <a:pt x="1175" y="949"/>
                  <a:pt x="972" y="1174"/>
                  <a:pt x="678" y="1174"/>
                </a:cubicBezTo>
                <a:cubicBezTo>
                  <a:pt x="407" y="1174"/>
                  <a:pt x="181" y="949"/>
                  <a:pt x="181" y="678"/>
                </a:cubicBezTo>
                <a:cubicBezTo>
                  <a:pt x="181" y="407"/>
                  <a:pt x="407" y="181"/>
                  <a:pt x="678" y="181"/>
                </a:cubicBezTo>
                <a:close/>
                <a:moveTo>
                  <a:pt x="678" y="0"/>
                </a:moveTo>
                <a:cubicBezTo>
                  <a:pt x="317" y="0"/>
                  <a:pt x="1" y="295"/>
                  <a:pt x="1" y="678"/>
                </a:cubicBezTo>
                <a:cubicBezTo>
                  <a:pt x="1" y="1062"/>
                  <a:pt x="317" y="1355"/>
                  <a:pt x="678" y="1355"/>
                </a:cubicBezTo>
                <a:cubicBezTo>
                  <a:pt x="1063" y="1355"/>
                  <a:pt x="1379" y="1062"/>
                  <a:pt x="1379" y="678"/>
                </a:cubicBezTo>
                <a:cubicBezTo>
                  <a:pt x="1379" y="295"/>
                  <a:pt x="1063"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6" name="Google Shape;3146;p34"/>
          <p:cNvGrpSpPr/>
          <p:nvPr/>
        </p:nvGrpSpPr>
        <p:grpSpPr>
          <a:xfrm rot="5400000">
            <a:off x="8537410" y="4626802"/>
            <a:ext cx="227749" cy="222649"/>
            <a:chOff x="8360742" y="4418908"/>
            <a:chExt cx="153843" cy="150357"/>
          </a:xfrm>
        </p:grpSpPr>
        <p:sp>
          <p:nvSpPr>
            <p:cNvPr id="3147" name="Google Shape;3147;p34"/>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4"/>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9" name="Google Shape;3149;p34"/>
          <p:cNvSpPr/>
          <p:nvPr/>
        </p:nvSpPr>
        <p:spPr>
          <a:xfrm rot="5400000">
            <a:off x="8343709" y="4288805"/>
            <a:ext cx="139900" cy="139583"/>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4"/>
          <p:cNvSpPr/>
          <p:nvPr/>
        </p:nvSpPr>
        <p:spPr>
          <a:xfrm rot="-5400000">
            <a:off x="8096235" y="590472"/>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3_2">
    <p:bg>
      <p:bgPr>
        <a:solidFill>
          <a:schemeClr val="lt1"/>
        </a:solidFill>
      </p:bgPr>
    </p:bg>
    <p:spTree>
      <p:nvGrpSpPr>
        <p:cNvPr id="3151" name="Shape 3151"/>
        <p:cNvGrpSpPr/>
        <p:nvPr/>
      </p:nvGrpSpPr>
      <p:grpSpPr>
        <a:xfrm>
          <a:off x="0" y="0"/>
          <a:ext cx="0" cy="0"/>
          <a:chOff x="0" y="0"/>
          <a:chExt cx="0" cy="0"/>
        </a:xfrm>
      </p:grpSpPr>
      <p:sp>
        <p:nvSpPr>
          <p:cNvPr id="3152" name="Google Shape;3152;p35"/>
          <p:cNvSpPr/>
          <p:nvPr/>
        </p:nvSpPr>
        <p:spPr>
          <a:xfrm>
            <a:off x="8580476" y="2488283"/>
            <a:ext cx="25305" cy="164484"/>
          </a:xfrm>
          <a:custGeom>
            <a:rect b="b" l="l" r="r" t="t"/>
            <a:pathLst>
              <a:path extrusionOk="0" h="1040" w="160">
                <a:moveTo>
                  <a:pt x="0" y="1"/>
                </a:moveTo>
                <a:lnTo>
                  <a:pt x="0" y="1039"/>
                </a:lnTo>
                <a:lnTo>
                  <a:pt x="159" y="1039"/>
                </a:lnTo>
                <a:lnTo>
                  <a:pt x="159" y="1"/>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5"/>
          <p:cNvSpPr/>
          <p:nvPr/>
        </p:nvSpPr>
        <p:spPr>
          <a:xfrm>
            <a:off x="8512784" y="2556290"/>
            <a:ext cx="160688" cy="28785"/>
          </a:xfrm>
          <a:custGeom>
            <a:rect b="b" l="l" r="r" t="t"/>
            <a:pathLst>
              <a:path extrusionOk="0" h="182" w="1016">
                <a:moveTo>
                  <a:pt x="0" y="1"/>
                </a:moveTo>
                <a:lnTo>
                  <a:pt x="0" y="181"/>
                </a:lnTo>
                <a:lnTo>
                  <a:pt x="1015" y="181"/>
                </a:lnTo>
                <a:lnTo>
                  <a:pt x="1015" y="1"/>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5"/>
          <p:cNvSpPr/>
          <p:nvPr/>
        </p:nvSpPr>
        <p:spPr>
          <a:xfrm>
            <a:off x="8726929" y="2642011"/>
            <a:ext cx="24989" cy="164326"/>
          </a:xfrm>
          <a:custGeom>
            <a:rect b="b" l="l" r="r" t="t"/>
            <a:pathLst>
              <a:path extrusionOk="0" h="1039" w="158">
                <a:moveTo>
                  <a:pt x="1" y="0"/>
                </a:moveTo>
                <a:lnTo>
                  <a:pt x="1" y="1039"/>
                </a:lnTo>
                <a:lnTo>
                  <a:pt x="158" y="1039"/>
                </a:lnTo>
                <a:lnTo>
                  <a:pt x="158" y="0"/>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5"/>
          <p:cNvSpPr/>
          <p:nvPr/>
        </p:nvSpPr>
        <p:spPr>
          <a:xfrm>
            <a:off x="8658921" y="2709702"/>
            <a:ext cx="161004" cy="28627"/>
          </a:xfrm>
          <a:custGeom>
            <a:rect b="b" l="l" r="r" t="t"/>
            <a:pathLst>
              <a:path extrusionOk="0" h="181" w="1018">
                <a:moveTo>
                  <a:pt x="1" y="0"/>
                </a:moveTo>
                <a:lnTo>
                  <a:pt x="1" y="181"/>
                </a:lnTo>
                <a:lnTo>
                  <a:pt x="1018" y="181"/>
                </a:lnTo>
                <a:lnTo>
                  <a:pt x="1018" y="0"/>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5"/>
          <p:cNvSpPr/>
          <p:nvPr/>
        </p:nvSpPr>
        <p:spPr>
          <a:xfrm>
            <a:off x="8869745" y="2795423"/>
            <a:ext cx="28785" cy="164326"/>
          </a:xfrm>
          <a:custGeom>
            <a:rect b="b" l="l" r="r" t="t"/>
            <a:pathLst>
              <a:path extrusionOk="0" h="1039" w="182">
                <a:moveTo>
                  <a:pt x="1" y="0"/>
                </a:moveTo>
                <a:lnTo>
                  <a:pt x="1" y="1039"/>
                </a:lnTo>
                <a:lnTo>
                  <a:pt x="181" y="1039"/>
                </a:lnTo>
                <a:lnTo>
                  <a:pt x="181" y="0"/>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5"/>
          <p:cNvSpPr/>
          <p:nvPr/>
        </p:nvSpPr>
        <p:spPr>
          <a:xfrm>
            <a:off x="8801737" y="2863273"/>
            <a:ext cx="164484" cy="28785"/>
          </a:xfrm>
          <a:custGeom>
            <a:rect b="b" l="l" r="r" t="t"/>
            <a:pathLst>
              <a:path extrusionOk="0" h="182" w="1040">
                <a:moveTo>
                  <a:pt x="1" y="1"/>
                </a:moveTo>
                <a:lnTo>
                  <a:pt x="1" y="182"/>
                </a:lnTo>
                <a:lnTo>
                  <a:pt x="1039" y="182"/>
                </a:lnTo>
                <a:lnTo>
                  <a:pt x="1039" y="1"/>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5"/>
          <p:cNvSpPr/>
          <p:nvPr/>
        </p:nvSpPr>
        <p:spPr>
          <a:xfrm>
            <a:off x="7792617" y="600879"/>
            <a:ext cx="471468" cy="482380"/>
          </a:xfrm>
          <a:custGeom>
            <a:rect b="b" l="l" r="r" t="t"/>
            <a:pathLst>
              <a:path extrusionOk="0" h="3050" w="2981">
                <a:moveTo>
                  <a:pt x="2980" y="1"/>
                </a:moveTo>
                <a:lnTo>
                  <a:pt x="1490" y="476"/>
                </a:lnTo>
                <a:lnTo>
                  <a:pt x="0" y="972"/>
                </a:lnTo>
                <a:lnTo>
                  <a:pt x="1174" y="2011"/>
                </a:lnTo>
                <a:lnTo>
                  <a:pt x="2326" y="3049"/>
                </a:lnTo>
                <a:lnTo>
                  <a:pt x="2664" y="1536"/>
                </a:lnTo>
                <a:lnTo>
                  <a:pt x="29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5"/>
          <p:cNvSpPr/>
          <p:nvPr/>
        </p:nvSpPr>
        <p:spPr>
          <a:xfrm>
            <a:off x="8531843" y="875914"/>
            <a:ext cx="385746" cy="82242"/>
          </a:xfrm>
          <a:custGeom>
            <a:rect b="b" l="l" r="r" t="t"/>
            <a:pathLst>
              <a:path extrusionOk="0" h="520" w="2439">
                <a:moveTo>
                  <a:pt x="0" y="1"/>
                </a:moveTo>
                <a:lnTo>
                  <a:pt x="0" y="519"/>
                </a:lnTo>
                <a:lnTo>
                  <a:pt x="2438" y="519"/>
                </a:lnTo>
                <a:lnTo>
                  <a:pt x="24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5"/>
          <p:cNvSpPr/>
          <p:nvPr/>
        </p:nvSpPr>
        <p:spPr>
          <a:xfrm>
            <a:off x="-2700" y="2941877"/>
            <a:ext cx="664262" cy="2199496"/>
          </a:xfrm>
          <a:custGeom>
            <a:rect b="b" l="l" r="r" t="t"/>
            <a:pathLst>
              <a:path extrusionOk="0" h="13907" w="4200">
                <a:moveTo>
                  <a:pt x="0" y="1"/>
                </a:moveTo>
                <a:lnTo>
                  <a:pt x="0" y="13907"/>
                </a:lnTo>
                <a:lnTo>
                  <a:pt x="4199" y="13907"/>
                </a:lnTo>
                <a:cubicBezTo>
                  <a:pt x="4042" y="9347"/>
                  <a:pt x="2913" y="4470"/>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5"/>
          <p:cNvSpPr/>
          <p:nvPr/>
        </p:nvSpPr>
        <p:spPr>
          <a:xfrm>
            <a:off x="1507699" y="4462872"/>
            <a:ext cx="228696" cy="228696"/>
          </a:xfrm>
          <a:custGeom>
            <a:rect b="b" l="l" r="r" t="t"/>
            <a:pathLst>
              <a:path extrusionOk="0" h="1446" w="1446">
                <a:moveTo>
                  <a:pt x="0" y="0"/>
                </a:moveTo>
                <a:lnTo>
                  <a:pt x="0" y="1445"/>
                </a:lnTo>
                <a:lnTo>
                  <a:pt x="14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5"/>
          <p:cNvSpPr/>
          <p:nvPr/>
        </p:nvSpPr>
        <p:spPr>
          <a:xfrm>
            <a:off x="8580481" y="4673298"/>
            <a:ext cx="250047" cy="250205"/>
          </a:xfrm>
          <a:custGeom>
            <a:rect b="b" l="l" r="r" t="t"/>
            <a:pathLst>
              <a:path extrusionOk="0" h="1582" w="1581">
                <a:moveTo>
                  <a:pt x="91" y="205"/>
                </a:moveTo>
                <a:lnTo>
                  <a:pt x="1379" y="1491"/>
                </a:lnTo>
                <a:lnTo>
                  <a:pt x="91" y="1491"/>
                </a:lnTo>
                <a:lnTo>
                  <a:pt x="91" y="205"/>
                </a:lnTo>
                <a:close/>
                <a:moveTo>
                  <a:pt x="1" y="1"/>
                </a:moveTo>
                <a:lnTo>
                  <a:pt x="1" y="1581"/>
                </a:lnTo>
                <a:lnTo>
                  <a:pt x="1581" y="1581"/>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5"/>
          <p:cNvSpPr/>
          <p:nvPr/>
        </p:nvSpPr>
        <p:spPr>
          <a:xfrm>
            <a:off x="97255" y="3705933"/>
            <a:ext cx="135857" cy="135857"/>
          </a:xfrm>
          <a:custGeom>
            <a:rect b="b" l="l" r="r" t="t"/>
            <a:pathLst>
              <a:path extrusionOk="0" h="859" w="859">
                <a:moveTo>
                  <a:pt x="430" y="158"/>
                </a:moveTo>
                <a:cubicBezTo>
                  <a:pt x="587" y="158"/>
                  <a:pt x="701" y="271"/>
                  <a:pt x="701" y="429"/>
                </a:cubicBezTo>
                <a:cubicBezTo>
                  <a:pt x="701" y="588"/>
                  <a:pt x="587" y="700"/>
                  <a:pt x="430" y="700"/>
                </a:cubicBezTo>
                <a:cubicBezTo>
                  <a:pt x="271" y="700"/>
                  <a:pt x="159" y="588"/>
                  <a:pt x="159" y="429"/>
                </a:cubicBezTo>
                <a:cubicBezTo>
                  <a:pt x="159" y="271"/>
                  <a:pt x="271" y="158"/>
                  <a:pt x="430" y="158"/>
                </a:cubicBezTo>
                <a:close/>
                <a:moveTo>
                  <a:pt x="430" y="1"/>
                </a:moveTo>
                <a:cubicBezTo>
                  <a:pt x="181" y="1"/>
                  <a:pt x="0" y="181"/>
                  <a:pt x="0" y="429"/>
                </a:cubicBezTo>
                <a:cubicBezTo>
                  <a:pt x="0" y="678"/>
                  <a:pt x="181" y="858"/>
                  <a:pt x="430" y="858"/>
                </a:cubicBezTo>
                <a:cubicBezTo>
                  <a:pt x="678" y="858"/>
                  <a:pt x="858" y="678"/>
                  <a:pt x="858" y="429"/>
                </a:cubicBezTo>
                <a:cubicBezTo>
                  <a:pt x="858" y="181"/>
                  <a:pt x="678" y="1"/>
                  <a:pt x="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5"/>
          <p:cNvSpPr/>
          <p:nvPr/>
        </p:nvSpPr>
        <p:spPr>
          <a:xfrm>
            <a:off x="132999" y="3916440"/>
            <a:ext cx="1064084" cy="1064084"/>
          </a:xfrm>
          <a:custGeom>
            <a:rect b="b" l="l" r="r" t="t"/>
            <a:pathLst>
              <a:path extrusionOk="0" h="6728" w="6728">
                <a:moveTo>
                  <a:pt x="3365" y="46"/>
                </a:moveTo>
                <a:cubicBezTo>
                  <a:pt x="5192" y="46"/>
                  <a:pt x="6682" y="1536"/>
                  <a:pt x="6682" y="3365"/>
                </a:cubicBezTo>
                <a:cubicBezTo>
                  <a:pt x="6682" y="5193"/>
                  <a:pt x="5192" y="6661"/>
                  <a:pt x="3365" y="6661"/>
                </a:cubicBezTo>
                <a:cubicBezTo>
                  <a:pt x="1559" y="6661"/>
                  <a:pt x="69" y="5193"/>
                  <a:pt x="69" y="3365"/>
                </a:cubicBezTo>
                <a:cubicBezTo>
                  <a:pt x="69" y="1536"/>
                  <a:pt x="1559" y="46"/>
                  <a:pt x="3365" y="46"/>
                </a:cubicBezTo>
                <a:close/>
                <a:moveTo>
                  <a:pt x="3365" y="1"/>
                </a:moveTo>
                <a:cubicBezTo>
                  <a:pt x="1514" y="1"/>
                  <a:pt x="0" y="1514"/>
                  <a:pt x="0" y="3365"/>
                </a:cubicBezTo>
                <a:cubicBezTo>
                  <a:pt x="0" y="5216"/>
                  <a:pt x="1514" y="6728"/>
                  <a:pt x="3365" y="6728"/>
                </a:cubicBezTo>
                <a:cubicBezTo>
                  <a:pt x="5216" y="6728"/>
                  <a:pt x="6727" y="5216"/>
                  <a:pt x="6727" y="3365"/>
                </a:cubicBezTo>
                <a:cubicBezTo>
                  <a:pt x="6727" y="1514"/>
                  <a:pt x="5216" y="1"/>
                  <a:pt x="3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35"/>
          <p:cNvSpPr/>
          <p:nvPr/>
        </p:nvSpPr>
        <p:spPr>
          <a:xfrm>
            <a:off x="258101" y="4037904"/>
            <a:ext cx="817516" cy="817832"/>
          </a:xfrm>
          <a:custGeom>
            <a:rect b="b" l="l" r="r" t="t"/>
            <a:pathLst>
              <a:path extrusionOk="0" h="5171" w="5169">
                <a:moveTo>
                  <a:pt x="2574" y="0"/>
                </a:moveTo>
                <a:cubicBezTo>
                  <a:pt x="2505" y="0"/>
                  <a:pt x="2438" y="0"/>
                  <a:pt x="2370" y="24"/>
                </a:cubicBezTo>
                <a:lnTo>
                  <a:pt x="2370" y="69"/>
                </a:lnTo>
                <a:lnTo>
                  <a:pt x="2574" y="69"/>
                </a:lnTo>
                <a:lnTo>
                  <a:pt x="2574" y="0"/>
                </a:lnTo>
                <a:close/>
                <a:moveTo>
                  <a:pt x="2800" y="24"/>
                </a:moveTo>
                <a:lnTo>
                  <a:pt x="2776" y="69"/>
                </a:lnTo>
                <a:cubicBezTo>
                  <a:pt x="2845" y="90"/>
                  <a:pt x="2911" y="90"/>
                  <a:pt x="2980" y="90"/>
                </a:cubicBezTo>
                <a:lnTo>
                  <a:pt x="3002" y="45"/>
                </a:lnTo>
                <a:cubicBezTo>
                  <a:pt x="2935" y="24"/>
                  <a:pt x="2866" y="24"/>
                  <a:pt x="2800" y="24"/>
                </a:cubicBezTo>
                <a:close/>
                <a:moveTo>
                  <a:pt x="2144" y="45"/>
                </a:moveTo>
                <a:cubicBezTo>
                  <a:pt x="2077" y="45"/>
                  <a:pt x="2008" y="69"/>
                  <a:pt x="1942" y="90"/>
                </a:cubicBezTo>
                <a:lnTo>
                  <a:pt x="1963" y="136"/>
                </a:lnTo>
                <a:cubicBezTo>
                  <a:pt x="2032" y="136"/>
                  <a:pt x="2099" y="114"/>
                  <a:pt x="2167" y="90"/>
                </a:cubicBezTo>
                <a:lnTo>
                  <a:pt x="2144" y="45"/>
                </a:lnTo>
                <a:close/>
                <a:moveTo>
                  <a:pt x="3206" y="90"/>
                </a:moveTo>
                <a:lnTo>
                  <a:pt x="3206" y="136"/>
                </a:lnTo>
                <a:cubicBezTo>
                  <a:pt x="3273" y="159"/>
                  <a:pt x="3318" y="181"/>
                  <a:pt x="3386" y="204"/>
                </a:cubicBezTo>
                <a:lnTo>
                  <a:pt x="3408" y="136"/>
                </a:lnTo>
                <a:cubicBezTo>
                  <a:pt x="3341" y="114"/>
                  <a:pt x="3273" y="90"/>
                  <a:pt x="3206" y="90"/>
                </a:cubicBezTo>
                <a:close/>
                <a:moveTo>
                  <a:pt x="1738" y="159"/>
                </a:moveTo>
                <a:lnTo>
                  <a:pt x="1535" y="226"/>
                </a:lnTo>
                <a:lnTo>
                  <a:pt x="1557" y="271"/>
                </a:lnTo>
                <a:lnTo>
                  <a:pt x="1761" y="204"/>
                </a:lnTo>
                <a:lnTo>
                  <a:pt x="1738" y="159"/>
                </a:lnTo>
                <a:close/>
                <a:moveTo>
                  <a:pt x="3612" y="226"/>
                </a:moveTo>
                <a:lnTo>
                  <a:pt x="3589" y="271"/>
                </a:lnTo>
                <a:cubicBezTo>
                  <a:pt x="3657" y="295"/>
                  <a:pt x="3724" y="340"/>
                  <a:pt x="3769" y="361"/>
                </a:cubicBezTo>
                <a:lnTo>
                  <a:pt x="3814" y="316"/>
                </a:lnTo>
                <a:cubicBezTo>
                  <a:pt x="3748" y="271"/>
                  <a:pt x="3679" y="249"/>
                  <a:pt x="3612" y="226"/>
                </a:cubicBezTo>
                <a:close/>
                <a:moveTo>
                  <a:pt x="1355" y="316"/>
                </a:moveTo>
                <a:cubicBezTo>
                  <a:pt x="1286" y="361"/>
                  <a:pt x="1219" y="385"/>
                  <a:pt x="1151" y="430"/>
                </a:cubicBezTo>
                <a:lnTo>
                  <a:pt x="1196" y="475"/>
                </a:lnTo>
                <a:cubicBezTo>
                  <a:pt x="1264" y="452"/>
                  <a:pt x="1310" y="406"/>
                  <a:pt x="1376" y="361"/>
                </a:cubicBezTo>
                <a:lnTo>
                  <a:pt x="1355" y="316"/>
                </a:lnTo>
                <a:close/>
                <a:moveTo>
                  <a:pt x="3995" y="430"/>
                </a:moveTo>
                <a:lnTo>
                  <a:pt x="3950" y="475"/>
                </a:lnTo>
                <a:cubicBezTo>
                  <a:pt x="4019" y="520"/>
                  <a:pt x="4064" y="565"/>
                  <a:pt x="4131" y="587"/>
                </a:cubicBezTo>
                <a:lnTo>
                  <a:pt x="4154" y="542"/>
                </a:lnTo>
                <a:cubicBezTo>
                  <a:pt x="4109" y="497"/>
                  <a:pt x="4040" y="475"/>
                  <a:pt x="3995" y="430"/>
                </a:cubicBezTo>
                <a:close/>
                <a:moveTo>
                  <a:pt x="994" y="565"/>
                </a:moveTo>
                <a:cubicBezTo>
                  <a:pt x="925" y="587"/>
                  <a:pt x="880" y="656"/>
                  <a:pt x="835" y="701"/>
                </a:cubicBezTo>
                <a:lnTo>
                  <a:pt x="858" y="746"/>
                </a:lnTo>
                <a:cubicBezTo>
                  <a:pt x="925" y="701"/>
                  <a:pt x="970" y="656"/>
                  <a:pt x="1015" y="611"/>
                </a:cubicBezTo>
                <a:lnTo>
                  <a:pt x="994" y="565"/>
                </a:lnTo>
                <a:close/>
                <a:moveTo>
                  <a:pt x="4335" y="677"/>
                </a:moveTo>
                <a:lnTo>
                  <a:pt x="4289" y="723"/>
                </a:lnTo>
                <a:cubicBezTo>
                  <a:pt x="4335" y="768"/>
                  <a:pt x="4380" y="836"/>
                  <a:pt x="4425" y="881"/>
                </a:cubicBezTo>
                <a:lnTo>
                  <a:pt x="4470" y="836"/>
                </a:lnTo>
                <a:cubicBezTo>
                  <a:pt x="4425" y="791"/>
                  <a:pt x="4380" y="746"/>
                  <a:pt x="4335" y="677"/>
                </a:cubicBezTo>
                <a:close/>
                <a:moveTo>
                  <a:pt x="677" y="836"/>
                </a:moveTo>
                <a:cubicBezTo>
                  <a:pt x="632" y="903"/>
                  <a:pt x="587" y="948"/>
                  <a:pt x="542" y="1017"/>
                </a:cubicBezTo>
                <a:lnTo>
                  <a:pt x="587" y="1039"/>
                </a:lnTo>
                <a:cubicBezTo>
                  <a:pt x="632" y="993"/>
                  <a:pt x="677" y="927"/>
                  <a:pt x="723" y="881"/>
                </a:cubicBezTo>
                <a:lnTo>
                  <a:pt x="677" y="836"/>
                </a:lnTo>
                <a:close/>
                <a:moveTo>
                  <a:pt x="4627" y="993"/>
                </a:moveTo>
                <a:lnTo>
                  <a:pt x="4560" y="1039"/>
                </a:lnTo>
                <a:cubicBezTo>
                  <a:pt x="4605" y="1084"/>
                  <a:pt x="4651" y="1152"/>
                  <a:pt x="4696" y="1198"/>
                </a:cubicBezTo>
                <a:lnTo>
                  <a:pt x="4741" y="1174"/>
                </a:lnTo>
                <a:cubicBezTo>
                  <a:pt x="4696" y="1107"/>
                  <a:pt x="4651" y="1062"/>
                  <a:pt x="4627" y="993"/>
                </a:cubicBezTo>
                <a:close/>
                <a:moveTo>
                  <a:pt x="407" y="1174"/>
                </a:moveTo>
                <a:cubicBezTo>
                  <a:pt x="383" y="1243"/>
                  <a:pt x="338" y="1309"/>
                  <a:pt x="293" y="1355"/>
                </a:cubicBezTo>
                <a:lnTo>
                  <a:pt x="361" y="1400"/>
                </a:lnTo>
                <a:cubicBezTo>
                  <a:pt x="383" y="1333"/>
                  <a:pt x="428" y="1264"/>
                  <a:pt x="473" y="1219"/>
                </a:cubicBezTo>
                <a:lnTo>
                  <a:pt x="407" y="1174"/>
                </a:lnTo>
                <a:close/>
                <a:moveTo>
                  <a:pt x="4853" y="1355"/>
                </a:moveTo>
                <a:lnTo>
                  <a:pt x="4808" y="1378"/>
                </a:lnTo>
                <a:cubicBezTo>
                  <a:pt x="4831" y="1445"/>
                  <a:pt x="4853" y="1514"/>
                  <a:pt x="4898" y="1580"/>
                </a:cubicBezTo>
                <a:lnTo>
                  <a:pt x="4943" y="1559"/>
                </a:lnTo>
                <a:cubicBezTo>
                  <a:pt x="4922" y="1490"/>
                  <a:pt x="4876" y="1423"/>
                  <a:pt x="4853" y="1355"/>
                </a:cubicBezTo>
                <a:close/>
                <a:moveTo>
                  <a:pt x="202" y="1559"/>
                </a:moveTo>
                <a:lnTo>
                  <a:pt x="136" y="1761"/>
                </a:lnTo>
                <a:lnTo>
                  <a:pt x="181" y="1784"/>
                </a:lnTo>
                <a:cubicBezTo>
                  <a:pt x="202" y="1716"/>
                  <a:pt x="248" y="1649"/>
                  <a:pt x="271" y="1580"/>
                </a:cubicBezTo>
                <a:lnTo>
                  <a:pt x="202" y="1559"/>
                </a:lnTo>
                <a:close/>
                <a:moveTo>
                  <a:pt x="5034" y="1739"/>
                </a:moveTo>
                <a:lnTo>
                  <a:pt x="4967" y="1761"/>
                </a:lnTo>
                <a:lnTo>
                  <a:pt x="5034" y="1965"/>
                </a:lnTo>
                <a:lnTo>
                  <a:pt x="5079" y="1942"/>
                </a:lnTo>
                <a:cubicBezTo>
                  <a:pt x="5057" y="1875"/>
                  <a:pt x="5057" y="1806"/>
                  <a:pt x="5034" y="1739"/>
                </a:cubicBezTo>
                <a:close/>
                <a:moveTo>
                  <a:pt x="67" y="1965"/>
                </a:moveTo>
                <a:cubicBezTo>
                  <a:pt x="45" y="2032"/>
                  <a:pt x="45" y="2101"/>
                  <a:pt x="22" y="2167"/>
                </a:cubicBezTo>
                <a:lnTo>
                  <a:pt x="91" y="2191"/>
                </a:lnTo>
                <a:cubicBezTo>
                  <a:pt x="91" y="2101"/>
                  <a:pt x="112" y="2032"/>
                  <a:pt x="136" y="1965"/>
                </a:cubicBezTo>
                <a:close/>
                <a:moveTo>
                  <a:pt x="5079" y="2167"/>
                </a:moveTo>
                <a:cubicBezTo>
                  <a:pt x="5079" y="2236"/>
                  <a:pt x="5079" y="2303"/>
                  <a:pt x="5102" y="2371"/>
                </a:cubicBezTo>
                <a:lnTo>
                  <a:pt x="5147" y="2371"/>
                </a:lnTo>
                <a:cubicBezTo>
                  <a:pt x="5147" y="2303"/>
                  <a:pt x="5147" y="2236"/>
                  <a:pt x="5124" y="2167"/>
                </a:cubicBezTo>
                <a:close/>
                <a:moveTo>
                  <a:pt x="0" y="2371"/>
                </a:moveTo>
                <a:lnTo>
                  <a:pt x="0" y="2597"/>
                </a:lnTo>
                <a:lnTo>
                  <a:pt x="45" y="2597"/>
                </a:lnTo>
                <a:cubicBezTo>
                  <a:pt x="45" y="2529"/>
                  <a:pt x="67" y="2462"/>
                  <a:pt x="67" y="2393"/>
                </a:cubicBezTo>
                <a:lnTo>
                  <a:pt x="0" y="2371"/>
                </a:lnTo>
                <a:close/>
                <a:moveTo>
                  <a:pt x="5102" y="2597"/>
                </a:moveTo>
                <a:lnTo>
                  <a:pt x="5102" y="2799"/>
                </a:lnTo>
                <a:lnTo>
                  <a:pt x="5147" y="2799"/>
                </a:lnTo>
                <a:cubicBezTo>
                  <a:pt x="5169" y="2733"/>
                  <a:pt x="5169" y="2664"/>
                  <a:pt x="5169" y="2597"/>
                </a:cubicBezTo>
                <a:close/>
                <a:moveTo>
                  <a:pt x="0" y="2799"/>
                </a:moveTo>
                <a:cubicBezTo>
                  <a:pt x="0" y="2890"/>
                  <a:pt x="22" y="2958"/>
                  <a:pt x="22" y="3025"/>
                </a:cubicBezTo>
                <a:lnTo>
                  <a:pt x="91" y="3003"/>
                </a:lnTo>
                <a:cubicBezTo>
                  <a:pt x="67" y="2935"/>
                  <a:pt x="67" y="2868"/>
                  <a:pt x="67" y="2799"/>
                </a:cubicBezTo>
                <a:close/>
                <a:moveTo>
                  <a:pt x="5079" y="3003"/>
                </a:moveTo>
                <a:cubicBezTo>
                  <a:pt x="5057" y="3070"/>
                  <a:pt x="5034" y="3139"/>
                  <a:pt x="5034" y="3206"/>
                </a:cubicBezTo>
                <a:lnTo>
                  <a:pt x="5079" y="3229"/>
                </a:lnTo>
                <a:cubicBezTo>
                  <a:pt x="5102" y="3161"/>
                  <a:pt x="5124" y="3094"/>
                  <a:pt x="5124" y="3025"/>
                </a:cubicBezTo>
                <a:lnTo>
                  <a:pt x="5079" y="3003"/>
                </a:lnTo>
                <a:close/>
                <a:moveTo>
                  <a:pt x="136" y="3206"/>
                </a:moveTo>
                <a:lnTo>
                  <a:pt x="67" y="3229"/>
                </a:lnTo>
                <a:lnTo>
                  <a:pt x="136" y="3432"/>
                </a:lnTo>
                <a:lnTo>
                  <a:pt x="181" y="3410"/>
                </a:lnTo>
                <a:cubicBezTo>
                  <a:pt x="157" y="3341"/>
                  <a:pt x="157" y="3274"/>
                  <a:pt x="136" y="3206"/>
                </a:cubicBezTo>
                <a:close/>
                <a:moveTo>
                  <a:pt x="4967" y="3410"/>
                </a:moveTo>
                <a:lnTo>
                  <a:pt x="4898" y="3612"/>
                </a:lnTo>
                <a:lnTo>
                  <a:pt x="4943" y="3636"/>
                </a:lnTo>
                <a:cubicBezTo>
                  <a:pt x="4967" y="3567"/>
                  <a:pt x="5012" y="3500"/>
                  <a:pt x="5034" y="3432"/>
                </a:cubicBezTo>
                <a:lnTo>
                  <a:pt x="4967" y="3410"/>
                </a:lnTo>
                <a:close/>
                <a:moveTo>
                  <a:pt x="271" y="3612"/>
                </a:moveTo>
                <a:lnTo>
                  <a:pt x="202" y="3636"/>
                </a:lnTo>
                <a:cubicBezTo>
                  <a:pt x="248" y="3702"/>
                  <a:pt x="271" y="3771"/>
                  <a:pt x="316" y="3816"/>
                </a:cubicBezTo>
                <a:lnTo>
                  <a:pt x="361" y="3793"/>
                </a:lnTo>
                <a:cubicBezTo>
                  <a:pt x="316" y="3726"/>
                  <a:pt x="293" y="3681"/>
                  <a:pt x="271" y="3612"/>
                </a:cubicBezTo>
                <a:close/>
                <a:moveTo>
                  <a:pt x="4808" y="3793"/>
                </a:moveTo>
                <a:cubicBezTo>
                  <a:pt x="4763" y="3861"/>
                  <a:pt x="4741" y="3906"/>
                  <a:pt x="4696" y="3973"/>
                </a:cubicBezTo>
                <a:lnTo>
                  <a:pt x="4741" y="3997"/>
                </a:lnTo>
                <a:cubicBezTo>
                  <a:pt x="4786" y="3952"/>
                  <a:pt x="4831" y="3883"/>
                  <a:pt x="4853" y="3816"/>
                </a:cubicBezTo>
                <a:lnTo>
                  <a:pt x="4808" y="3793"/>
                </a:lnTo>
                <a:close/>
                <a:moveTo>
                  <a:pt x="473" y="3973"/>
                </a:moveTo>
                <a:lnTo>
                  <a:pt x="407" y="4018"/>
                </a:lnTo>
                <a:cubicBezTo>
                  <a:pt x="452" y="4064"/>
                  <a:pt x="497" y="4132"/>
                  <a:pt x="542" y="4177"/>
                </a:cubicBezTo>
                <a:lnTo>
                  <a:pt x="587" y="4154"/>
                </a:lnTo>
                <a:cubicBezTo>
                  <a:pt x="542" y="4087"/>
                  <a:pt x="497" y="4042"/>
                  <a:pt x="473" y="3973"/>
                </a:cubicBezTo>
                <a:close/>
                <a:moveTo>
                  <a:pt x="4582" y="4154"/>
                </a:moveTo>
                <a:cubicBezTo>
                  <a:pt x="4537" y="4199"/>
                  <a:pt x="4492" y="4244"/>
                  <a:pt x="4447" y="4313"/>
                </a:cubicBezTo>
                <a:lnTo>
                  <a:pt x="4492" y="4334"/>
                </a:lnTo>
                <a:cubicBezTo>
                  <a:pt x="4537" y="4289"/>
                  <a:pt x="4582" y="4244"/>
                  <a:pt x="4627" y="4177"/>
                </a:cubicBezTo>
                <a:lnTo>
                  <a:pt x="4582" y="4154"/>
                </a:lnTo>
                <a:close/>
                <a:moveTo>
                  <a:pt x="723" y="4313"/>
                </a:moveTo>
                <a:lnTo>
                  <a:pt x="677" y="4334"/>
                </a:lnTo>
                <a:cubicBezTo>
                  <a:pt x="723" y="4403"/>
                  <a:pt x="768" y="4448"/>
                  <a:pt x="835" y="4493"/>
                </a:cubicBezTo>
                <a:lnTo>
                  <a:pt x="880" y="4448"/>
                </a:lnTo>
                <a:cubicBezTo>
                  <a:pt x="813" y="4403"/>
                  <a:pt x="768" y="4358"/>
                  <a:pt x="723" y="4313"/>
                </a:cubicBezTo>
                <a:close/>
                <a:moveTo>
                  <a:pt x="4289" y="4448"/>
                </a:moveTo>
                <a:cubicBezTo>
                  <a:pt x="4244" y="4493"/>
                  <a:pt x="4176" y="4539"/>
                  <a:pt x="4131" y="4584"/>
                </a:cubicBezTo>
                <a:lnTo>
                  <a:pt x="4176" y="4629"/>
                </a:lnTo>
                <a:cubicBezTo>
                  <a:pt x="4221" y="4584"/>
                  <a:pt x="4289" y="4539"/>
                  <a:pt x="4335" y="4493"/>
                </a:cubicBezTo>
                <a:lnTo>
                  <a:pt x="4289" y="4448"/>
                </a:lnTo>
                <a:close/>
                <a:moveTo>
                  <a:pt x="1039" y="4584"/>
                </a:moveTo>
                <a:lnTo>
                  <a:pt x="994" y="4629"/>
                </a:lnTo>
                <a:cubicBezTo>
                  <a:pt x="1039" y="4674"/>
                  <a:pt x="1105" y="4719"/>
                  <a:pt x="1174" y="4764"/>
                </a:cubicBezTo>
                <a:lnTo>
                  <a:pt x="1196" y="4719"/>
                </a:lnTo>
                <a:cubicBezTo>
                  <a:pt x="1151" y="4674"/>
                  <a:pt x="1084" y="4629"/>
                  <a:pt x="1039" y="4584"/>
                </a:cubicBezTo>
                <a:close/>
                <a:moveTo>
                  <a:pt x="3950" y="4696"/>
                </a:moveTo>
                <a:cubicBezTo>
                  <a:pt x="3905" y="4741"/>
                  <a:pt x="3838" y="4786"/>
                  <a:pt x="3793" y="4809"/>
                </a:cubicBezTo>
                <a:lnTo>
                  <a:pt x="3814" y="4876"/>
                </a:lnTo>
                <a:cubicBezTo>
                  <a:pt x="3883" y="4831"/>
                  <a:pt x="3928" y="4786"/>
                  <a:pt x="3995" y="4764"/>
                </a:cubicBezTo>
                <a:lnTo>
                  <a:pt x="3950" y="4696"/>
                </a:lnTo>
                <a:close/>
                <a:moveTo>
                  <a:pt x="1376" y="4809"/>
                </a:moveTo>
                <a:lnTo>
                  <a:pt x="1355" y="4876"/>
                </a:lnTo>
                <a:cubicBezTo>
                  <a:pt x="1422" y="4900"/>
                  <a:pt x="1467" y="4921"/>
                  <a:pt x="1535" y="4967"/>
                </a:cubicBezTo>
                <a:lnTo>
                  <a:pt x="1557" y="4900"/>
                </a:lnTo>
                <a:cubicBezTo>
                  <a:pt x="1512" y="4876"/>
                  <a:pt x="1445" y="4855"/>
                  <a:pt x="1376" y="4809"/>
                </a:cubicBezTo>
                <a:close/>
                <a:moveTo>
                  <a:pt x="3589" y="4900"/>
                </a:moveTo>
                <a:cubicBezTo>
                  <a:pt x="3522" y="4921"/>
                  <a:pt x="3477" y="4967"/>
                  <a:pt x="3408" y="4990"/>
                </a:cubicBezTo>
                <a:lnTo>
                  <a:pt x="3432" y="5035"/>
                </a:lnTo>
                <a:cubicBezTo>
                  <a:pt x="3477" y="5012"/>
                  <a:pt x="3544" y="4990"/>
                  <a:pt x="3612" y="4967"/>
                </a:cubicBezTo>
                <a:lnTo>
                  <a:pt x="3589" y="4900"/>
                </a:lnTo>
                <a:close/>
                <a:moveTo>
                  <a:pt x="1761" y="4990"/>
                </a:moveTo>
                <a:lnTo>
                  <a:pt x="1738" y="5035"/>
                </a:lnTo>
                <a:lnTo>
                  <a:pt x="1942" y="5102"/>
                </a:lnTo>
                <a:lnTo>
                  <a:pt x="1963" y="5035"/>
                </a:lnTo>
                <a:cubicBezTo>
                  <a:pt x="1897" y="5035"/>
                  <a:pt x="1828" y="5012"/>
                  <a:pt x="1761" y="4990"/>
                </a:cubicBezTo>
                <a:close/>
                <a:moveTo>
                  <a:pt x="3206" y="5035"/>
                </a:moveTo>
                <a:cubicBezTo>
                  <a:pt x="3137" y="5057"/>
                  <a:pt x="3070" y="5080"/>
                  <a:pt x="3002" y="5080"/>
                </a:cubicBezTo>
                <a:lnTo>
                  <a:pt x="3002" y="5147"/>
                </a:lnTo>
                <a:cubicBezTo>
                  <a:pt x="3070" y="5126"/>
                  <a:pt x="3137" y="5126"/>
                  <a:pt x="3206" y="5102"/>
                </a:cubicBezTo>
                <a:lnTo>
                  <a:pt x="3206" y="5035"/>
                </a:lnTo>
                <a:close/>
                <a:moveTo>
                  <a:pt x="2167" y="5080"/>
                </a:moveTo>
                <a:lnTo>
                  <a:pt x="2167" y="5147"/>
                </a:lnTo>
                <a:cubicBezTo>
                  <a:pt x="2234" y="5147"/>
                  <a:pt x="2303" y="5171"/>
                  <a:pt x="2370" y="5171"/>
                </a:cubicBezTo>
                <a:lnTo>
                  <a:pt x="2370" y="5102"/>
                </a:lnTo>
                <a:cubicBezTo>
                  <a:pt x="2303" y="5102"/>
                  <a:pt x="2234" y="5102"/>
                  <a:pt x="2167" y="5080"/>
                </a:cubicBezTo>
                <a:close/>
                <a:moveTo>
                  <a:pt x="2800" y="5102"/>
                </a:moveTo>
                <a:cubicBezTo>
                  <a:pt x="2731" y="5126"/>
                  <a:pt x="2641" y="5126"/>
                  <a:pt x="2574" y="5126"/>
                </a:cubicBezTo>
                <a:lnTo>
                  <a:pt x="2574" y="5171"/>
                </a:lnTo>
                <a:lnTo>
                  <a:pt x="2800" y="5171"/>
                </a:lnTo>
                <a:lnTo>
                  <a:pt x="2800" y="5102"/>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35"/>
          <p:cNvSpPr/>
          <p:nvPr/>
        </p:nvSpPr>
        <p:spPr>
          <a:xfrm>
            <a:off x="375769" y="4155889"/>
            <a:ext cx="582178" cy="581861"/>
          </a:xfrm>
          <a:custGeom>
            <a:rect b="b" l="l" r="r" t="t"/>
            <a:pathLst>
              <a:path extrusionOk="0" h="3679" w="3681">
                <a:moveTo>
                  <a:pt x="1830" y="67"/>
                </a:moveTo>
                <a:cubicBezTo>
                  <a:pt x="2823" y="67"/>
                  <a:pt x="3612" y="858"/>
                  <a:pt x="3612" y="1851"/>
                </a:cubicBezTo>
                <a:cubicBezTo>
                  <a:pt x="3612" y="2821"/>
                  <a:pt x="2823" y="3634"/>
                  <a:pt x="1830" y="3634"/>
                </a:cubicBezTo>
                <a:cubicBezTo>
                  <a:pt x="858" y="3634"/>
                  <a:pt x="45" y="2821"/>
                  <a:pt x="45" y="1851"/>
                </a:cubicBezTo>
                <a:cubicBezTo>
                  <a:pt x="45" y="858"/>
                  <a:pt x="858" y="67"/>
                  <a:pt x="1830" y="67"/>
                </a:cubicBezTo>
                <a:close/>
                <a:moveTo>
                  <a:pt x="1830" y="0"/>
                </a:moveTo>
                <a:cubicBezTo>
                  <a:pt x="813" y="0"/>
                  <a:pt x="0" y="834"/>
                  <a:pt x="0" y="1851"/>
                </a:cubicBezTo>
                <a:cubicBezTo>
                  <a:pt x="0" y="2866"/>
                  <a:pt x="813" y="3679"/>
                  <a:pt x="1830" y="3679"/>
                </a:cubicBezTo>
                <a:cubicBezTo>
                  <a:pt x="2845" y="3679"/>
                  <a:pt x="3681" y="2866"/>
                  <a:pt x="3681" y="1851"/>
                </a:cubicBezTo>
                <a:cubicBezTo>
                  <a:pt x="3681" y="834"/>
                  <a:pt x="2845" y="0"/>
                  <a:pt x="18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5"/>
          <p:cNvSpPr/>
          <p:nvPr/>
        </p:nvSpPr>
        <p:spPr>
          <a:xfrm>
            <a:off x="482842" y="4266283"/>
            <a:ext cx="364395" cy="364395"/>
          </a:xfrm>
          <a:custGeom>
            <a:rect b="b" l="l" r="r" t="t"/>
            <a:pathLst>
              <a:path extrusionOk="0" h="2304" w="2304">
                <a:moveTo>
                  <a:pt x="1039" y="1"/>
                </a:moveTo>
                <a:cubicBezTo>
                  <a:pt x="972" y="1"/>
                  <a:pt x="904" y="24"/>
                  <a:pt x="837" y="46"/>
                </a:cubicBezTo>
                <a:lnTo>
                  <a:pt x="858" y="91"/>
                </a:lnTo>
                <a:cubicBezTo>
                  <a:pt x="927" y="70"/>
                  <a:pt x="994" y="70"/>
                  <a:pt x="1062" y="70"/>
                </a:cubicBezTo>
                <a:lnTo>
                  <a:pt x="1039" y="1"/>
                </a:lnTo>
                <a:close/>
                <a:moveTo>
                  <a:pt x="1265" y="1"/>
                </a:moveTo>
                <a:lnTo>
                  <a:pt x="1265" y="46"/>
                </a:lnTo>
                <a:cubicBezTo>
                  <a:pt x="1333" y="70"/>
                  <a:pt x="1400" y="70"/>
                  <a:pt x="1445" y="91"/>
                </a:cubicBezTo>
                <a:lnTo>
                  <a:pt x="1469" y="46"/>
                </a:lnTo>
                <a:cubicBezTo>
                  <a:pt x="1400" y="24"/>
                  <a:pt x="1333" y="1"/>
                  <a:pt x="1265" y="1"/>
                </a:cubicBezTo>
                <a:close/>
                <a:moveTo>
                  <a:pt x="633" y="115"/>
                </a:moveTo>
                <a:cubicBezTo>
                  <a:pt x="587" y="136"/>
                  <a:pt x="521" y="182"/>
                  <a:pt x="452" y="227"/>
                </a:cubicBezTo>
                <a:lnTo>
                  <a:pt x="497" y="272"/>
                </a:lnTo>
                <a:cubicBezTo>
                  <a:pt x="542" y="227"/>
                  <a:pt x="611" y="205"/>
                  <a:pt x="678" y="160"/>
                </a:cubicBezTo>
                <a:lnTo>
                  <a:pt x="633" y="115"/>
                </a:lnTo>
                <a:close/>
                <a:moveTo>
                  <a:pt x="1671" y="115"/>
                </a:moveTo>
                <a:lnTo>
                  <a:pt x="1649" y="160"/>
                </a:lnTo>
                <a:cubicBezTo>
                  <a:pt x="1695" y="205"/>
                  <a:pt x="1761" y="227"/>
                  <a:pt x="1807" y="272"/>
                </a:cubicBezTo>
                <a:lnTo>
                  <a:pt x="1852" y="227"/>
                </a:lnTo>
                <a:cubicBezTo>
                  <a:pt x="1785" y="182"/>
                  <a:pt x="1740" y="136"/>
                  <a:pt x="1671" y="115"/>
                </a:cubicBezTo>
                <a:close/>
                <a:moveTo>
                  <a:pt x="295" y="362"/>
                </a:moveTo>
                <a:cubicBezTo>
                  <a:pt x="250" y="431"/>
                  <a:pt x="205" y="476"/>
                  <a:pt x="181" y="543"/>
                </a:cubicBezTo>
                <a:lnTo>
                  <a:pt x="226" y="566"/>
                </a:lnTo>
                <a:cubicBezTo>
                  <a:pt x="271" y="521"/>
                  <a:pt x="295" y="452"/>
                  <a:pt x="340" y="407"/>
                </a:cubicBezTo>
                <a:lnTo>
                  <a:pt x="295" y="362"/>
                </a:lnTo>
                <a:close/>
                <a:moveTo>
                  <a:pt x="2011" y="362"/>
                </a:moveTo>
                <a:lnTo>
                  <a:pt x="1965" y="407"/>
                </a:lnTo>
                <a:cubicBezTo>
                  <a:pt x="2011" y="452"/>
                  <a:pt x="2056" y="521"/>
                  <a:pt x="2077" y="566"/>
                </a:cubicBezTo>
                <a:lnTo>
                  <a:pt x="2146" y="543"/>
                </a:lnTo>
                <a:cubicBezTo>
                  <a:pt x="2101" y="476"/>
                  <a:pt x="2056" y="431"/>
                  <a:pt x="2011" y="362"/>
                </a:cubicBezTo>
                <a:close/>
                <a:moveTo>
                  <a:pt x="91" y="723"/>
                </a:moveTo>
                <a:cubicBezTo>
                  <a:pt x="46" y="792"/>
                  <a:pt x="46" y="859"/>
                  <a:pt x="24" y="949"/>
                </a:cubicBezTo>
                <a:lnTo>
                  <a:pt x="91" y="949"/>
                </a:lnTo>
                <a:cubicBezTo>
                  <a:pt x="91" y="882"/>
                  <a:pt x="114" y="814"/>
                  <a:pt x="136" y="747"/>
                </a:cubicBezTo>
                <a:lnTo>
                  <a:pt x="91" y="723"/>
                </a:lnTo>
                <a:close/>
                <a:moveTo>
                  <a:pt x="2236" y="723"/>
                </a:moveTo>
                <a:lnTo>
                  <a:pt x="2168" y="747"/>
                </a:lnTo>
                <a:cubicBezTo>
                  <a:pt x="2213" y="814"/>
                  <a:pt x="2213" y="882"/>
                  <a:pt x="2236" y="949"/>
                </a:cubicBezTo>
                <a:lnTo>
                  <a:pt x="2303" y="927"/>
                </a:lnTo>
                <a:lnTo>
                  <a:pt x="2236" y="723"/>
                </a:lnTo>
                <a:close/>
                <a:moveTo>
                  <a:pt x="1" y="1153"/>
                </a:moveTo>
                <a:cubicBezTo>
                  <a:pt x="1" y="1220"/>
                  <a:pt x="1" y="1289"/>
                  <a:pt x="24" y="1355"/>
                </a:cubicBezTo>
                <a:lnTo>
                  <a:pt x="91" y="1355"/>
                </a:lnTo>
                <a:cubicBezTo>
                  <a:pt x="69" y="1289"/>
                  <a:pt x="69" y="1220"/>
                  <a:pt x="69" y="1153"/>
                </a:cubicBezTo>
                <a:close/>
                <a:moveTo>
                  <a:pt x="2258" y="1153"/>
                </a:moveTo>
                <a:cubicBezTo>
                  <a:pt x="2258" y="1220"/>
                  <a:pt x="2258" y="1289"/>
                  <a:pt x="2236" y="1355"/>
                </a:cubicBezTo>
                <a:lnTo>
                  <a:pt x="2303" y="1355"/>
                </a:lnTo>
                <a:lnTo>
                  <a:pt x="2303" y="1153"/>
                </a:lnTo>
                <a:close/>
                <a:moveTo>
                  <a:pt x="136" y="1536"/>
                </a:moveTo>
                <a:lnTo>
                  <a:pt x="91" y="1559"/>
                </a:lnTo>
                <a:cubicBezTo>
                  <a:pt x="114" y="1626"/>
                  <a:pt x="136" y="1695"/>
                  <a:pt x="181" y="1762"/>
                </a:cubicBezTo>
                <a:lnTo>
                  <a:pt x="226" y="1717"/>
                </a:lnTo>
                <a:cubicBezTo>
                  <a:pt x="205" y="1671"/>
                  <a:pt x="159" y="1605"/>
                  <a:pt x="136" y="1536"/>
                </a:cubicBezTo>
                <a:close/>
                <a:moveTo>
                  <a:pt x="2191" y="1536"/>
                </a:moveTo>
                <a:cubicBezTo>
                  <a:pt x="2146" y="1605"/>
                  <a:pt x="2123" y="1671"/>
                  <a:pt x="2101" y="1717"/>
                </a:cubicBezTo>
                <a:lnTo>
                  <a:pt x="2146" y="1762"/>
                </a:lnTo>
                <a:cubicBezTo>
                  <a:pt x="2168" y="1695"/>
                  <a:pt x="2213" y="1626"/>
                  <a:pt x="2236" y="1559"/>
                </a:cubicBezTo>
                <a:lnTo>
                  <a:pt x="2191" y="1536"/>
                </a:lnTo>
                <a:close/>
                <a:moveTo>
                  <a:pt x="340" y="1897"/>
                </a:moveTo>
                <a:lnTo>
                  <a:pt x="317" y="1921"/>
                </a:lnTo>
                <a:cubicBezTo>
                  <a:pt x="362" y="1988"/>
                  <a:pt x="407" y="2033"/>
                  <a:pt x="452" y="2078"/>
                </a:cubicBezTo>
                <a:lnTo>
                  <a:pt x="497" y="2033"/>
                </a:lnTo>
                <a:cubicBezTo>
                  <a:pt x="452" y="1988"/>
                  <a:pt x="385" y="1942"/>
                  <a:pt x="340" y="1897"/>
                </a:cubicBezTo>
                <a:close/>
                <a:moveTo>
                  <a:pt x="1965" y="1876"/>
                </a:moveTo>
                <a:cubicBezTo>
                  <a:pt x="1920" y="1942"/>
                  <a:pt x="1875" y="1988"/>
                  <a:pt x="1830" y="2033"/>
                </a:cubicBezTo>
                <a:lnTo>
                  <a:pt x="1852" y="2078"/>
                </a:lnTo>
                <a:cubicBezTo>
                  <a:pt x="1920" y="2033"/>
                  <a:pt x="1965" y="1988"/>
                  <a:pt x="2011" y="1921"/>
                </a:cubicBezTo>
                <a:lnTo>
                  <a:pt x="1965" y="1876"/>
                </a:lnTo>
                <a:close/>
                <a:moveTo>
                  <a:pt x="678" y="2123"/>
                </a:moveTo>
                <a:lnTo>
                  <a:pt x="656" y="2192"/>
                </a:lnTo>
                <a:cubicBezTo>
                  <a:pt x="701" y="2213"/>
                  <a:pt x="768" y="2237"/>
                  <a:pt x="837" y="2258"/>
                </a:cubicBezTo>
                <a:lnTo>
                  <a:pt x="858" y="2192"/>
                </a:lnTo>
                <a:cubicBezTo>
                  <a:pt x="792" y="2192"/>
                  <a:pt x="723" y="2168"/>
                  <a:pt x="678" y="2123"/>
                </a:cubicBezTo>
                <a:close/>
                <a:moveTo>
                  <a:pt x="1649" y="2123"/>
                </a:moveTo>
                <a:cubicBezTo>
                  <a:pt x="1581" y="2168"/>
                  <a:pt x="1514" y="2192"/>
                  <a:pt x="1469" y="2192"/>
                </a:cubicBezTo>
                <a:lnTo>
                  <a:pt x="1469" y="2258"/>
                </a:lnTo>
                <a:lnTo>
                  <a:pt x="1671" y="2192"/>
                </a:lnTo>
                <a:lnTo>
                  <a:pt x="1649" y="2123"/>
                </a:lnTo>
                <a:close/>
                <a:moveTo>
                  <a:pt x="1062" y="2237"/>
                </a:moveTo>
                <a:lnTo>
                  <a:pt x="1062" y="2304"/>
                </a:lnTo>
                <a:lnTo>
                  <a:pt x="1265" y="2304"/>
                </a:lnTo>
                <a:lnTo>
                  <a:pt x="1265" y="2237"/>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5"/>
          <p:cNvSpPr/>
          <p:nvPr/>
        </p:nvSpPr>
        <p:spPr>
          <a:xfrm>
            <a:off x="572200" y="4355800"/>
            <a:ext cx="185835" cy="185835"/>
          </a:xfrm>
          <a:custGeom>
            <a:rect b="b" l="l" r="r" t="t"/>
            <a:pathLst>
              <a:path extrusionOk="0" h="1175" w="1175">
                <a:moveTo>
                  <a:pt x="588" y="45"/>
                </a:moveTo>
                <a:cubicBezTo>
                  <a:pt x="880" y="45"/>
                  <a:pt x="1130" y="293"/>
                  <a:pt x="1130" y="587"/>
                </a:cubicBezTo>
                <a:cubicBezTo>
                  <a:pt x="1130" y="880"/>
                  <a:pt x="880" y="1105"/>
                  <a:pt x="588" y="1105"/>
                </a:cubicBezTo>
                <a:cubicBezTo>
                  <a:pt x="293" y="1105"/>
                  <a:pt x="68" y="880"/>
                  <a:pt x="68" y="587"/>
                </a:cubicBezTo>
                <a:cubicBezTo>
                  <a:pt x="68" y="293"/>
                  <a:pt x="293" y="45"/>
                  <a:pt x="588" y="45"/>
                </a:cubicBezTo>
                <a:close/>
                <a:moveTo>
                  <a:pt x="588" y="0"/>
                </a:moveTo>
                <a:cubicBezTo>
                  <a:pt x="272" y="0"/>
                  <a:pt x="1" y="248"/>
                  <a:pt x="1" y="587"/>
                </a:cubicBezTo>
                <a:cubicBezTo>
                  <a:pt x="1" y="903"/>
                  <a:pt x="272" y="1174"/>
                  <a:pt x="588" y="1174"/>
                </a:cubicBezTo>
                <a:cubicBezTo>
                  <a:pt x="925" y="1174"/>
                  <a:pt x="1175" y="903"/>
                  <a:pt x="1175" y="587"/>
                </a:cubicBezTo>
                <a:cubicBezTo>
                  <a:pt x="1175" y="248"/>
                  <a:pt x="925" y="0"/>
                  <a:pt x="5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5"/>
          <p:cNvSpPr/>
          <p:nvPr/>
        </p:nvSpPr>
        <p:spPr>
          <a:xfrm>
            <a:off x="7435499" y="336757"/>
            <a:ext cx="225216" cy="228696"/>
          </a:xfrm>
          <a:custGeom>
            <a:rect b="b" l="l" r="r" t="t"/>
            <a:pathLst>
              <a:path extrusionOk="0" h="1446" w="1424">
                <a:moveTo>
                  <a:pt x="702" y="0"/>
                </a:moveTo>
                <a:cubicBezTo>
                  <a:pt x="317" y="0"/>
                  <a:pt x="1" y="340"/>
                  <a:pt x="1" y="723"/>
                </a:cubicBezTo>
                <a:cubicBezTo>
                  <a:pt x="1" y="1129"/>
                  <a:pt x="317" y="1445"/>
                  <a:pt x="702" y="1445"/>
                </a:cubicBezTo>
                <a:cubicBezTo>
                  <a:pt x="1108" y="1445"/>
                  <a:pt x="1424" y="1129"/>
                  <a:pt x="1424" y="723"/>
                </a:cubicBezTo>
                <a:cubicBezTo>
                  <a:pt x="1424" y="340"/>
                  <a:pt x="1108" y="0"/>
                  <a:pt x="7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5"/>
          <p:cNvSpPr/>
          <p:nvPr/>
        </p:nvSpPr>
        <p:spPr>
          <a:xfrm>
            <a:off x="7997974" y="3923557"/>
            <a:ext cx="357120" cy="917946"/>
          </a:xfrm>
          <a:custGeom>
            <a:rect b="b" l="l" r="r" t="t"/>
            <a:pathLst>
              <a:path extrusionOk="0" h="5804" w="2258">
                <a:moveTo>
                  <a:pt x="2167" y="1"/>
                </a:moveTo>
                <a:cubicBezTo>
                  <a:pt x="2122" y="136"/>
                  <a:pt x="2008" y="181"/>
                  <a:pt x="1873" y="227"/>
                </a:cubicBezTo>
                <a:cubicBezTo>
                  <a:pt x="1738" y="295"/>
                  <a:pt x="1580" y="340"/>
                  <a:pt x="1535" y="521"/>
                </a:cubicBezTo>
                <a:cubicBezTo>
                  <a:pt x="1467" y="723"/>
                  <a:pt x="1580" y="837"/>
                  <a:pt x="1671" y="972"/>
                </a:cubicBezTo>
                <a:cubicBezTo>
                  <a:pt x="1761" y="1084"/>
                  <a:pt x="1828" y="1175"/>
                  <a:pt x="1783" y="1310"/>
                </a:cubicBezTo>
                <a:cubicBezTo>
                  <a:pt x="1761" y="1446"/>
                  <a:pt x="1626" y="1491"/>
                  <a:pt x="1490" y="1536"/>
                </a:cubicBezTo>
                <a:cubicBezTo>
                  <a:pt x="1355" y="1604"/>
                  <a:pt x="1196" y="1650"/>
                  <a:pt x="1151" y="1830"/>
                </a:cubicBezTo>
                <a:cubicBezTo>
                  <a:pt x="1106" y="2032"/>
                  <a:pt x="1196" y="2146"/>
                  <a:pt x="1286" y="2282"/>
                </a:cubicBezTo>
                <a:cubicBezTo>
                  <a:pt x="1376" y="2394"/>
                  <a:pt x="1445" y="2484"/>
                  <a:pt x="1422" y="2619"/>
                </a:cubicBezTo>
                <a:cubicBezTo>
                  <a:pt x="1376" y="2778"/>
                  <a:pt x="1264" y="2800"/>
                  <a:pt x="1129" y="2869"/>
                </a:cubicBezTo>
                <a:cubicBezTo>
                  <a:pt x="970" y="2914"/>
                  <a:pt x="835" y="2959"/>
                  <a:pt x="768" y="3140"/>
                </a:cubicBezTo>
                <a:cubicBezTo>
                  <a:pt x="723" y="3342"/>
                  <a:pt x="813" y="3456"/>
                  <a:pt x="903" y="3591"/>
                </a:cubicBezTo>
                <a:cubicBezTo>
                  <a:pt x="994" y="3703"/>
                  <a:pt x="1084" y="3793"/>
                  <a:pt x="1039" y="3929"/>
                </a:cubicBezTo>
                <a:cubicBezTo>
                  <a:pt x="994" y="4088"/>
                  <a:pt x="880" y="4109"/>
                  <a:pt x="744" y="4178"/>
                </a:cubicBezTo>
                <a:cubicBezTo>
                  <a:pt x="609" y="4223"/>
                  <a:pt x="452" y="4268"/>
                  <a:pt x="383" y="4449"/>
                </a:cubicBezTo>
                <a:cubicBezTo>
                  <a:pt x="338" y="4651"/>
                  <a:pt x="428" y="4787"/>
                  <a:pt x="519" y="4900"/>
                </a:cubicBezTo>
                <a:cubicBezTo>
                  <a:pt x="609" y="5012"/>
                  <a:pt x="699" y="5103"/>
                  <a:pt x="654" y="5238"/>
                </a:cubicBezTo>
                <a:cubicBezTo>
                  <a:pt x="609" y="5397"/>
                  <a:pt x="497" y="5419"/>
                  <a:pt x="361" y="5487"/>
                </a:cubicBezTo>
                <a:cubicBezTo>
                  <a:pt x="226" y="5532"/>
                  <a:pt x="67" y="5578"/>
                  <a:pt x="0" y="5758"/>
                </a:cubicBezTo>
                <a:lnTo>
                  <a:pt x="91" y="5803"/>
                </a:lnTo>
                <a:cubicBezTo>
                  <a:pt x="136" y="5644"/>
                  <a:pt x="248" y="5599"/>
                  <a:pt x="383" y="5554"/>
                </a:cubicBezTo>
                <a:cubicBezTo>
                  <a:pt x="519" y="5509"/>
                  <a:pt x="677" y="5464"/>
                  <a:pt x="744" y="5262"/>
                </a:cubicBezTo>
                <a:cubicBezTo>
                  <a:pt x="789" y="5081"/>
                  <a:pt x="699" y="4946"/>
                  <a:pt x="609" y="4832"/>
                </a:cubicBezTo>
                <a:cubicBezTo>
                  <a:pt x="519" y="4720"/>
                  <a:pt x="428" y="4629"/>
                  <a:pt x="473" y="4494"/>
                </a:cubicBezTo>
                <a:cubicBezTo>
                  <a:pt x="519" y="4335"/>
                  <a:pt x="632" y="4290"/>
                  <a:pt x="768" y="4245"/>
                </a:cubicBezTo>
                <a:cubicBezTo>
                  <a:pt x="903" y="4200"/>
                  <a:pt x="1060" y="4155"/>
                  <a:pt x="1129" y="3952"/>
                </a:cubicBezTo>
                <a:cubicBezTo>
                  <a:pt x="1174" y="3772"/>
                  <a:pt x="1060" y="3636"/>
                  <a:pt x="970" y="3522"/>
                </a:cubicBezTo>
                <a:cubicBezTo>
                  <a:pt x="903" y="3410"/>
                  <a:pt x="813" y="3320"/>
                  <a:pt x="858" y="3185"/>
                </a:cubicBezTo>
                <a:cubicBezTo>
                  <a:pt x="903" y="3026"/>
                  <a:pt x="1015" y="2981"/>
                  <a:pt x="1151" y="2935"/>
                </a:cubicBezTo>
                <a:cubicBezTo>
                  <a:pt x="1286" y="2890"/>
                  <a:pt x="1445" y="2845"/>
                  <a:pt x="1490" y="2643"/>
                </a:cubicBezTo>
                <a:cubicBezTo>
                  <a:pt x="1557" y="2462"/>
                  <a:pt x="1445" y="2327"/>
                  <a:pt x="1355" y="2213"/>
                </a:cubicBezTo>
                <a:cubicBezTo>
                  <a:pt x="1264" y="2101"/>
                  <a:pt x="1196" y="2011"/>
                  <a:pt x="1241" y="1875"/>
                </a:cubicBezTo>
                <a:cubicBezTo>
                  <a:pt x="1286" y="1716"/>
                  <a:pt x="1400" y="1671"/>
                  <a:pt x="1535" y="1626"/>
                </a:cubicBezTo>
                <a:cubicBezTo>
                  <a:pt x="1671" y="1581"/>
                  <a:pt x="1828" y="1536"/>
                  <a:pt x="1873" y="1334"/>
                </a:cubicBezTo>
                <a:cubicBezTo>
                  <a:pt x="1942" y="1153"/>
                  <a:pt x="1828" y="1018"/>
                  <a:pt x="1738" y="904"/>
                </a:cubicBezTo>
                <a:cubicBezTo>
                  <a:pt x="1647" y="792"/>
                  <a:pt x="1580" y="701"/>
                  <a:pt x="1626" y="543"/>
                </a:cubicBezTo>
                <a:cubicBezTo>
                  <a:pt x="1647" y="407"/>
                  <a:pt x="1783" y="362"/>
                  <a:pt x="1918" y="317"/>
                </a:cubicBezTo>
                <a:cubicBezTo>
                  <a:pt x="2054" y="272"/>
                  <a:pt x="2213" y="227"/>
                  <a:pt x="2258" y="24"/>
                </a:cubicBezTo>
                <a:lnTo>
                  <a:pt x="21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5"/>
          <p:cNvSpPr/>
          <p:nvPr/>
        </p:nvSpPr>
        <p:spPr>
          <a:xfrm>
            <a:off x="8129877" y="3970213"/>
            <a:ext cx="357278" cy="917472"/>
          </a:xfrm>
          <a:custGeom>
            <a:rect b="b" l="l" r="r" t="t"/>
            <a:pathLst>
              <a:path extrusionOk="0" h="5801" w="2259">
                <a:moveTo>
                  <a:pt x="2168" y="0"/>
                </a:moveTo>
                <a:cubicBezTo>
                  <a:pt x="2123" y="157"/>
                  <a:pt x="2011" y="181"/>
                  <a:pt x="1875" y="248"/>
                </a:cubicBezTo>
                <a:cubicBezTo>
                  <a:pt x="1740" y="293"/>
                  <a:pt x="1581" y="338"/>
                  <a:pt x="1536" y="518"/>
                </a:cubicBezTo>
                <a:cubicBezTo>
                  <a:pt x="1469" y="723"/>
                  <a:pt x="1581" y="834"/>
                  <a:pt x="1671" y="970"/>
                </a:cubicBezTo>
                <a:cubicBezTo>
                  <a:pt x="1761" y="1084"/>
                  <a:pt x="1830" y="1174"/>
                  <a:pt x="1785" y="1309"/>
                </a:cubicBezTo>
                <a:cubicBezTo>
                  <a:pt x="1761" y="1467"/>
                  <a:pt x="1626" y="1490"/>
                  <a:pt x="1491" y="1557"/>
                </a:cubicBezTo>
                <a:cubicBezTo>
                  <a:pt x="1355" y="1602"/>
                  <a:pt x="1198" y="1647"/>
                  <a:pt x="1153" y="1828"/>
                </a:cubicBezTo>
                <a:cubicBezTo>
                  <a:pt x="1108" y="2032"/>
                  <a:pt x="1198" y="2167"/>
                  <a:pt x="1288" y="2279"/>
                </a:cubicBezTo>
                <a:cubicBezTo>
                  <a:pt x="1379" y="2393"/>
                  <a:pt x="1445" y="2483"/>
                  <a:pt x="1424" y="2619"/>
                </a:cubicBezTo>
                <a:cubicBezTo>
                  <a:pt x="1379" y="2776"/>
                  <a:pt x="1265" y="2799"/>
                  <a:pt x="1129" y="2866"/>
                </a:cubicBezTo>
                <a:cubicBezTo>
                  <a:pt x="972" y="2911"/>
                  <a:pt x="813" y="2957"/>
                  <a:pt x="768" y="3137"/>
                </a:cubicBezTo>
                <a:cubicBezTo>
                  <a:pt x="723" y="3341"/>
                  <a:pt x="813" y="3477"/>
                  <a:pt x="904" y="3589"/>
                </a:cubicBezTo>
                <a:cubicBezTo>
                  <a:pt x="994" y="3702"/>
                  <a:pt x="1084" y="3793"/>
                  <a:pt x="1039" y="3928"/>
                </a:cubicBezTo>
                <a:cubicBezTo>
                  <a:pt x="994" y="4085"/>
                  <a:pt x="882" y="4109"/>
                  <a:pt x="746" y="4176"/>
                </a:cubicBezTo>
                <a:cubicBezTo>
                  <a:pt x="611" y="4221"/>
                  <a:pt x="452" y="4266"/>
                  <a:pt x="385" y="4470"/>
                </a:cubicBezTo>
                <a:cubicBezTo>
                  <a:pt x="340" y="4651"/>
                  <a:pt x="430" y="4786"/>
                  <a:pt x="521" y="4898"/>
                </a:cubicBezTo>
                <a:cubicBezTo>
                  <a:pt x="611" y="5012"/>
                  <a:pt x="701" y="5102"/>
                  <a:pt x="656" y="5237"/>
                </a:cubicBezTo>
                <a:cubicBezTo>
                  <a:pt x="611" y="5395"/>
                  <a:pt x="497" y="5418"/>
                  <a:pt x="362" y="5485"/>
                </a:cubicBezTo>
                <a:cubicBezTo>
                  <a:pt x="226" y="5530"/>
                  <a:pt x="69" y="5575"/>
                  <a:pt x="1" y="5779"/>
                </a:cubicBezTo>
                <a:lnTo>
                  <a:pt x="91" y="5801"/>
                </a:lnTo>
                <a:cubicBezTo>
                  <a:pt x="136" y="5644"/>
                  <a:pt x="250" y="5620"/>
                  <a:pt x="385" y="5554"/>
                </a:cubicBezTo>
                <a:cubicBezTo>
                  <a:pt x="521" y="5508"/>
                  <a:pt x="678" y="5463"/>
                  <a:pt x="746" y="5259"/>
                </a:cubicBezTo>
                <a:cubicBezTo>
                  <a:pt x="792" y="5079"/>
                  <a:pt x="701" y="4943"/>
                  <a:pt x="611" y="4831"/>
                </a:cubicBezTo>
                <a:cubicBezTo>
                  <a:pt x="521" y="4717"/>
                  <a:pt x="430" y="4627"/>
                  <a:pt x="476" y="4492"/>
                </a:cubicBezTo>
                <a:cubicBezTo>
                  <a:pt x="521" y="4334"/>
                  <a:pt x="633" y="4289"/>
                  <a:pt x="768" y="4244"/>
                </a:cubicBezTo>
                <a:cubicBezTo>
                  <a:pt x="904" y="4199"/>
                  <a:pt x="1063" y="4154"/>
                  <a:pt x="1129" y="3950"/>
                </a:cubicBezTo>
                <a:cubicBezTo>
                  <a:pt x="1174" y="3769"/>
                  <a:pt x="1063" y="3634"/>
                  <a:pt x="972" y="3522"/>
                </a:cubicBezTo>
                <a:cubicBezTo>
                  <a:pt x="882" y="3408"/>
                  <a:pt x="813" y="3318"/>
                  <a:pt x="858" y="3182"/>
                </a:cubicBezTo>
                <a:cubicBezTo>
                  <a:pt x="904" y="3025"/>
                  <a:pt x="1017" y="2980"/>
                  <a:pt x="1153" y="2935"/>
                </a:cubicBezTo>
                <a:cubicBezTo>
                  <a:pt x="1288" y="2890"/>
                  <a:pt x="1445" y="2845"/>
                  <a:pt x="1491" y="2640"/>
                </a:cubicBezTo>
                <a:cubicBezTo>
                  <a:pt x="1559" y="2460"/>
                  <a:pt x="1445" y="2324"/>
                  <a:pt x="1355" y="2212"/>
                </a:cubicBezTo>
                <a:cubicBezTo>
                  <a:pt x="1265" y="2099"/>
                  <a:pt x="1198" y="2008"/>
                  <a:pt x="1243" y="1873"/>
                </a:cubicBezTo>
                <a:cubicBezTo>
                  <a:pt x="1288" y="1716"/>
                  <a:pt x="1400" y="1671"/>
                  <a:pt x="1536" y="1626"/>
                </a:cubicBezTo>
                <a:cubicBezTo>
                  <a:pt x="1671" y="1580"/>
                  <a:pt x="1830" y="1535"/>
                  <a:pt x="1875" y="1331"/>
                </a:cubicBezTo>
                <a:cubicBezTo>
                  <a:pt x="1942" y="1151"/>
                  <a:pt x="1830" y="1015"/>
                  <a:pt x="1740" y="903"/>
                </a:cubicBezTo>
                <a:cubicBezTo>
                  <a:pt x="1649" y="789"/>
                  <a:pt x="1581" y="699"/>
                  <a:pt x="1626" y="564"/>
                </a:cubicBezTo>
                <a:cubicBezTo>
                  <a:pt x="1649" y="406"/>
                  <a:pt x="1785" y="361"/>
                  <a:pt x="1920" y="316"/>
                </a:cubicBezTo>
                <a:cubicBezTo>
                  <a:pt x="2056" y="271"/>
                  <a:pt x="2213" y="226"/>
                  <a:pt x="2258" y="22"/>
                </a:cubicBezTo>
                <a:lnTo>
                  <a:pt x="216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5"/>
          <p:cNvSpPr/>
          <p:nvPr/>
        </p:nvSpPr>
        <p:spPr>
          <a:xfrm>
            <a:off x="8308436" y="3787858"/>
            <a:ext cx="357120" cy="914309"/>
          </a:xfrm>
          <a:custGeom>
            <a:rect b="b" l="l" r="r" t="t"/>
            <a:pathLst>
              <a:path extrusionOk="0" h="5781" w="2258">
                <a:moveTo>
                  <a:pt x="2168" y="1"/>
                </a:moveTo>
                <a:cubicBezTo>
                  <a:pt x="2122" y="136"/>
                  <a:pt x="2010" y="182"/>
                  <a:pt x="1875" y="227"/>
                </a:cubicBezTo>
                <a:cubicBezTo>
                  <a:pt x="1740" y="272"/>
                  <a:pt x="1581" y="340"/>
                  <a:pt x="1514" y="521"/>
                </a:cubicBezTo>
                <a:cubicBezTo>
                  <a:pt x="1469" y="702"/>
                  <a:pt x="1559" y="837"/>
                  <a:pt x="1649" y="949"/>
                </a:cubicBezTo>
                <a:cubicBezTo>
                  <a:pt x="1740" y="1063"/>
                  <a:pt x="1830" y="1175"/>
                  <a:pt x="1785" y="1310"/>
                </a:cubicBezTo>
                <a:cubicBezTo>
                  <a:pt x="1740" y="1446"/>
                  <a:pt x="1626" y="1491"/>
                  <a:pt x="1490" y="1536"/>
                </a:cubicBezTo>
                <a:cubicBezTo>
                  <a:pt x="1355" y="1605"/>
                  <a:pt x="1198" y="1650"/>
                  <a:pt x="1129" y="1830"/>
                </a:cubicBezTo>
                <a:cubicBezTo>
                  <a:pt x="1084" y="2011"/>
                  <a:pt x="1198" y="2146"/>
                  <a:pt x="1288" y="2258"/>
                </a:cubicBezTo>
                <a:cubicBezTo>
                  <a:pt x="1378" y="2372"/>
                  <a:pt x="1445" y="2484"/>
                  <a:pt x="1400" y="2620"/>
                </a:cubicBezTo>
                <a:cubicBezTo>
                  <a:pt x="1355" y="2755"/>
                  <a:pt x="1243" y="2800"/>
                  <a:pt x="1107" y="2845"/>
                </a:cubicBezTo>
                <a:cubicBezTo>
                  <a:pt x="972" y="2914"/>
                  <a:pt x="813" y="2959"/>
                  <a:pt x="768" y="3140"/>
                </a:cubicBezTo>
                <a:cubicBezTo>
                  <a:pt x="701" y="3320"/>
                  <a:pt x="813" y="3456"/>
                  <a:pt x="903" y="3568"/>
                </a:cubicBezTo>
                <a:cubicBezTo>
                  <a:pt x="994" y="3682"/>
                  <a:pt x="1062" y="3793"/>
                  <a:pt x="1017" y="3929"/>
                </a:cubicBezTo>
                <a:cubicBezTo>
                  <a:pt x="972" y="4064"/>
                  <a:pt x="858" y="4110"/>
                  <a:pt x="723" y="4155"/>
                </a:cubicBezTo>
                <a:cubicBezTo>
                  <a:pt x="587" y="4223"/>
                  <a:pt x="430" y="4268"/>
                  <a:pt x="385" y="4449"/>
                </a:cubicBezTo>
                <a:cubicBezTo>
                  <a:pt x="316" y="4651"/>
                  <a:pt x="430" y="4765"/>
                  <a:pt x="520" y="4877"/>
                </a:cubicBezTo>
                <a:cubicBezTo>
                  <a:pt x="611" y="5013"/>
                  <a:pt x="678" y="5103"/>
                  <a:pt x="632" y="5238"/>
                </a:cubicBezTo>
                <a:cubicBezTo>
                  <a:pt x="611" y="5374"/>
                  <a:pt x="475" y="5419"/>
                  <a:pt x="340" y="5464"/>
                </a:cubicBezTo>
                <a:cubicBezTo>
                  <a:pt x="204" y="5533"/>
                  <a:pt x="45" y="5578"/>
                  <a:pt x="0" y="5758"/>
                </a:cubicBezTo>
                <a:lnTo>
                  <a:pt x="91" y="5780"/>
                </a:lnTo>
                <a:cubicBezTo>
                  <a:pt x="136" y="5645"/>
                  <a:pt x="250" y="5599"/>
                  <a:pt x="385" y="5554"/>
                </a:cubicBezTo>
                <a:cubicBezTo>
                  <a:pt x="520" y="5509"/>
                  <a:pt x="678" y="5442"/>
                  <a:pt x="723" y="5262"/>
                </a:cubicBezTo>
                <a:cubicBezTo>
                  <a:pt x="791" y="5081"/>
                  <a:pt x="678" y="4946"/>
                  <a:pt x="587" y="4832"/>
                </a:cubicBezTo>
                <a:cubicBezTo>
                  <a:pt x="497" y="4720"/>
                  <a:pt x="430" y="4630"/>
                  <a:pt x="475" y="4471"/>
                </a:cubicBezTo>
                <a:cubicBezTo>
                  <a:pt x="497" y="4335"/>
                  <a:pt x="632" y="4290"/>
                  <a:pt x="768" y="4245"/>
                </a:cubicBezTo>
                <a:cubicBezTo>
                  <a:pt x="903" y="4200"/>
                  <a:pt x="1062" y="4133"/>
                  <a:pt x="1107" y="3952"/>
                </a:cubicBezTo>
                <a:cubicBezTo>
                  <a:pt x="1174" y="3772"/>
                  <a:pt x="1062" y="3636"/>
                  <a:pt x="972" y="3523"/>
                </a:cubicBezTo>
                <a:cubicBezTo>
                  <a:pt x="882" y="3411"/>
                  <a:pt x="813" y="3320"/>
                  <a:pt x="837" y="3161"/>
                </a:cubicBezTo>
                <a:cubicBezTo>
                  <a:pt x="882" y="3026"/>
                  <a:pt x="994" y="2981"/>
                  <a:pt x="1129" y="2936"/>
                </a:cubicBezTo>
                <a:cubicBezTo>
                  <a:pt x="1288" y="2890"/>
                  <a:pt x="1445" y="2824"/>
                  <a:pt x="1490" y="2643"/>
                </a:cubicBezTo>
                <a:cubicBezTo>
                  <a:pt x="1535" y="2462"/>
                  <a:pt x="1445" y="2327"/>
                  <a:pt x="1355" y="2213"/>
                </a:cubicBezTo>
                <a:cubicBezTo>
                  <a:pt x="1265" y="2101"/>
                  <a:pt x="1174" y="2011"/>
                  <a:pt x="1219" y="1852"/>
                </a:cubicBezTo>
                <a:cubicBezTo>
                  <a:pt x="1265" y="1717"/>
                  <a:pt x="1378" y="1671"/>
                  <a:pt x="1514" y="1626"/>
                </a:cubicBezTo>
                <a:cubicBezTo>
                  <a:pt x="1649" y="1581"/>
                  <a:pt x="1806" y="1514"/>
                  <a:pt x="1875" y="1334"/>
                </a:cubicBezTo>
                <a:cubicBezTo>
                  <a:pt x="1920" y="1153"/>
                  <a:pt x="1830" y="1018"/>
                  <a:pt x="1740" y="904"/>
                </a:cubicBezTo>
                <a:cubicBezTo>
                  <a:pt x="1649" y="792"/>
                  <a:pt x="1559" y="702"/>
                  <a:pt x="1604" y="543"/>
                </a:cubicBezTo>
                <a:cubicBezTo>
                  <a:pt x="1649" y="407"/>
                  <a:pt x="1761" y="362"/>
                  <a:pt x="1897" y="317"/>
                </a:cubicBezTo>
                <a:cubicBezTo>
                  <a:pt x="2032" y="272"/>
                  <a:pt x="2191" y="205"/>
                  <a:pt x="2258" y="24"/>
                </a:cubicBezTo>
                <a:lnTo>
                  <a:pt x="21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5"/>
          <p:cNvSpPr/>
          <p:nvPr/>
        </p:nvSpPr>
        <p:spPr>
          <a:xfrm>
            <a:off x="8221064" y="254673"/>
            <a:ext cx="25305" cy="153571"/>
          </a:xfrm>
          <a:custGeom>
            <a:rect b="b" l="l" r="r" t="t"/>
            <a:pathLst>
              <a:path extrusionOk="0" h="971" w="160">
                <a:moveTo>
                  <a:pt x="0" y="1"/>
                </a:moveTo>
                <a:lnTo>
                  <a:pt x="0" y="971"/>
                </a:lnTo>
                <a:lnTo>
                  <a:pt x="159" y="971"/>
                </a:lnTo>
                <a:lnTo>
                  <a:pt x="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5"/>
          <p:cNvSpPr/>
          <p:nvPr/>
        </p:nvSpPr>
        <p:spPr>
          <a:xfrm>
            <a:off x="8156695" y="319043"/>
            <a:ext cx="153887" cy="24989"/>
          </a:xfrm>
          <a:custGeom>
            <a:rect b="b" l="l" r="r" t="t"/>
            <a:pathLst>
              <a:path extrusionOk="0" h="158" w="973">
                <a:moveTo>
                  <a:pt x="1" y="0"/>
                </a:moveTo>
                <a:lnTo>
                  <a:pt x="1" y="157"/>
                </a:lnTo>
                <a:lnTo>
                  <a:pt x="973" y="157"/>
                </a:lnTo>
                <a:lnTo>
                  <a:pt x="9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5"/>
          <p:cNvSpPr/>
          <p:nvPr/>
        </p:nvSpPr>
        <p:spPr>
          <a:xfrm>
            <a:off x="8356763" y="397489"/>
            <a:ext cx="25305" cy="153571"/>
          </a:xfrm>
          <a:custGeom>
            <a:rect b="b" l="l" r="r" t="t"/>
            <a:pathLst>
              <a:path extrusionOk="0" h="971" w="160">
                <a:moveTo>
                  <a:pt x="0" y="1"/>
                </a:moveTo>
                <a:lnTo>
                  <a:pt x="0" y="971"/>
                </a:lnTo>
                <a:lnTo>
                  <a:pt x="159" y="971"/>
                </a:lnTo>
                <a:lnTo>
                  <a:pt x="1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5"/>
          <p:cNvSpPr/>
          <p:nvPr/>
        </p:nvSpPr>
        <p:spPr>
          <a:xfrm>
            <a:off x="8292393" y="461859"/>
            <a:ext cx="153887" cy="24989"/>
          </a:xfrm>
          <a:custGeom>
            <a:rect b="b" l="l" r="r" t="t"/>
            <a:pathLst>
              <a:path extrusionOk="0" h="158" w="973">
                <a:moveTo>
                  <a:pt x="1" y="0"/>
                </a:moveTo>
                <a:lnTo>
                  <a:pt x="1" y="157"/>
                </a:lnTo>
                <a:lnTo>
                  <a:pt x="972" y="157"/>
                </a:lnTo>
                <a:lnTo>
                  <a:pt x="9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5"/>
          <p:cNvSpPr/>
          <p:nvPr/>
        </p:nvSpPr>
        <p:spPr>
          <a:xfrm>
            <a:off x="1046987" y="4644752"/>
            <a:ext cx="418010" cy="307300"/>
          </a:xfrm>
          <a:custGeom>
            <a:rect b="b" l="l" r="r" t="t"/>
            <a:pathLst>
              <a:path extrusionOk="0" h="1943" w="2643">
                <a:moveTo>
                  <a:pt x="24" y="1"/>
                </a:moveTo>
                <a:lnTo>
                  <a:pt x="0" y="160"/>
                </a:lnTo>
                <a:lnTo>
                  <a:pt x="768" y="205"/>
                </a:lnTo>
                <a:lnTo>
                  <a:pt x="813" y="1018"/>
                </a:lnTo>
                <a:lnTo>
                  <a:pt x="1626" y="1063"/>
                </a:lnTo>
                <a:lnTo>
                  <a:pt x="1671" y="1875"/>
                </a:lnTo>
                <a:lnTo>
                  <a:pt x="2484" y="1921"/>
                </a:lnTo>
                <a:lnTo>
                  <a:pt x="2484" y="1942"/>
                </a:lnTo>
                <a:lnTo>
                  <a:pt x="2643" y="1942"/>
                </a:lnTo>
                <a:lnTo>
                  <a:pt x="2643" y="1785"/>
                </a:lnTo>
                <a:lnTo>
                  <a:pt x="1806" y="1740"/>
                </a:lnTo>
                <a:lnTo>
                  <a:pt x="1761" y="927"/>
                </a:lnTo>
                <a:lnTo>
                  <a:pt x="948" y="882"/>
                </a:lnTo>
                <a:lnTo>
                  <a:pt x="903" y="46"/>
                </a:lnTo>
                <a:lnTo>
                  <a:pt x="24" y="1"/>
                </a:lnTo>
                <a:close/>
              </a:path>
            </a:pathLst>
          </a:custGeom>
          <a:solidFill>
            <a:srgbClr val="18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3_3">
    <p:bg>
      <p:bgPr>
        <a:solidFill>
          <a:schemeClr val="lt1"/>
        </a:solidFill>
      </p:bgPr>
    </p:bg>
    <p:spTree>
      <p:nvGrpSpPr>
        <p:cNvPr id="3178" name="Shape 3178"/>
        <p:cNvGrpSpPr/>
        <p:nvPr/>
      </p:nvGrpSpPr>
      <p:grpSpPr>
        <a:xfrm>
          <a:off x="0" y="0"/>
          <a:ext cx="0" cy="0"/>
          <a:chOff x="0" y="0"/>
          <a:chExt cx="0" cy="0"/>
        </a:xfrm>
      </p:grpSpPr>
      <p:sp>
        <p:nvSpPr>
          <p:cNvPr id="3179" name="Google Shape;3179;p36"/>
          <p:cNvSpPr/>
          <p:nvPr/>
        </p:nvSpPr>
        <p:spPr>
          <a:xfrm>
            <a:off x="190537" y="492855"/>
            <a:ext cx="239387" cy="239229"/>
          </a:xfrm>
          <a:custGeom>
            <a:rect b="b" l="l" r="r" t="t"/>
            <a:pathLst>
              <a:path extrusionOk="0" h="1512" w="1513">
                <a:moveTo>
                  <a:pt x="768" y="91"/>
                </a:moveTo>
                <a:cubicBezTo>
                  <a:pt x="926" y="91"/>
                  <a:pt x="1085" y="157"/>
                  <a:pt x="1220" y="271"/>
                </a:cubicBezTo>
                <a:cubicBezTo>
                  <a:pt x="1355" y="383"/>
                  <a:pt x="1422" y="564"/>
                  <a:pt x="1422" y="744"/>
                </a:cubicBezTo>
                <a:cubicBezTo>
                  <a:pt x="1422" y="925"/>
                  <a:pt x="1377" y="1084"/>
                  <a:pt x="1242" y="1219"/>
                </a:cubicBezTo>
                <a:cubicBezTo>
                  <a:pt x="1130" y="1355"/>
                  <a:pt x="949" y="1422"/>
                  <a:pt x="768" y="1422"/>
                </a:cubicBezTo>
                <a:cubicBezTo>
                  <a:pt x="755" y="1423"/>
                  <a:pt x="741" y="1423"/>
                  <a:pt x="728" y="1423"/>
                </a:cubicBezTo>
                <a:cubicBezTo>
                  <a:pt x="384" y="1423"/>
                  <a:pt x="91" y="1136"/>
                  <a:pt x="91" y="768"/>
                </a:cubicBezTo>
                <a:cubicBezTo>
                  <a:pt x="91" y="587"/>
                  <a:pt x="158" y="428"/>
                  <a:pt x="272" y="293"/>
                </a:cubicBezTo>
                <a:cubicBezTo>
                  <a:pt x="407" y="157"/>
                  <a:pt x="564" y="91"/>
                  <a:pt x="745" y="91"/>
                </a:cubicBezTo>
                <a:close/>
                <a:moveTo>
                  <a:pt x="745" y="0"/>
                </a:moveTo>
                <a:cubicBezTo>
                  <a:pt x="543" y="0"/>
                  <a:pt x="339" y="91"/>
                  <a:pt x="203" y="226"/>
                </a:cubicBezTo>
                <a:cubicBezTo>
                  <a:pt x="68" y="383"/>
                  <a:pt x="1" y="564"/>
                  <a:pt x="1" y="768"/>
                </a:cubicBezTo>
                <a:cubicBezTo>
                  <a:pt x="1" y="1196"/>
                  <a:pt x="339" y="1512"/>
                  <a:pt x="768" y="1512"/>
                </a:cubicBezTo>
                <a:lnTo>
                  <a:pt x="790" y="1512"/>
                </a:lnTo>
                <a:cubicBezTo>
                  <a:pt x="971" y="1512"/>
                  <a:pt x="1175" y="1422"/>
                  <a:pt x="1310" y="1286"/>
                </a:cubicBezTo>
                <a:cubicBezTo>
                  <a:pt x="1446" y="1129"/>
                  <a:pt x="1513" y="948"/>
                  <a:pt x="1513" y="744"/>
                </a:cubicBezTo>
                <a:cubicBezTo>
                  <a:pt x="1513" y="542"/>
                  <a:pt x="1422" y="338"/>
                  <a:pt x="1287" y="203"/>
                </a:cubicBezTo>
                <a:cubicBezTo>
                  <a:pt x="1130" y="67"/>
                  <a:pt x="949" y="0"/>
                  <a:pt x="7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6"/>
          <p:cNvSpPr/>
          <p:nvPr/>
        </p:nvSpPr>
        <p:spPr>
          <a:xfrm>
            <a:off x="512039" y="178472"/>
            <a:ext cx="157271" cy="137651"/>
          </a:xfrm>
          <a:custGeom>
            <a:rect b="b" l="l" r="r" t="t"/>
            <a:pathLst>
              <a:path extrusionOk="0" h="870" w="994">
                <a:moveTo>
                  <a:pt x="495" y="154"/>
                </a:moveTo>
                <a:cubicBezTo>
                  <a:pt x="598" y="154"/>
                  <a:pt x="696" y="218"/>
                  <a:pt x="745" y="317"/>
                </a:cubicBezTo>
                <a:cubicBezTo>
                  <a:pt x="813" y="474"/>
                  <a:pt x="745" y="633"/>
                  <a:pt x="609" y="700"/>
                </a:cubicBezTo>
                <a:cubicBezTo>
                  <a:pt x="576" y="711"/>
                  <a:pt x="541" y="716"/>
                  <a:pt x="505" y="716"/>
                </a:cubicBezTo>
                <a:cubicBezTo>
                  <a:pt x="394" y="716"/>
                  <a:pt x="282" y="661"/>
                  <a:pt x="248" y="543"/>
                </a:cubicBezTo>
                <a:cubicBezTo>
                  <a:pt x="181" y="407"/>
                  <a:pt x="248" y="248"/>
                  <a:pt x="384" y="181"/>
                </a:cubicBezTo>
                <a:cubicBezTo>
                  <a:pt x="420" y="163"/>
                  <a:pt x="458" y="154"/>
                  <a:pt x="495" y="154"/>
                </a:cubicBezTo>
                <a:close/>
                <a:moveTo>
                  <a:pt x="503" y="1"/>
                </a:moveTo>
                <a:cubicBezTo>
                  <a:pt x="441" y="1"/>
                  <a:pt x="378" y="15"/>
                  <a:pt x="317" y="46"/>
                </a:cubicBezTo>
                <a:cubicBezTo>
                  <a:pt x="91" y="136"/>
                  <a:pt x="1" y="407"/>
                  <a:pt x="91" y="609"/>
                </a:cubicBezTo>
                <a:cubicBezTo>
                  <a:pt x="158" y="777"/>
                  <a:pt x="324" y="870"/>
                  <a:pt x="498" y="870"/>
                </a:cubicBezTo>
                <a:cubicBezTo>
                  <a:pt x="558" y="870"/>
                  <a:pt x="620" y="858"/>
                  <a:pt x="678" y="835"/>
                </a:cubicBezTo>
                <a:cubicBezTo>
                  <a:pt x="904" y="745"/>
                  <a:pt x="994" y="474"/>
                  <a:pt x="880" y="248"/>
                </a:cubicBezTo>
                <a:cubicBezTo>
                  <a:pt x="815" y="101"/>
                  <a:pt x="666" y="1"/>
                  <a:pt x="5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6"/>
          <p:cNvSpPr/>
          <p:nvPr/>
        </p:nvSpPr>
        <p:spPr>
          <a:xfrm>
            <a:off x="144020" y="157112"/>
            <a:ext cx="157271" cy="167871"/>
          </a:xfrm>
          <a:custGeom>
            <a:rect b="b" l="l" r="r" t="t"/>
            <a:pathLst>
              <a:path extrusionOk="0" h="1061" w="994">
                <a:moveTo>
                  <a:pt x="994" y="0"/>
                </a:moveTo>
                <a:lnTo>
                  <a:pt x="497" y="203"/>
                </a:lnTo>
                <a:lnTo>
                  <a:pt x="1" y="428"/>
                </a:lnTo>
                <a:lnTo>
                  <a:pt x="430" y="744"/>
                </a:lnTo>
                <a:lnTo>
                  <a:pt x="882" y="1060"/>
                </a:lnTo>
                <a:lnTo>
                  <a:pt x="927" y="519"/>
                </a:lnTo>
                <a:lnTo>
                  <a:pt x="9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6"/>
          <p:cNvSpPr/>
          <p:nvPr/>
        </p:nvSpPr>
        <p:spPr>
          <a:xfrm>
            <a:off x="7862776" y="3114558"/>
            <a:ext cx="1278892" cy="2028855"/>
          </a:xfrm>
          <a:custGeom>
            <a:rect b="b" l="l" r="r" t="t"/>
            <a:pathLst>
              <a:path extrusionOk="0" h="12823" w="8083">
                <a:moveTo>
                  <a:pt x="8082" y="0"/>
                </a:moveTo>
                <a:cubicBezTo>
                  <a:pt x="8082" y="0"/>
                  <a:pt x="6885" y="677"/>
                  <a:pt x="6750" y="2234"/>
                </a:cubicBezTo>
                <a:cubicBezTo>
                  <a:pt x="6592" y="3793"/>
                  <a:pt x="7427" y="5711"/>
                  <a:pt x="6750" y="7089"/>
                </a:cubicBezTo>
                <a:cubicBezTo>
                  <a:pt x="4898" y="10746"/>
                  <a:pt x="564" y="9503"/>
                  <a:pt x="1" y="12823"/>
                </a:cubicBezTo>
                <a:lnTo>
                  <a:pt x="8082" y="12823"/>
                </a:lnTo>
                <a:lnTo>
                  <a:pt x="80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6"/>
          <p:cNvSpPr/>
          <p:nvPr/>
        </p:nvSpPr>
        <p:spPr>
          <a:xfrm>
            <a:off x="7712783" y="4175105"/>
            <a:ext cx="550131" cy="550289"/>
          </a:xfrm>
          <a:custGeom>
            <a:rect b="b" l="l" r="r" t="t"/>
            <a:pathLst>
              <a:path extrusionOk="0" h="3478" w="3477">
                <a:moveTo>
                  <a:pt x="3047" y="1"/>
                </a:moveTo>
                <a:lnTo>
                  <a:pt x="0" y="431"/>
                </a:lnTo>
                <a:lnTo>
                  <a:pt x="428" y="3477"/>
                </a:lnTo>
                <a:lnTo>
                  <a:pt x="3477" y="3049"/>
                </a:lnTo>
                <a:lnTo>
                  <a:pt x="30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6"/>
          <p:cNvSpPr/>
          <p:nvPr/>
        </p:nvSpPr>
        <p:spPr>
          <a:xfrm>
            <a:off x="7934291" y="4328895"/>
            <a:ext cx="517854" cy="550289"/>
          </a:xfrm>
          <a:custGeom>
            <a:rect b="b" l="l" r="r" t="t"/>
            <a:pathLst>
              <a:path extrusionOk="0" h="3478" w="3273">
                <a:moveTo>
                  <a:pt x="2911" y="1"/>
                </a:moveTo>
                <a:lnTo>
                  <a:pt x="2754" y="226"/>
                </a:lnTo>
                <a:lnTo>
                  <a:pt x="2911" y="22"/>
                </a:lnTo>
                <a:lnTo>
                  <a:pt x="2911" y="1"/>
                </a:lnTo>
                <a:close/>
                <a:moveTo>
                  <a:pt x="1873" y="136"/>
                </a:moveTo>
                <a:lnTo>
                  <a:pt x="1716" y="362"/>
                </a:lnTo>
                <a:lnTo>
                  <a:pt x="1490" y="203"/>
                </a:lnTo>
                <a:lnTo>
                  <a:pt x="1467" y="203"/>
                </a:lnTo>
                <a:lnTo>
                  <a:pt x="1716" y="383"/>
                </a:lnTo>
                <a:lnTo>
                  <a:pt x="1896" y="136"/>
                </a:lnTo>
                <a:close/>
                <a:moveTo>
                  <a:pt x="428" y="338"/>
                </a:moveTo>
                <a:lnTo>
                  <a:pt x="677" y="519"/>
                </a:lnTo>
                <a:lnTo>
                  <a:pt x="452" y="338"/>
                </a:lnTo>
                <a:close/>
                <a:moveTo>
                  <a:pt x="2008" y="588"/>
                </a:moveTo>
                <a:lnTo>
                  <a:pt x="2008" y="609"/>
                </a:lnTo>
                <a:lnTo>
                  <a:pt x="2303" y="813"/>
                </a:lnTo>
                <a:lnTo>
                  <a:pt x="2032" y="609"/>
                </a:lnTo>
                <a:lnTo>
                  <a:pt x="2008" y="588"/>
                </a:lnTo>
                <a:close/>
                <a:moveTo>
                  <a:pt x="2505" y="46"/>
                </a:moveTo>
                <a:lnTo>
                  <a:pt x="2731" y="226"/>
                </a:lnTo>
                <a:lnTo>
                  <a:pt x="2303" y="813"/>
                </a:lnTo>
                <a:lnTo>
                  <a:pt x="2754" y="248"/>
                </a:lnTo>
                <a:lnTo>
                  <a:pt x="2980" y="407"/>
                </a:lnTo>
                <a:lnTo>
                  <a:pt x="2980" y="383"/>
                </a:lnTo>
                <a:lnTo>
                  <a:pt x="2754" y="226"/>
                </a:lnTo>
                <a:lnTo>
                  <a:pt x="2528" y="46"/>
                </a:lnTo>
                <a:close/>
                <a:moveTo>
                  <a:pt x="858" y="293"/>
                </a:moveTo>
                <a:lnTo>
                  <a:pt x="677" y="519"/>
                </a:lnTo>
                <a:lnTo>
                  <a:pt x="1264" y="970"/>
                </a:lnTo>
                <a:lnTo>
                  <a:pt x="1557" y="1196"/>
                </a:lnTo>
                <a:lnTo>
                  <a:pt x="1580" y="1196"/>
                </a:lnTo>
                <a:lnTo>
                  <a:pt x="1557" y="1174"/>
                </a:lnTo>
                <a:lnTo>
                  <a:pt x="1286" y="970"/>
                </a:lnTo>
                <a:lnTo>
                  <a:pt x="1716" y="383"/>
                </a:lnTo>
                <a:lnTo>
                  <a:pt x="1264" y="949"/>
                </a:lnTo>
                <a:lnTo>
                  <a:pt x="699" y="519"/>
                </a:lnTo>
                <a:lnTo>
                  <a:pt x="858" y="293"/>
                </a:lnTo>
                <a:close/>
                <a:moveTo>
                  <a:pt x="0" y="1400"/>
                </a:moveTo>
                <a:lnTo>
                  <a:pt x="0" y="1422"/>
                </a:lnTo>
                <a:lnTo>
                  <a:pt x="22" y="1422"/>
                </a:lnTo>
                <a:lnTo>
                  <a:pt x="22" y="1400"/>
                </a:lnTo>
                <a:close/>
                <a:moveTo>
                  <a:pt x="3070" y="1039"/>
                </a:moveTo>
                <a:lnTo>
                  <a:pt x="2890" y="1265"/>
                </a:lnTo>
                <a:lnTo>
                  <a:pt x="3115" y="1445"/>
                </a:lnTo>
                <a:lnTo>
                  <a:pt x="3115" y="1422"/>
                </a:lnTo>
                <a:lnTo>
                  <a:pt x="2911" y="1265"/>
                </a:lnTo>
                <a:lnTo>
                  <a:pt x="3070" y="1061"/>
                </a:lnTo>
                <a:lnTo>
                  <a:pt x="3070" y="1039"/>
                </a:lnTo>
                <a:close/>
                <a:moveTo>
                  <a:pt x="834" y="1557"/>
                </a:moveTo>
                <a:lnTo>
                  <a:pt x="1105" y="1783"/>
                </a:lnTo>
                <a:lnTo>
                  <a:pt x="1129" y="1783"/>
                </a:lnTo>
                <a:lnTo>
                  <a:pt x="1129" y="1761"/>
                </a:lnTo>
                <a:lnTo>
                  <a:pt x="834" y="1557"/>
                </a:lnTo>
                <a:close/>
                <a:moveTo>
                  <a:pt x="67" y="1897"/>
                </a:moveTo>
                <a:lnTo>
                  <a:pt x="90" y="1919"/>
                </a:lnTo>
                <a:lnTo>
                  <a:pt x="383" y="2144"/>
                </a:lnTo>
                <a:lnTo>
                  <a:pt x="67" y="1897"/>
                </a:lnTo>
                <a:close/>
                <a:moveTo>
                  <a:pt x="677" y="519"/>
                </a:moveTo>
                <a:lnTo>
                  <a:pt x="226" y="1106"/>
                </a:lnTo>
                <a:lnTo>
                  <a:pt x="22" y="1400"/>
                </a:lnTo>
                <a:lnTo>
                  <a:pt x="248" y="1129"/>
                </a:lnTo>
                <a:lnTo>
                  <a:pt x="813" y="1557"/>
                </a:lnTo>
                <a:lnTo>
                  <a:pt x="609" y="1828"/>
                </a:lnTo>
                <a:lnTo>
                  <a:pt x="587" y="1852"/>
                </a:lnTo>
                <a:lnTo>
                  <a:pt x="383" y="2144"/>
                </a:lnTo>
                <a:lnTo>
                  <a:pt x="609" y="1852"/>
                </a:lnTo>
                <a:lnTo>
                  <a:pt x="834" y="1557"/>
                </a:lnTo>
                <a:lnTo>
                  <a:pt x="248" y="1106"/>
                </a:lnTo>
                <a:lnTo>
                  <a:pt x="677" y="519"/>
                </a:lnTo>
                <a:close/>
                <a:moveTo>
                  <a:pt x="383" y="2144"/>
                </a:moveTo>
                <a:lnTo>
                  <a:pt x="383" y="2144"/>
                </a:lnTo>
                <a:lnTo>
                  <a:pt x="383" y="2144"/>
                </a:lnTo>
                <a:close/>
                <a:moveTo>
                  <a:pt x="383" y="2144"/>
                </a:moveTo>
                <a:lnTo>
                  <a:pt x="383" y="2144"/>
                </a:lnTo>
                <a:lnTo>
                  <a:pt x="383" y="2144"/>
                </a:lnTo>
                <a:close/>
                <a:moveTo>
                  <a:pt x="1851" y="1422"/>
                </a:moveTo>
                <a:lnTo>
                  <a:pt x="1421" y="1987"/>
                </a:lnTo>
                <a:lnTo>
                  <a:pt x="1129" y="1783"/>
                </a:lnTo>
                <a:lnTo>
                  <a:pt x="1400" y="2009"/>
                </a:lnTo>
                <a:lnTo>
                  <a:pt x="1196" y="2280"/>
                </a:lnTo>
                <a:lnTo>
                  <a:pt x="1421" y="2009"/>
                </a:lnTo>
                <a:lnTo>
                  <a:pt x="1851" y="1422"/>
                </a:lnTo>
                <a:close/>
                <a:moveTo>
                  <a:pt x="383" y="2144"/>
                </a:moveTo>
                <a:lnTo>
                  <a:pt x="157" y="2439"/>
                </a:lnTo>
                <a:lnTo>
                  <a:pt x="157" y="2460"/>
                </a:lnTo>
                <a:lnTo>
                  <a:pt x="383" y="2144"/>
                </a:lnTo>
                <a:close/>
                <a:moveTo>
                  <a:pt x="3047" y="2303"/>
                </a:moveTo>
                <a:lnTo>
                  <a:pt x="3273" y="2484"/>
                </a:lnTo>
                <a:lnTo>
                  <a:pt x="3251" y="2460"/>
                </a:lnTo>
                <a:lnTo>
                  <a:pt x="3047" y="2303"/>
                </a:lnTo>
                <a:close/>
                <a:moveTo>
                  <a:pt x="383" y="2144"/>
                </a:moveTo>
                <a:lnTo>
                  <a:pt x="677" y="2370"/>
                </a:lnTo>
                <a:lnTo>
                  <a:pt x="970" y="2596"/>
                </a:lnTo>
                <a:lnTo>
                  <a:pt x="1196" y="2303"/>
                </a:lnTo>
                <a:lnTo>
                  <a:pt x="1196" y="2280"/>
                </a:lnTo>
                <a:lnTo>
                  <a:pt x="1174" y="2303"/>
                </a:lnTo>
                <a:lnTo>
                  <a:pt x="970" y="2574"/>
                </a:lnTo>
                <a:lnTo>
                  <a:pt x="699" y="2370"/>
                </a:lnTo>
                <a:lnTo>
                  <a:pt x="677" y="2348"/>
                </a:lnTo>
                <a:lnTo>
                  <a:pt x="383" y="2144"/>
                </a:lnTo>
                <a:close/>
                <a:moveTo>
                  <a:pt x="2008" y="2439"/>
                </a:moveTo>
                <a:lnTo>
                  <a:pt x="1783" y="2731"/>
                </a:lnTo>
                <a:lnTo>
                  <a:pt x="1783" y="2755"/>
                </a:lnTo>
                <a:lnTo>
                  <a:pt x="1806" y="2731"/>
                </a:lnTo>
                <a:lnTo>
                  <a:pt x="2008" y="2460"/>
                </a:lnTo>
                <a:lnTo>
                  <a:pt x="2595" y="2890"/>
                </a:lnTo>
                <a:lnTo>
                  <a:pt x="2008" y="2439"/>
                </a:lnTo>
                <a:close/>
                <a:moveTo>
                  <a:pt x="2303" y="813"/>
                </a:moveTo>
                <a:lnTo>
                  <a:pt x="1851" y="1400"/>
                </a:lnTo>
                <a:lnTo>
                  <a:pt x="1580" y="1196"/>
                </a:lnTo>
                <a:lnTo>
                  <a:pt x="1851" y="1422"/>
                </a:lnTo>
                <a:lnTo>
                  <a:pt x="2438" y="1852"/>
                </a:lnTo>
                <a:lnTo>
                  <a:pt x="2008" y="2439"/>
                </a:lnTo>
                <a:lnTo>
                  <a:pt x="2460" y="1873"/>
                </a:lnTo>
                <a:lnTo>
                  <a:pt x="3025" y="2303"/>
                </a:lnTo>
                <a:lnTo>
                  <a:pt x="2595" y="2890"/>
                </a:lnTo>
                <a:lnTo>
                  <a:pt x="3047" y="2303"/>
                </a:lnTo>
                <a:lnTo>
                  <a:pt x="3206" y="2077"/>
                </a:lnTo>
                <a:lnTo>
                  <a:pt x="3047" y="2280"/>
                </a:lnTo>
                <a:lnTo>
                  <a:pt x="2460" y="1852"/>
                </a:lnTo>
                <a:lnTo>
                  <a:pt x="1873" y="1400"/>
                </a:lnTo>
                <a:lnTo>
                  <a:pt x="2303" y="835"/>
                </a:lnTo>
                <a:lnTo>
                  <a:pt x="2890" y="1265"/>
                </a:lnTo>
                <a:lnTo>
                  <a:pt x="2303" y="813"/>
                </a:lnTo>
                <a:close/>
                <a:moveTo>
                  <a:pt x="2595" y="2890"/>
                </a:moveTo>
                <a:lnTo>
                  <a:pt x="2595" y="2890"/>
                </a:lnTo>
                <a:lnTo>
                  <a:pt x="2595" y="2890"/>
                </a:lnTo>
                <a:close/>
                <a:moveTo>
                  <a:pt x="226" y="2935"/>
                </a:moveTo>
                <a:lnTo>
                  <a:pt x="226" y="2957"/>
                </a:lnTo>
                <a:lnTo>
                  <a:pt x="248" y="2957"/>
                </a:lnTo>
                <a:lnTo>
                  <a:pt x="226" y="2935"/>
                </a:lnTo>
                <a:close/>
                <a:moveTo>
                  <a:pt x="2595" y="2890"/>
                </a:moveTo>
                <a:lnTo>
                  <a:pt x="2370" y="3161"/>
                </a:lnTo>
                <a:lnTo>
                  <a:pt x="2370" y="3183"/>
                </a:lnTo>
                <a:lnTo>
                  <a:pt x="2393" y="3183"/>
                </a:lnTo>
                <a:lnTo>
                  <a:pt x="2595" y="2890"/>
                </a:lnTo>
                <a:close/>
                <a:moveTo>
                  <a:pt x="1783" y="2755"/>
                </a:moveTo>
                <a:lnTo>
                  <a:pt x="1557" y="3026"/>
                </a:lnTo>
                <a:lnTo>
                  <a:pt x="1331" y="3318"/>
                </a:lnTo>
                <a:lnTo>
                  <a:pt x="1355" y="3318"/>
                </a:lnTo>
                <a:lnTo>
                  <a:pt x="1557" y="3047"/>
                </a:lnTo>
                <a:lnTo>
                  <a:pt x="1851" y="3251"/>
                </a:lnTo>
                <a:lnTo>
                  <a:pt x="1873" y="3251"/>
                </a:lnTo>
                <a:lnTo>
                  <a:pt x="1580" y="3026"/>
                </a:lnTo>
                <a:lnTo>
                  <a:pt x="1783" y="2755"/>
                </a:lnTo>
                <a:close/>
                <a:moveTo>
                  <a:pt x="970" y="2596"/>
                </a:moveTo>
                <a:lnTo>
                  <a:pt x="518" y="3161"/>
                </a:lnTo>
                <a:lnTo>
                  <a:pt x="248" y="2957"/>
                </a:lnTo>
                <a:lnTo>
                  <a:pt x="518" y="3183"/>
                </a:lnTo>
                <a:lnTo>
                  <a:pt x="813" y="3408"/>
                </a:lnTo>
                <a:lnTo>
                  <a:pt x="834" y="3408"/>
                </a:lnTo>
                <a:lnTo>
                  <a:pt x="542" y="3183"/>
                </a:lnTo>
                <a:lnTo>
                  <a:pt x="970" y="2596"/>
                </a:lnTo>
                <a:close/>
                <a:moveTo>
                  <a:pt x="518" y="3183"/>
                </a:moveTo>
                <a:lnTo>
                  <a:pt x="293" y="3477"/>
                </a:lnTo>
                <a:lnTo>
                  <a:pt x="316" y="3477"/>
                </a:lnTo>
                <a:lnTo>
                  <a:pt x="518" y="318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6"/>
          <p:cNvSpPr/>
          <p:nvPr/>
        </p:nvSpPr>
        <p:spPr>
          <a:xfrm>
            <a:off x="7919893" y="4321775"/>
            <a:ext cx="532252" cy="560732"/>
          </a:xfrm>
          <a:custGeom>
            <a:rect b="b" l="l" r="r" t="t"/>
            <a:pathLst>
              <a:path extrusionOk="0" h="3544" w="3364">
                <a:moveTo>
                  <a:pt x="1807" y="452"/>
                </a:moveTo>
                <a:lnTo>
                  <a:pt x="2370" y="880"/>
                </a:lnTo>
                <a:lnTo>
                  <a:pt x="1942" y="1422"/>
                </a:lnTo>
                <a:lnTo>
                  <a:pt x="1400" y="1015"/>
                </a:lnTo>
                <a:lnTo>
                  <a:pt x="1807" y="452"/>
                </a:lnTo>
                <a:close/>
                <a:moveTo>
                  <a:pt x="768" y="587"/>
                </a:moveTo>
                <a:lnTo>
                  <a:pt x="1332" y="1015"/>
                </a:lnTo>
                <a:lnTo>
                  <a:pt x="904" y="1581"/>
                </a:lnTo>
                <a:lnTo>
                  <a:pt x="362" y="1151"/>
                </a:lnTo>
                <a:lnTo>
                  <a:pt x="768" y="587"/>
                </a:lnTo>
                <a:close/>
                <a:moveTo>
                  <a:pt x="2394" y="903"/>
                </a:moveTo>
                <a:lnTo>
                  <a:pt x="2957" y="1310"/>
                </a:lnTo>
                <a:lnTo>
                  <a:pt x="2529" y="1873"/>
                </a:lnTo>
                <a:lnTo>
                  <a:pt x="1987" y="1445"/>
                </a:lnTo>
                <a:lnTo>
                  <a:pt x="2394" y="903"/>
                </a:lnTo>
                <a:close/>
                <a:moveTo>
                  <a:pt x="1377" y="1039"/>
                </a:moveTo>
                <a:lnTo>
                  <a:pt x="1919" y="1467"/>
                </a:lnTo>
                <a:lnTo>
                  <a:pt x="1512" y="2009"/>
                </a:lnTo>
                <a:lnTo>
                  <a:pt x="949" y="1602"/>
                </a:lnTo>
                <a:lnTo>
                  <a:pt x="1377" y="1039"/>
                </a:lnTo>
                <a:close/>
                <a:moveTo>
                  <a:pt x="1964" y="1490"/>
                </a:moveTo>
                <a:lnTo>
                  <a:pt x="2506" y="1897"/>
                </a:lnTo>
                <a:lnTo>
                  <a:pt x="2099" y="2460"/>
                </a:lnTo>
                <a:lnTo>
                  <a:pt x="1536" y="2032"/>
                </a:lnTo>
                <a:lnTo>
                  <a:pt x="1964" y="1490"/>
                </a:lnTo>
                <a:close/>
                <a:moveTo>
                  <a:pt x="925" y="1626"/>
                </a:moveTo>
                <a:lnTo>
                  <a:pt x="1467" y="2054"/>
                </a:lnTo>
                <a:lnTo>
                  <a:pt x="1061" y="2596"/>
                </a:lnTo>
                <a:lnTo>
                  <a:pt x="497" y="2189"/>
                </a:lnTo>
                <a:lnTo>
                  <a:pt x="925" y="1626"/>
                </a:lnTo>
                <a:close/>
                <a:moveTo>
                  <a:pt x="2551" y="1918"/>
                </a:moveTo>
                <a:lnTo>
                  <a:pt x="3093" y="2348"/>
                </a:lnTo>
                <a:lnTo>
                  <a:pt x="2686" y="2912"/>
                </a:lnTo>
                <a:lnTo>
                  <a:pt x="2123" y="2484"/>
                </a:lnTo>
                <a:lnTo>
                  <a:pt x="2551" y="1918"/>
                </a:lnTo>
                <a:close/>
                <a:moveTo>
                  <a:pt x="1512" y="2077"/>
                </a:moveTo>
                <a:lnTo>
                  <a:pt x="2078" y="2484"/>
                </a:lnTo>
                <a:lnTo>
                  <a:pt x="1648" y="3047"/>
                </a:lnTo>
                <a:lnTo>
                  <a:pt x="1084" y="2641"/>
                </a:lnTo>
                <a:lnTo>
                  <a:pt x="1512" y="2077"/>
                </a:lnTo>
                <a:close/>
                <a:moveTo>
                  <a:pt x="3026" y="0"/>
                </a:moveTo>
                <a:lnTo>
                  <a:pt x="2845" y="248"/>
                </a:lnTo>
                <a:lnTo>
                  <a:pt x="2619" y="91"/>
                </a:lnTo>
                <a:lnTo>
                  <a:pt x="2551" y="91"/>
                </a:lnTo>
                <a:lnTo>
                  <a:pt x="2800" y="271"/>
                </a:lnTo>
                <a:lnTo>
                  <a:pt x="2394" y="835"/>
                </a:lnTo>
                <a:lnTo>
                  <a:pt x="1828" y="407"/>
                </a:lnTo>
                <a:lnTo>
                  <a:pt x="2033" y="158"/>
                </a:lnTo>
                <a:lnTo>
                  <a:pt x="1964" y="181"/>
                </a:lnTo>
                <a:lnTo>
                  <a:pt x="1807" y="383"/>
                </a:lnTo>
                <a:lnTo>
                  <a:pt x="1581" y="226"/>
                </a:lnTo>
                <a:lnTo>
                  <a:pt x="1536" y="226"/>
                </a:lnTo>
                <a:lnTo>
                  <a:pt x="1783" y="428"/>
                </a:lnTo>
                <a:lnTo>
                  <a:pt x="1355" y="970"/>
                </a:lnTo>
                <a:lnTo>
                  <a:pt x="813" y="564"/>
                </a:lnTo>
                <a:lnTo>
                  <a:pt x="994" y="317"/>
                </a:lnTo>
                <a:lnTo>
                  <a:pt x="925" y="317"/>
                </a:lnTo>
                <a:lnTo>
                  <a:pt x="768" y="542"/>
                </a:lnTo>
                <a:lnTo>
                  <a:pt x="543" y="383"/>
                </a:lnTo>
                <a:lnTo>
                  <a:pt x="497" y="383"/>
                </a:lnTo>
                <a:lnTo>
                  <a:pt x="745" y="564"/>
                </a:lnTo>
                <a:lnTo>
                  <a:pt x="317" y="1129"/>
                </a:lnTo>
                <a:lnTo>
                  <a:pt x="1" y="880"/>
                </a:lnTo>
                <a:lnTo>
                  <a:pt x="1" y="949"/>
                </a:lnTo>
                <a:lnTo>
                  <a:pt x="293" y="1151"/>
                </a:lnTo>
                <a:lnTo>
                  <a:pt x="91" y="1445"/>
                </a:lnTo>
                <a:lnTo>
                  <a:pt x="91" y="1512"/>
                </a:lnTo>
                <a:lnTo>
                  <a:pt x="339" y="1196"/>
                </a:lnTo>
                <a:lnTo>
                  <a:pt x="880" y="1602"/>
                </a:lnTo>
                <a:lnTo>
                  <a:pt x="474" y="2168"/>
                </a:lnTo>
                <a:lnTo>
                  <a:pt x="136" y="1918"/>
                </a:lnTo>
                <a:lnTo>
                  <a:pt x="158" y="1987"/>
                </a:lnTo>
                <a:lnTo>
                  <a:pt x="452" y="2189"/>
                </a:lnTo>
                <a:lnTo>
                  <a:pt x="227" y="2484"/>
                </a:lnTo>
                <a:lnTo>
                  <a:pt x="227" y="2550"/>
                </a:lnTo>
                <a:lnTo>
                  <a:pt x="474" y="2213"/>
                </a:lnTo>
                <a:lnTo>
                  <a:pt x="1039" y="2641"/>
                </a:lnTo>
                <a:lnTo>
                  <a:pt x="609" y="3183"/>
                </a:lnTo>
                <a:lnTo>
                  <a:pt x="293" y="2957"/>
                </a:lnTo>
                <a:lnTo>
                  <a:pt x="293" y="3002"/>
                </a:lnTo>
                <a:lnTo>
                  <a:pt x="588" y="3228"/>
                </a:lnTo>
                <a:lnTo>
                  <a:pt x="362" y="3544"/>
                </a:lnTo>
                <a:lnTo>
                  <a:pt x="407" y="3522"/>
                </a:lnTo>
                <a:lnTo>
                  <a:pt x="633" y="3251"/>
                </a:lnTo>
                <a:lnTo>
                  <a:pt x="904" y="3453"/>
                </a:lnTo>
                <a:lnTo>
                  <a:pt x="949" y="3453"/>
                </a:lnTo>
                <a:lnTo>
                  <a:pt x="655" y="3228"/>
                </a:lnTo>
                <a:lnTo>
                  <a:pt x="1061" y="2664"/>
                </a:lnTo>
                <a:lnTo>
                  <a:pt x="1626" y="3092"/>
                </a:lnTo>
                <a:lnTo>
                  <a:pt x="1400" y="3387"/>
                </a:lnTo>
                <a:lnTo>
                  <a:pt x="1446" y="3387"/>
                </a:lnTo>
                <a:lnTo>
                  <a:pt x="1648" y="3116"/>
                </a:lnTo>
                <a:lnTo>
                  <a:pt x="1942" y="3318"/>
                </a:lnTo>
                <a:lnTo>
                  <a:pt x="1987" y="3318"/>
                </a:lnTo>
                <a:lnTo>
                  <a:pt x="1693" y="3071"/>
                </a:lnTo>
                <a:lnTo>
                  <a:pt x="2099" y="2529"/>
                </a:lnTo>
                <a:lnTo>
                  <a:pt x="2665" y="2935"/>
                </a:lnTo>
                <a:lnTo>
                  <a:pt x="2415" y="3251"/>
                </a:lnTo>
                <a:lnTo>
                  <a:pt x="2415" y="3251"/>
                </a:lnTo>
                <a:lnTo>
                  <a:pt x="2484" y="3228"/>
                </a:lnTo>
                <a:lnTo>
                  <a:pt x="2686" y="2957"/>
                </a:lnTo>
                <a:lnTo>
                  <a:pt x="2957" y="3161"/>
                </a:lnTo>
                <a:lnTo>
                  <a:pt x="3026" y="3161"/>
                </a:lnTo>
                <a:lnTo>
                  <a:pt x="2710" y="2935"/>
                </a:lnTo>
                <a:lnTo>
                  <a:pt x="3138" y="2370"/>
                </a:lnTo>
                <a:lnTo>
                  <a:pt x="3364" y="2550"/>
                </a:lnTo>
                <a:lnTo>
                  <a:pt x="3364" y="2484"/>
                </a:lnTo>
                <a:lnTo>
                  <a:pt x="3161" y="2348"/>
                </a:lnTo>
                <a:lnTo>
                  <a:pt x="3318" y="2144"/>
                </a:lnTo>
                <a:lnTo>
                  <a:pt x="3297" y="2077"/>
                </a:lnTo>
                <a:lnTo>
                  <a:pt x="3138" y="2303"/>
                </a:lnTo>
                <a:lnTo>
                  <a:pt x="2574" y="1897"/>
                </a:lnTo>
                <a:lnTo>
                  <a:pt x="2981" y="1331"/>
                </a:lnTo>
                <a:lnTo>
                  <a:pt x="3228" y="1512"/>
                </a:lnTo>
                <a:lnTo>
                  <a:pt x="3228" y="1467"/>
                </a:lnTo>
                <a:lnTo>
                  <a:pt x="3026" y="1310"/>
                </a:lnTo>
                <a:lnTo>
                  <a:pt x="3161" y="1106"/>
                </a:lnTo>
                <a:lnTo>
                  <a:pt x="3161" y="1039"/>
                </a:lnTo>
                <a:lnTo>
                  <a:pt x="2981" y="1286"/>
                </a:lnTo>
                <a:lnTo>
                  <a:pt x="2415" y="858"/>
                </a:lnTo>
                <a:lnTo>
                  <a:pt x="2845" y="317"/>
                </a:lnTo>
                <a:lnTo>
                  <a:pt x="3093" y="474"/>
                </a:lnTo>
                <a:lnTo>
                  <a:pt x="3071" y="428"/>
                </a:lnTo>
                <a:lnTo>
                  <a:pt x="2867" y="271"/>
                </a:lnTo>
                <a:lnTo>
                  <a:pt x="3026" y="67"/>
                </a:lnTo>
                <a:lnTo>
                  <a:pt x="302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6" name="Google Shape;3186;p36"/>
          <p:cNvGrpSpPr/>
          <p:nvPr/>
        </p:nvGrpSpPr>
        <p:grpSpPr>
          <a:xfrm>
            <a:off x="8709094" y="4043150"/>
            <a:ext cx="182586" cy="532252"/>
            <a:chOff x="8709094" y="4043150"/>
            <a:chExt cx="182586" cy="532252"/>
          </a:xfrm>
        </p:grpSpPr>
        <p:sp>
          <p:nvSpPr>
            <p:cNvPr id="3187" name="Google Shape;3187;p36"/>
            <p:cNvSpPr/>
            <p:nvPr/>
          </p:nvSpPr>
          <p:spPr>
            <a:xfrm>
              <a:off x="8723492" y="4043150"/>
              <a:ext cx="110912" cy="139392"/>
            </a:xfrm>
            <a:custGeom>
              <a:rect b="b" l="l" r="r" t="t"/>
              <a:pathLst>
                <a:path extrusionOk="0" h="881" w="701">
                  <a:moveTo>
                    <a:pt x="566" y="1"/>
                  </a:moveTo>
                  <a:lnTo>
                    <a:pt x="0" y="768"/>
                  </a:lnTo>
                  <a:lnTo>
                    <a:pt x="114" y="880"/>
                  </a:lnTo>
                  <a:lnTo>
                    <a:pt x="701" y="113"/>
                  </a:lnTo>
                  <a:lnTo>
                    <a:pt x="56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36"/>
            <p:cNvSpPr/>
            <p:nvPr/>
          </p:nvSpPr>
          <p:spPr>
            <a:xfrm>
              <a:off x="8709094" y="4057390"/>
              <a:ext cx="139708" cy="110754"/>
            </a:xfrm>
            <a:custGeom>
              <a:rect b="b" l="l" r="r" t="t"/>
              <a:pathLst>
                <a:path extrusionOk="0" h="700" w="883">
                  <a:moveTo>
                    <a:pt x="91" y="1"/>
                  </a:moveTo>
                  <a:lnTo>
                    <a:pt x="1" y="113"/>
                  </a:lnTo>
                  <a:lnTo>
                    <a:pt x="768" y="700"/>
                  </a:lnTo>
                  <a:lnTo>
                    <a:pt x="882" y="564"/>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6"/>
            <p:cNvSpPr/>
            <p:nvPr/>
          </p:nvSpPr>
          <p:spPr>
            <a:xfrm>
              <a:off x="8744851" y="4239501"/>
              <a:ext cx="111070" cy="139550"/>
            </a:xfrm>
            <a:custGeom>
              <a:rect b="b" l="l" r="r" t="t"/>
              <a:pathLst>
                <a:path extrusionOk="0" h="882" w="702">
                  <a:moveTo>
                    <a:pt x="588" y="0"/>
                  </a:moveTo>
                  <a:lnTo>
                    <a:pt x="1" y="768"/>
                  </a:lnTo>
                  <a:lnTo>
                    <a:pt x="136" y="882"/>
                  </a:lnTo>
                  <a:lnTo>
                    <a:pt x="701" y="114"/>
                  </a:lnTo>
                  <a:lnTo>
                    <a:pt x="5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6"/>
            <p:cNvSpPr/>
            <p:nvPr/>
          </p:nvSpPr>
          <p:spPr>
            <a:xfrm>
              <a:off x="8730611" y="4253741"/>
              <a:ext cx="139550" cy="111070"/>
            </a:xfrm>
            <a:custGeom>
              <a:rect b="b" l="l" r="r" t="t"/>
              <a:pathLst>
                <a:path extrusionOk="0" h="702" w="882">
                  <a:moveTo>
                    <a:pt x="114" y="1"/>
                  </a:moveTo>
                  <a:lnTo>
                    <a:pt x="0" y="114"/>
                  </a:lnTo>
                  <a:lnTo>
                    <a:pt x="791" y="701"/>
                  </a:lnTo>
                  <a:lnTo>
                    <a:pt x="882" y="566"/>
                  </a:lnTo>
                  <a:lnTo>
                    <a:pt x="1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6"/>
            <p:cNvSpPr/>
            <p:nvPr/>
          </p:nvSpPr>
          <p:spPr>
            <a:xfrm>
              <a:off x="8766369" y="4436010"/>
              <a:ext cx="114393" cy="139392"/>
            </a:xfrm>
            <a:custGeom>
              <a:rect b="b" l="l" r="r" t="t"/>
              <a:pathLst>
                <a:path extrusionOk="0" h="881" w="723">
                  <a:moveTo>
                    <a:pt x="587" y="1"/>
                  </a:moveTo>
                  <a:lnTo>
                    <a:pt x="0" y="768"/>
                  </a:lnTo>
                  <a:lnTo>
                    <a:pt x="136" y="880"/>
                  </a:lnTo>
                  <a:lnTo>
                    <a:pt x="723" y="91"/>
                  </a:lnTo>
                  <a:lnTo>
                    <a:pt x="58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6"/>
            <p:cNvSpPr/>
            <p:nvPr/>
          </p:nvSpPr>
          <p:spPr>
            <a:xfrm>
              <a:off x="8755768" y="4450408"/>
              <a:ext cx="135911" cy="110754"/>
            </a:xfrm>
            <a:custGeom>
              <a:rect b="b" l="l" r="r" t="t"/>
              <a:pathLst>
                <a:path extrusionOk="0" h="700" w="859">
                  <a:moveTo>
                    <a:pt x="91" y="0"/>
                  </a:moveTo>
                  <a:lnTo>
                    <a:pt x="0" y="112"/>
                  </a:lnTo>
                  <a:lnTo>
                    <a:pt x="768" y="699"/>
                  </a:lnTo>
                  <a:lnTo>
                    <a:pt x="858" y="564"/>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3" name="Google Shape;3193;p36"/>
          <p:cNvGrpSpPr/>
          <p:nvPr/>
        </p:nvGrpSpPr>
        <p:grpSpPr>
          <a:xfrm>
            <a:off x="394105" y="3824024"/>
            <a:ext cx="703920" cy="1139658"/>
            <a:chOff x="722630" y="3510899"/>
            <a:chExt cx="703920" cy="1139658"/>
          </a:xfrm>
        </p:grpSpPr>
        <p:sp>
          <p:nvSpPr>
            <p:cNvPr id="3194" name="Google Shape;3194;p36"/>
            <p:cNvSpPr/>
            <p:nvPr/>
          </p:nvSpPr>
          <p:spPr>
            <a:xfrm>
              <a:off x="722630" y="4064668"/>
              <a:ext cx="393018" cy="396341"/>
            </a:xfrm>
            <a:custGeom>
              <a:rect b="b" l="l" r="r" t="t"/>
              <a:pathLst>
                <a:path extrusionOk="0" h="2505" w="2484">
                  <a:moveTo>
                    <a:pt x="1243" y="0"/>
                  </a:moveTo>
                  <a:cubicBezTo>
                    <a:pt x="542" y="0"/>
                    <a:pt x="1" y="564"/>
                    <a:pt x="1" y="1241"/>
                  </a:cubicBezTo>
                  <a:cubicBezTo>
                    <a:pt x="1" y="1942"/>
                    <a:pt x="542" y="2505"/>
                    <a:pt x="1243" y="2505"/>
                  </a:cubicBezTo>
                  <a:cubicBezTo>
                    <a:pt x="1920" y="2505"/>
                    <a:pt x="2484" y="1942"/>
                    <a:pt x="2484" y="1241"/>
                  </a:cubicBezTo>
                  <a:cubicBezTo>
                    <a:pt x="2484" y="564"/>
                    <a:pt x="1920" y="0"/>
                    <a:pt x="1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6"/>
            <p:cNvSpPr/>
            <p:nvPr/>
          </p:nvSpPr>
          <p:spPr>
            <a:xfrm>
              <a:off x="1376394" y="3510899"/>
              <a:ext cx="50156" cy="50156"/>
            </a:xfrm>
            <a:custGeom>
              <a:rect b="b" l="l" r="r" t="t"/>
              <a:pathLst>
                <a:path extrusionOk="0" h="317" w="317">
                  <a:moveTo>
                    <a:pt x="158" y="45"/>
                  </a:moveTo>
                  <a:cubicBezTo>
                    <a:pt x="227" y="45"/>
                    <a:pt x="272" y="90"/>
                    <a:pt x="272" y="159"/>
                  </a:cubicBezTo>
                  <a:cubicBezTo>
                    <a:pt x="272" y="249"/>
                    <a:pt x="227" y="294"/>
                    <a:pt x="158" y="294"/>
                  </a:cubicBezTo>
                  <a:cubicBezTo>
                    <a:pt x="68" y="294"/>
                    <a:pt x="22" y="249"/>
                    <a:pt x="22" y="159"/>
                  </a:cubicBezTo>
                  <a:cubicBezTo>
                    <a:pt x="22" y="90"/>
                    <a:pt x="68" y="45"/>
                    <a:pt x="158" y="45"/>
                  </a:cubicBezTo>
                  <a:close/>
                  <a:moveTo>
                    <a:pt x="158" y="0"/>
                  </a:moveTo>
                  <a:cubicBezTo>
                    <a:pt x="68" y="0"/>
                    <a:pt x="1" y="90"/>
                    <a:pt x="1" y="159"/>
                  </a:cubicBezTo>
                  <a:cubicBezTo>
                    <a:pt x="1" y="249"/>
                    <a:pt x="68" y="316"/>
                    <a:pt x="158" y="316"/>
                  </a:cubicBezTo>
                  <a:cubicBezTo>
                    <a:pt x="248" y="316"/>
                    <a:pt x="317" y="249"/>
                    <a:pt x="317" y="159"/>
                  </a:cubicBezTo>
                  <a:cubicBezTo>
                    <a:pt x="317" y="90"/>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196" name="Google Shape;3196;p36"/>
            <p:cNvSpPr/>
            <p:nvPr/>
          </p:nvSpPr>
          <p:spPr>
            <a:xfrm>
              <a:off x="1255040" y="3510899"/>
              <a:ext cx="50156" cy="50156"/>
            </a:xfrm>
            <a:custGeom>
              <a:rect b="b" l="l" r="r" t="t"/>
              <a:pathLst>
                <a:path extrusionOk="0" h="317" w="317">
                  <a:moveTo>
                    <a:pt x="157" y="45"/>
                  </a:moveTo>
                  <a:cubicBezTo>
                    <a:pt x="226" y="45"/>
                    <a:pt x="293" y="90"/>
                    <a:pt x="293" y="159"/>
                  </a:cubicBezTo>
                  <a:cubicBezTo>
                    <a:pt x="293" y="249"/>
                    <a:pt x="226" y="294"/>
                    <a:pt x="157" y="294"/>
                  </a:cubicBezTo>
                  <a:cubicBezTo>
                    <a:pt x="91" y="294"/>
                    <a:pt x="22" y="249"/>
                    <a:pt x="22" y="159"/>
                  </a:cubicBezTo>
                  <a:cubicBezTo>
                    <a:pt x="22" y="90"/>
                    <a:pt x="91" y="45"/>
                    <a:pt x="157" y="45"/>
                  </a:cubicBezTo>
                  <a:close/>
                  <a:moveTo>
                    <a:pt x="157" y="0"/>
                  </a:moveTo>
                  <a:cubicBezTo>
                    <a:pt x="67" y="0"/>
                    <a:pt x="0" y="90"/>
                    <a:pt x="0" y="159"/>
                  </a:cubicBezTo>
                  <a:cubicBezTo>
                    <a:pt x="0" y="249"/>
                    <a:pt x="67" y="316"/>
                    <a:pt x="157" y="316"/>
                  </a:cubicBezTo>
                  <a:cubicBezTo>
                    <a:pt x="248" y="316"/>
                    <a:pt x="316" y="249"/>
                    <a:pt x="316" y="159"/>
                  </a:cubicBezTo>
                  <a:cubicBezTo>
                    <a:pt x="316" y="90"/>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197" name="Google Shape;3197;p36"/>
            <p:cNvSpPr/>
            <p:nvPr/>
          </p:nvSpPr>
          <p:spPr>
            <a:xfrm>
              <a:off x="1133527" y="3510899"/>
              <a:ext cx="50156" cy="50156"/>
            </a:xfrm>
            <a:custGeom>
              <a:rect b="b" l="l" r="r" t="t"/>
              <a:pathLst>
                <a:path extrusionOk="0" h="317" w="317">
                  <a:moveTo>
                    <a:pt x="158" y="45"/>
                  </a:moveTo>
                  <a:cubicBezTo>
                    <a:pt x="226" y="45"/>
                    <a:pt x="293" y="90"/>
                    <a:pt x="293" y="159"/>
                  </a:cubicBezTo>
                  <a:cubicBezTo>
                    <a:pt x="293" y="249"/>
                    <a:pt x="226" y="294"/>
                    <a:pt x="158" y="294"/>
                  </a:cubicBezTo>
                  <a:cubicBezTo>
                    <a:pt x="91" y="294"/>
                    <a:pt x="22" y="249"/>
                    <a:pt x="22" y="159"/>
                  </a:cubicBezTo>
                  <a:cubicBezTo>
                    <a:pt x="22" y="90"/>
                    <a:pt x="91" y="45"/>
                    <a:pt x="158" y="45"/>
                  </a:cubicBezTo>
                  <a:close/>
                  <a:moveTo>
                    <a:pt x="158" y="0"/>
                  </a:moveTo>
                  <a:cubicBezTo>
                    <a:pt x="68" y="0"/>
                    <a:pt x="1" y="90"/>
                    <a:pt x="1" y="159"/>
                  </a:cubicBezTo>
                  <a:cubicBezTo>
                    <a:pt x="1" y="249"/>
                    <a:pt x="68" y="316"/>
                    <a:pt x="158" y="316"/>
                  </a:cubicBezTo>
                  <a:cubicBezTo>
                    <a:pt x="248" y="316"/>
                    <a:pt x="317" y="249"/>
                    <a:pt x="317" y="159"/>
                  </a:cubicBezTo>
                  <a:cubicBezTo>
                    <a:pt x="317" y="90"/>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198" name="Google Shape;3198;p36"/>
            <p:cNvSpPr/>
            <p:nvPr/>
          </p:nvSpPr>
          <p:spPr>
            <a:xfrm>
              <a:off x="1012172" y="3510899"/>
              <a:ext cx="50156" cy="50156"/>
            </a:xfrm>
            <a:custGeom>
              <a:rect b="b" l="l" r="r" t="t"/>
              <a:pathLst>
                <a:path extrusionOk="0" h="317" w="317">
                  <a:moveTo>
                    <a:pt x="157" y="45"/>
                  </a:moveTo>
                  <a:cubicBezTo>
                    <a:pt x="248" y="45"/>
                    <a:pt x="293" y="90"/>
                    <a:pt x="293" y="159"/>
                  </a:cubicBezTo>
                  <a:cubicBezTo>
                    <a:pt x="293" y="249"/>
                    <a:pt x="248" y="294"/>
                    <a:pt x="157" y="294"/>
                  </a:cubicBezTo>
                  <a:cubicBezTo>
                    <a:pt x="90" y="294"/>
                    <a:pt x="45" y="249"/>
                    <a:pt x="45" y="159"/>
                  </a:cubicBezTo>
                  <a:cubicBezTo>
                    <a:pt x="45" y="90"/>
                    <a:pt x="90" y="45"/>
                    <a:pt x="157" y="45"/>
                  </a:cubicBezTo>
                  <a:close/>
                  <a:moveTo>
                    <a:pt x="157" y="0"/>
                  </a:moveTo>
                  <a:cubicBezTo>
                    <a:pt x="90" y="0"/>
                    <a:pt x="0" y="90"/>
                    <a:pt x="0" y="159"/>
                  </a:cubicBezTo>
                  <a:cubicBezTo>
                    <a:pt x="0" y="249"/>
                    <a:pt x="90" y="316"/>
                    <a:pt x="157" y="316"/>
                  </a:cubicBezTo>
                  <a:cubicBezTo>
                    <a:pt x="248" y="316"/>
                    <a:pt x="316" y="249"/>
                    <a:pt x="316" y="159"/>
                  </a:cubicBezTo>
                  <a:cubicBezTo>
                    <a:pt x="316" y="90"/>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199" name="Google Shape;3199;p36"/>
            <p:cNvSpPr/>
            <p:nvPr/>
          </p:nvSpPr>
          <p:spPr>
            <a:xfrm>
              <a:off x="894140" y="3510899"/>
              <a:ext cx="50156" cy="50156"/>
            </a:xfrm>
            <a:custGeom>
              <a:rect b="b" l="l" r="r" t="t"/>
              <a:pathLst>
                <a:path extrusionOk="0" h="317" w="317">
                  <a:moveTo>
                    <a:pt x="159" y="45"/>
                  </a:moveTo>
                  <a:cubicBezTo>
                    <a:pt x="226" y="45"/>
                    <a:pt x="271" y="90"/>
                    <a:pt x="271" y="159"/>
                  </a:cubicBezTo>
                  <a:cubicBezTo>
                    <a:pt x="271" y="249"/>
                    <a:pt x="226" y="294"/>
                    <a:pt x="159" y="294"/>
                  </a:cubicBezTo>
                  <a:cubicBezTo>
                    <a:pt x="91" y="294"/>
                    <a:pt x="24" y="249"/>
                    <a:pt x="24" y="159"/>
                  </a:cubicBezTo>
                  <a:cubicBezTo>
                    <a:pt x="24" y="90"/>
                    <a:pt x="91" y="45"/>
                    <a:pt x="159" y="45"/>
                  </a:cubicBezTo>
                  <a:close/>
                  <a:moveTo>
                    <a:pt x="159" y="0"/>
                  </a:moveTo>
                  <a:cubicBezTo>
                    <a:pt x="69" y="0"/>
                    <a:pt x="0" y="90"/>
                    <a:pt x="0" y="159"/>
                  </a:cubicBezTo>
                  <a:cubicBezTo>
                    <a:pt x="0" y="249"/>
                    <a:pt x="69" y="316"/>
                    <a:pt x="159" y="316"/>
                  </a:cubicBezTo>
                  <a:cubicBezTo>
                    <a:pt x="249" y="316"/>
                    <a:pt x="316" y="249"/>
                    <a:pt x="316" y="159"/>
                  </a:cubicBezTo>
                  <a:cubicBezTo>
                    <a:pt x="316" y="90"/>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3200" name="Google Shape;3200;p36"/>
            <p:cNvGrpSpPr/>
            <p:nvPr/>
          </p:nvGrpSpPr>
          <p:grpSpPr>
            <a:xfrm>
              <a:off x="894140" y="3632253"/>
              <a:ext cx="532410" cy="1018303"/>
              <a:chOff x="894140" y="3632253"/>
              <a:chExt cx="532410" cy="1018303"/>
            </a:xfrm>
          </p:grpSpPr>
          <p:sp>
            <p:nvSpPr>
              <p:cNvPr id="3201" name="Google Shape;3201;p36"/>
              <p:cNvSpPr/>
              <p:nvPr/>
            </p:nvSpPr>
            <p:spPr>
              <a:xfrm>
                <a:off x="1376394" y="3632253"/>
                <a:ext cx="50156" cy="50156"/>
              </a:xfrm>
              <a:custGeom>
                <a:rect b="b" l="l" r="r" t="t"/>
                <a:pathLst>
                  <a:path extrusionOk="0" h="317" w="317">
                    <a:moveTo>
                      <a:pt x="158" y="46"/>
                    </a:moveTo>
                    <a:cubicBezTo>
                      <a:pt x="227" y="46"/>
                      <a:pt x="272" y="91"/>
                      <a:pt x="272" y="160"/>
                    </a:cubicBezTo>
                    <a:cubicBezTo>
                      <a:pt x="272" y="226"/>
                      <a:pt x="227" y="295"/>
                      <a:pt x="158" y="295"/>
                    </a:cubicBezTo>
                    <a:cubicBezTo>
                      <a:pt x="68" y="295"/>
                      <a:pt x="22" y="226"/>
                      <a:pt x="22" y="160"/>
                    </a:cubicBezTo>
                    <a:cubicBezTo>
                      <a:pt x="22" y="91"/>
                      <a:pt x="68" y="46"/>
                      <a:pt x="158" y="46"/>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2" name="Google Shape;3202;p36"/>
              <p:cNvSpPr/>
              <p:nvPr/>
            </p:nvSpPr>
            <p:spPr>
              <a:xfrm>
                <a:off x="1376394" y="3753766"/>
                <a:ext cx="50156" cy="50156"/>
              </a:xfrm>
              <a:custGeom>
                <a:rect b="b" l="l" r="r" t="t"/>
                <a:pathLst>
                  <a:path extrusionOk="0" h="317" w="317">
                    <a:moveTo>
                      <a:pt x="158" y="24"/>
                    </a:moveTo>
                    <a:cubicBezTo>
                      <a:pt x="227" y="24"/>
                      <a:pt x="272" y="90"/>
                      <a:pt x="272" y="159"/>
                    </a:cubicBezTo>
                    <a:cubicBezTo>
                      <a:pt x="272" y="226"/>
                      <a:pt x="227" y="295"/>
                      <a:pt x="158" y="295"/>
                    </a:cubicBezTo>
                    <a:cubicBezTo>
                      <a:pt x="68" y="295"/>
                      <a:pt x="22" y="226"/>
                      <a:pt x="22" y="159"/>
                    </a:cubicBezTo>
                    <a:cubicBezTo>
                      <a:pt x="22" y="90"/>
                      <a:pt x="68"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3" name="Google Shape;3203;p36"/>
              <p:cNvSpPr/>
              <p:nvPr/>
            </p:nvSpPr>
            <p:spPr>
              <a:xfrm>
                <a:off x="1376394" y="3875121"/>
                <a:ext cx="50156" cy="50156"/>
              </a:xfrm>
              <a:custGeom>
                <a:rect b="b" l="l" r="r" t="t"/>
                <a:pathLst>
                  <a:path extrusionOk="0" h="317" w="317">
                    <a:moveTo>
                      <a:pt x="158" y="24"/>
                    </a:moveTo>
                    <a:cubicBezTo>
                      <a:pt x="227" y="24"/>
                      <a:pt x="272" y="91"/>
                      <a:pt x="272" y="160"/>
                    </a:cubicBezTo>
                    <a:cubicBezTo>
                      <a:pt x="272" y="226"/>
                      <a:pt x="227" y="295"/>
                      <a:pt x="158" y="295"/>
                    </a:cubicBezTo>
                    <a:cubicBezTo>
                      <a:pt x="68" y="295"/>
                      <a:pt x="22" y="226"/>
                      <a:pt x="22" y="160"/>
                    </a:cubicBezTo>
                    <a:cubicBezTo>
                      <a:pt x="22" y="91"/>
                      <a:pt x="68" y="24"/>
                      <a:pt x="158" y="24"/>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4" name="Google Shape;3204;p36"/>
              <p:cNvSpPr/>
              <p:nvPr/>
            </p:nvSpPr>
            <p:spPr>
              <a:xfrm>
                <a:off x="1376394" y="3996634"/>
                <a:ext cx="50156" cy="50156"/>
              </a:xfrm>
              <a:custGeom>
                <a:rect b="b" l="l" r="r" t="t"/>
                <a:pathLst>
                  <a:path extrusionOk="0" h="317" w="317">
                    <a:moveTo>
                      <a:pt x="158" y="24"/>
                    </a:moveTo>
                    <a:cubicBezTo>
                      <a:pt x="227" y="24"/>
                      <a:pt x="272" y="91"/>
                      <a:pt x="272" y="159"/>
                    </a:cubicBezTo>
                    <a:cubicBezTo>
                      <a:pt x="272" y="226"/>
                      <a:pt x="227" y="271"/>
                      <a:pt x="158" y="271"/>
                    </a:cubicBezTo>
                    <a:cubicBezTo>
                      <a:pt x="68" y="271"/>
                      <a:pt x="22" y="226"/>
                      <a:pt x="22" y="159"/>
                    </a:cubicBezTo>
                    <a:cubicBezTo>
                      <a:pt x="22" y="91"/>
                      <a:pt x="68"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5" name="Google Shape;3205;p36"/>
              <p:cNvSpPr/>
              <p:nvPr/>
            </p:nvSpPr>
            <p:spPr>
              <a:xfrm>
                <a:off x="1376394" y="4117988"/>
                <a:ext cx="50156" cy="50156"/>
              </a:xfrm>
              <a:custGeom>
                <a:rect b="b" l="l" r="r" t="t"/>
                <a:pathLst>
                  <a:path extrusionOk="0" h="317" w="317">
                    <a:moveTo>
                      <a:pt x="158" y="24"/>
                    </a:moveTo>
                    <a:cubicBezTo>
                      <a:pt x="227" y="24"/>
                      <a:pt x="272" y="69"/>
                      <a:pt x="272" y="160"/>
                    </a:cubicBezTo>
                    <a:cubicBezTo>
                      <a:pt x="272" y="227"/>
                      <a:pt x="227" y="272"/>
                      <a:pt x="158" y="272"/>
                    </a:cubicBezTo>
                    <a:cubicBezTo>
                      <a:pt x="68" y="272"/>
                      <a:pt x="22" y="227"/>
                      <a:pt x="22" y="160"/>
                    </a:cubicBezTo>
                    <a:cubicBezTo>
                      <a:pt x="22" y="69"/>
                      <a:pt x="68" y="24"/>
                      <a:pt x="158" y="24"/>
                    </a:cubicBezTo>
                    <a:close/>
                    <a:moveTo>
                      <a:pt x="158" y="1"/>
                    </a:moveTo>
                    <a:cubicBezTo>
                      <a:pt x="68" y="1"/>
                      <a:pt x="1" y="69"/>
                      <a:pt x="1" y="160"/>
                    </a:cubicBezTo>
                    <a:cubicBezTo>
                      <a:pt x="1" y="227"/>
                      <a:pt x="68" y="317"/>
                      <a:pt x="158" y="317"/>
                    </a:cubicBezTo>
                    <a:cubicBezTo>
                      <a:pt x="248" y="317"/>
                      <a:pt x="317" y="227"/>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6" name="Google Shape;3206;p36"/>
              <p:cNvSpPr/>
              <p:nvPr/>
            </p:nvSpPr>
            <p:spPr>
              <a:xfrm>
                <a:off x="1376394" y="4236020"/>
                <a:ext cx="50156" cy="50156"/>
              </a:xfrm>
              <a:custGeom>
                <a:rect b="b" l="l" r="r" t="t"/>
                <a:pathLst>
                  <a:path extrusionOk="0" h="317" w="317">
                    <a:moveTo>
                      <a:pt x="158" y="46"/>
                    </a:moveTo>
                    <a:cubicBezTo>
                      <a:pt x="227" y="46"/>
                      <a:pt x="272" y="91"/>
                      <a:pt x="272" y="158"/>
                    </a:cubicBezTo>
                    <a:cubicBezTo>
                      <a:pt x="272" y="248"/>
                      <a:pt x="227" y="293"/>
                      <a:pt x="158" y="293"/>
                    </a:cubicBezTo>
                    <a:cubicBezTo>
                      <a:pt x="68" y="293"/>
                      <a:pt x="22" y="248"/>
                      <a:pt x="22" y="158"/>
                    </a:cubicBezTo>
                    <a:cubicBezTo>
                      <a:pt x="22" y="91"/>
                      <a:pt x="68" y="46"/>
                      <a:pt x="158" y="46"/>
                    </a:cubicBezTo>
                    <a:close/>
                    <a:moveTo>
                      <a:pt x="158" y="1"/>
                    </a:moveTo>
                    <a:cubicBezTo>
                      <a:pt x="68" y="1"/>
                      <a:pt x="1" y="91"/>
                      <a:pt x="1" y="158"/>
                    </a:cubicBezTo>
                    <a:cubicBezTo>
                      <a:pt x="1" y="248"/>
                      <a:pt x="68" y="317"/>
                      <a:pt x="158" y="317"/>
                    </a:cubicBezTo>
                    <a:cubicBezTo>
                      <a:pt x="248" y="317"/>
                      <a:pt x="317" y="248"/>
                      <a:pt x="317" y="158"/>
                    </a:cubicBezTo>
                    <a:cubicBezTo>
                      <a:pt x="317" y="91"/>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7" name="Google Shape;3207;p36"/>
              <p:cNvSpPr/>
              <p:nvPr/>
            </p:nvSpPr>
            <p:spPr>
              <a:xfrm>
                <a:off x="1376394" y="4357533"/>
                <a:ext cx="50156" cy="50156"/>
              </a:xfrm>
              <a:custGeom>
                <a:rect b="b" l="l" r="r" t="t"/>
                <a:pathLst>
                  <a:path extrusionOk="0" h="317" w="317">
                    <a:moveTo>
                      <a:pt x="158" y="45"/>
                    </a:moveTo>
                    <a:cubicBezTo>
                      <a:pt x="227" y="45"/>
                      <a:pt x="272" y="91"/>
                      <a:pt x="272" y="157"/>
                    </a:cubicBezTo>
                    <a:cubicBezTo>
                      <a:pt x="272" y="226"/>
                      <a:pt x="227" y="293"/>
                      <a:pt x="158" y="293"/>
                    </a:cubicBezTo>
                    <a:cubicBezTo>
                      <a:pt x="68" y="293"/>
                      <a:pt x="22" y="226"/>
                      <a:pt x="22" y="157"/>
                    </a:cubicBezTo>
                    <a:cubicBezTo>
                      <a:pt x="22" y="91"/>
                      <a:pt x="68" y="45"/>
                      <a:pt x="158" y="45"/>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8" name="Google Shape;3208;p36"/>
              <p:cNvSpPr/>
              <p:nvPr/>
            </p:nvSpPr>
            <p:spPr>
              <a:xfrm>
                <a:off x="1376394" y="4478888"/>
                <a:ext cx="50156" cy="50156"/>
              </a:xfrm>
              <a:custGeom>
                <a:rect b="b" l="l" r="r" t="t"/>
                <a:pathLst>
                  <a:path extrusionOk="0" h="317" w="317">
                    <a:moveTo>
                      <a:pt x="158" y="22"/>
                    </a:moveTo>
                    <a:cubicBezTo>
                      <a:pt x="227" y="22"/>
                      <a:pt x="272" y="91"/>
                      <a:pt x="272" y="158"/>
                    </a:cubicBezTo>
                    <a:cubicBezTo>
                      <a:pt x="272" y="226"/>
                      <a:pt x="227" y="293"/>
                      <a:pt x="158" y="293"/>
                    </a:cubicBezTo>
                    <a:cubicBezTo>
                      <a:pt x="68" y="293"/>
                      <a:pt x="22" y="226"/>
                      <a:pt x="22" y="158"/>
                    </a:cubicBezTo>
                    <a:cubicBezTo>
                      <a:pt x="22" y="91"/>
                      <a:pt x="68" y="22"/>
                      <a:pt x="158" y="22"/>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09" name="Google Shape;3209;p36"/>
              <p:cNvSpPr/>
              <p:nvPr/>
            </p:nvSpPr>
            <p:spPr>
              <a:xfrm>
                <a:off x="1376394" y="4600400"/>
                <a:ext cx="50156" cy="50156"/>
              </a:xfrm>
              <a:custGeom>
                <a:rect b="b" l="l" r="r" t="t"/>
                <a:pathLst>
                  <a:path extrusionOk="0" h="317" w="317">
                    <a:moveTo>
                      <a:pt x="158" y="22"/>
                    </a:moveTo>
                    <a:cubicBezTo>
                      <a:pt x="227" y="22"/>
                      <a:pt x="272" y="91"/>
                      <a:pt x="272" y="157"/>
                    </a:cubicBezTo>
                    <a:cubicBezTo>
                      <a:pt x="272" y="226"/>
                      <a:pt x="227" y="293"/>
                      <a:pt x="158" y="293"/>
                    </a:cubicBezTo>
                    <a:cubicBezTo>
                      <a:pt x="68" y="293"/>
                      <a:pt x="22" y="226"/>
                      <a:pt x="22" y="157"/>
                    </a:cubicBezTo>
                    <a:cubicBezTo>
                      <a:pt x="22" y="91"/>
                      <a:pt x="68" y="22"/>
                      <a:pt x="158" y="22"/>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0" name="Google Shape;3210;p36"/>
              <p:cNvSpPr/>
              <p:nvPr/>
            </p:nvSpPr>
            <p:spPr>
              <a:xfrm>
                <a:off x="1255040" y="3632253"/>
                <a:ext cx="50156" cy="50156"/>
              </a:xfrm>
              <a:custGeom>
                <a:rect b="b" l="l" r="r" t="t"/>
                <a:pathLst>
                  <a:path extrusionOk="0" h="317" w="317">
                    <a:moveTo>
                      <a:pt x="157" y="46"/>
                    </a:moveTo>
                    <a:cubicBezTo>
                      <a:pt x="226" y="46"/>
                      <a:pt x="293" y="91"/>
                      <a:pt x="293" y="160"/>
                    </a:cubicBezTo>
                    <a:cubicBezTo>
                      <a:pt x="293" y="226"/>
                      <a:pt x="226" y="295"/>
                      <a:pt x="157" y="295"/>
                    </a:cubicBezTo>
                    <a:cubicBezTo>
                      <a:pt x="91" y="295"/>
                      <a:pt x="22" y="226"/>
                      <a:pt x="22" y="160"/>
                    </a:cubicBezTo>
                    <a:cubicBezTo>
                      <a:pt x="22" y="91"/>
                      <a:pt x="91" y="46"/>
                      <a:pt x="157" y="46"/>
                    </a:cubicBezTo>
                    <a:close/>
                    <a:moveTo>
                      <a:pt x="157" y="1"/>
                    </a:moveTo>
                    <a:cubicBezTo>
                      <a:pt x="67" y="1"/>
                      <a:pt x="0" y="69"/>
                      <a:pt x="0" y="160"/>
                    </a:cubicBezTo>
                    <a:cubicBezTo>
                      <a:pt x="0" y="250"/>
                      <a:pt x="67"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1" name="Google Shape;3211;p36"/>
              <p:cNvSpPr/>
              <p:nvPr/>
            </p:nvSpPr>
            <p:spPr>
              <a:xfrm>
                <a:off x="1255040" y="3753766"/>
                <a:ext cx="50156" cy="50156"/>
              </a:xfrm>
              <a:custGeom>
                <a:rect b="b" l="l" r="r" t="t"/>
                <a:pathLst>
                  <a:path extrusionOk="0" h="317" w="317">
                    <a:moveTo>
                      <a:pt x="157" y="24"/>
                    </a:moveTo>
                    <a:cubicBezTo>
                      <a:pt x="226" y="24"/>
                      <a:pt x="293" y="90"/>
                      <a:pt x="293" y="159"/>
                    </a:cubicBezTo>
                    <a:cubicBezTo>
                      <a:pt x="293" y="226"/>
                      <a:pt x="226" y="295"/>
                      <a:pt x="157" y="295"/>
                    </a:cubicBezTo>
                    <a:cubicBezTo>
                      <a:pt x="91" y="295"/>
                      <a:pt x="22" y="226"/>
                      <a:pt x="22" y="159"/>
                    </a:cubicBezTo>
                    <a:cubicBezTo>
                      <a:pt x="22" y="90"/>
                      <a:pt x="91" y="24"/>
                      <a:pt x="157" y="24"/>
                    </a:cubicBezTo>
                    <a:close/>
                    <a:moveTo>
                      <a:pt x="157" y="0"/>
                    </a:moveTo>
                    <a:cubicBezTo>
                      <a:pt x="67" y="0"/>
                      <a:pt x="0" y="69"/>
                      <a:pt x="0" y="159"/>
                    </a:cubicBezTo>
                    <a:cubicBezTo>
                      <a:pt x="0" y="249"/>
                      <a:pt x="67"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2" name="Google Shape;3212;p36"/>
              <p:cNvSpPr/>
              <p:nvPr/>
            </p:nvSpPr>
            <p:spPr>
              <a:xfrm>
                <a:off x="1255040" y="3875121"/>
                <a:ext cx="50156" cy="50156"/>
              </a:xfrm>
              <a:custGeom>
                <a:rect b="b" l="l" r="r" t="t"/>
                <a:pathLst>
                  <a:path extrusionOk="0" h="317" w="317">
                    <a:moveTo>
                      <a:pt x="157" y="24"/>
                    </a:moveTo>
                    <a:cubicBezTo>
                      <a:pt x="226" y="24"/>
                      <a:pt x="293" y="91"/>
                      <a:pt x="293" y="160"/>
                    </a:cubicBezTo>
                    <a:cubicBezTo>
                      <a:pt x="293" y="226"/>
                      <a:pt x="226" y="295"/>
                      <a:pt x="157" y="295"/>
                    </a:cubicBezTo>
                    <a:cubicBezTo>
                      <a:pt x="91" y="295"/>
                      <a:pt x="22" y="226"/>
                      <a:pt x="22" y="160"/>
                    </a:cubicBezTo>
                    <a:cubicBezTo>
                      <a:pt x="22" y="91"/>
                      <a:pt x="91" y="24"/>
                      <a:pt x="157" y="24"/>
                    </a:cubicBezTo>
                    <a:close/>
                    <a:moveTo>
                      <a:pt x="157" y="1"/>
                    </a:moveTo>
                    <a:cubicBezTo>
                      <a:pt x="67" y="1"/>
                      <a:pt x="0" y="69"/>
                      <a:pt x="0" y="160"/>
                    </a:cubicBezTo>
                    <a:cubicBezTo>
                      <a:pt x="0" y="250"/>
                      <a:pt x="67"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3" name="Google Shape;3213;p36"/>
              <p:cNvSpPr/>
              <p:nvPr/>
            </p:nvSpPr>
            <p:spPr>
              <a:xfrm>
                <a:off x="1255040" y="3996634"/>
                <a:ext cx="50156" cy="50156"/>
              </a:xfrm>
              <a:custGeom>
                <a:rect b="b" l="l" r="r" t="t"/>
                <a:pathLst>
                  <a:path extrusionOk="0" h="317" w="317">
                    <a:moveTo>
                      <a:pt x="157" y="24"/>
                    </a:moveTo>
                    <a:cubicBezTo>
                      <a:pt x="226" y="24"/>
                      <a:pt x="293" y="91"/>
                      <a:pt x="293" y="159"/>
                    </a:cubicBezTo>
                    <a:cubicBezTo>
                      <a:pt x="293" y="226"/>
                      <a:pt x="226" y="271"/>
                      <a:pt x="157" y="271"/>
                    </a:cubicBezTo>
                    <a:cubicBezTo>
                      <a:pt x="91" y="271"/>
                      <a:pt x="22" y="226"/>
                      <a:pt x="22" y="159"/>
                    </a:cubicBezTo>
                    <a:cubicBezTo>
                      <a:pt x="22" y="91"/>
                      <a:pt x="91" y="24"/>
                      <a:pt x="157" y="24"/>
                    </a:cubicBezTo>
                    <a:close/>
                    <a:moveTo>
                      <a:pt x="157" y="0"/>
                    </a:moveTo>
                    <a:cubicBezTo>
                      <a:pt x="67" y="0"/>
                      <a:pt x="0" y="69"/>
                      <a:pt x="0" y="159"/>
                    </a:cubicBezTo>
                    <a:cubicBezTo>
                      <a:pt x="0" y="249"/>
                      <a:pt x="67"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4" name="Google Shape;3214;p36"/>
              <p:cNvSpPr/>
              <p:nvPr/>
            </p:nvSpPr>
            <p:spPr>
              <a:xfrm>
                <a:off x="1255040" y="4117988"/>
                <a:ext cx="50156" cy="50156"/>
              </a:xfrm>
              <a:custGeom>
                <a:rect b="b" l="l" r="r" t="t"/>
                <a:pathLst>
                  <a:path extrusionOk="0" h="317" w="317">
                    <a:moveTo>
                      <a:pt x="157" y="24"/>
                    </a:moveTo>
                    <a:cubicBezTo>
                      <a:pt x="226" y="24"/>
                      <a:pt x="293" y="69"/>
                      <a:pt x="293" y="160"/>
                    </a:cubicBezTo>
                    <a:cubicBezTo>
                      <a:pt x="293" y="227"/>
                      <a:pt x="226" y="272"/>
                      <a:pt x="157" y="272"/>
                    </a:cubicBezTo>
                    <a:cubicBezTo>
                      <a:pt x="91" y="272"/>
                      <a:pt x="22" y="227"/>
                      <a:pt x="22" y="160"/>
                    </a:cubicBezTo>
                    <a:cubicBezTo>
                      <a:pt x="22" y="69"/>
                      <a:pt x="91" y="24"/>
                      <a:pt x="157" y="24"/>
                    </a:cubicBezTo>
                    <a:close/>
                    <a:moveTo>
                      <a:pt x="157" y="1"/>
                    </a:moveTo>
                    <a:cubicBezTo>
                      <a:pt x="67" y="1"/>
                      <a:pt x="0" y="69"/>
                      <a:pt x="0" y="160"/>
                    </a:cubicBezTo>
                    <a:cubicBezTo>
                      <a:pt x="0" y="227"/>
                      <a:pt x="67" y="317"/>
                      <a:pt x="157" y="317"/>
                    </a:cubicBezTo>
                    <a:cubicBezTo>
                      <a:pt x="248" y="317"/>
                      <a:pt x="316" y="227"/>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5" name="Google Shape;3215;p36"/>
              <p:cNvSpPr/>
              <p:nvPr/>
            </p:nvSpPr>
            <p:spPr>
              <a:xfrm>
                <a:off x="1255040" y="4236020"/>
                <a:ext cx="50156" cy="50156"/>
              </a:xfrm>
              <a:custGeom>
                <a:rect b="b" l="l" r="r" t="t"/>
                <a:pathLst>
                  <a:path extrusionOk="0" h="317" w="317">
                    <a:moveTo>
                      <a:pt x="157" y="46"/>
                    </a:moveTo>
                    <a:cubicBezTo>
                      <a:pt x="226" y="46"/>
                      <a:pt x="293" y="91"/>
                      <a:pt x="293" y="158"/>
                    </a:cubicBezTo>
                    <a:cubicBezTo>
                      <a:pt x="293" y="248"/>
                      <a:pt x="226" y="293"/>
                      <a:pt x="157" y="293"/>
                    </a:cubicBezTo>
                    <a:cubicBezTo>
                      <a:pt x="91" y="293"/>
                      <a:pt x="22" y="248"/>
                      <a:pt x="22" y="158"/>
                    </a:cubicBezTo>
                    <a:cubicBezTo>
                      <a:pt x="22" y="91"/>
                      <a:pt x="91" y="46"/>
                      <a:pt x="157" y="46"/>
                    </a:cubicBezTo>
                    <a:close/>
                    <a:moveTo>
                      <a:pt x="157" y="1"/>
                    </a:moveTo>
                    <a:cubicBezTo>
                      <a:pt x="67" y="1"/>
                      <a:pt x="0" y="91"/>
                      <a:pt x="0" y="158"/>
                    </a:cubicBezTo>
                    <a:cubicBezTo>
                      <a:pt x="0" y="248"/>
                      <a:pt x="67" y="317"/>
                      <a:pt x="157" y="317"/>
                    </a:cubicBezTo>
                    <a:cubicBezTo>
                      <a:pt x="248" y="317"/>
                      <a:pt x="316" y="248"/>
                      <a:pt x="316" y="158"/>
                    </a:cubicBezTo>
                    <a:cubicBezTo>
                      <a:pt x="316" y="91"/>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6" name="Google Shape;3216;p36"/>
              <p:cNvSpPr/>
              <p:nvPr/>
            </p:nvSpPr>
            <p:spPr>
              <a:xfrm>
                <a:off x="1255040" y="4357533"/>
                <a:ext cx="50156" cy="50156"/>
              </a:xfrm>
              <a:custGeom>
                <a:rect b="b" l="l" r="r" t="t"/>
                <a:pathLst>
                  <a:path extrusionOk="0" h="317" w="317">
                    <a:moveTo>
                      <a:pt x="157" y="45"/>
                    </a:moveTo>
                    <a:cubicBezTo>
                      <a:pt x="226" y="45"/>
                      <a:pt x="293" y="91"/>
                      <a:pt x="293" y="157"/>
                    </a:cubicBezTo>
                    <a:cubicBezTo>
                      <a:pt x="293" y="226"/>
                      <a:pt x="226" y="293"/>
                      <a:pt x="157" y="293"/>
                    </a:cubicBezTo>
                    <a:cubicBezTo>
                      <a:pt x="91" y="293"/>
                      <a:pt x="22" y="226"/>
                      <a:pt x="22" y="157"/>
                    </a:cubicBezTo>
                    <a:cubicBezTo>
                      <a:pt x="22" y="91"/>
                      <a:pt x="91" y="45"/>
                      <a:pt x="157" y="45"/>
                    </a:cubicBezTo>
                    <a:close/>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7" name="Google Shape;3217;p36"/>
              <p:cNvSpPr/>
              <p:nvPr/>
            </p:nvSpPr>
            <p:spPr>
              <a:xfrm>
                <a:off x="1255040" y="4478888"/>
                <a:ext cx="50156" cy="50156"/>
              </a:xfrm>
              <a:custGeom>
                <a:rect b="b" l="l" r="r" t="t"/>
                <a:pathLst>
                  <a:path extrusionOk="0" h="317" w="317">
                    <a:moveTo>
                      <a:pt x="157" y="22"/>
                    </a:moveTo>
                    <a:cubicBezTo>
                      <a:pt x="226" y="22"/>
                      <a:pt x="293" y="91"/>
                      <a:pt x="293" y="158"/>
                    </a:cubicBezTo>
                    <a:cubicBezTo>
                      <a:pt x="293" y="226"/>
                      <a:pt x="226" y="293"/>
                      <a:pt x="157" y="293"/>
                    </a:cubicBezTo>
                    <a:cubicBezTo>
                      <a:pt x="91" y="293"/>
                      <a:pt x="22" y="226"/>
                      <a:pt x="22" y="158"/>
                    </a:cubicBezTo>
                    <a:cubicBezTo>
                      <a:pt x="22" y="91"/>
                      <a:pt x="91" y="22"/>
                      <a:pt x="157" y="22"/>
                    </a:cubicBezTo>
                    <a:close/>
                    <a:moveTo>
                      <a:pt x="157" y="1"/>
                    </a:moveTo>
                    <a:cubicBezTo>
                      <a:pt x="67" y="1"/>
                      <a:pt x="0" y="68"/>
                      <a:pt x="0" y="158"/>
                    </a:cubicBezTo>
                    <a:cubicBezTo>
                      <a:pt x="0" y="248"/>
                      <a:pt x="67" y="317"/>
                      <a:pt x="157" y="317"/>
                    </a:cubicBezTo>
                    <a:cubicBezTo>
                      <a:pt x="248" y="317"/>
                      <a:pt x="316" y="248"/>
                      <a:pt x="316" y="158"/>
                    </a:cubicBezTo>
                    <a:cubicBezTo>
                      <a:pt x="316" y="68"/>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8" name="Google Shape;3218;p36"/>
              <p:cNvSpPr/>
              <p:nvPr/>
            </p:nvSpPr>
            <p:spPr>
              <a:xfrm>
                <a:off x="1255040" y="4600400"/>
                <a:ext cx="50156" cy="50156"/>
              </a:xfrm>
              <a:custGeom>
                <a:rect b="b" l="l" r="r" t="t"/>
                <a:pathLst>
                  <a:path extrusionOk="0" h="317" w="317">
                    <a:moveTo>
                      <a:pt x="157" y="22"/>
                    </a:moveTo>
                    <a:cubicBezTo>
                      <a:pt x="226" y="22"/>
                      <a:pt x="293" y="91"/>
                      <a:pt x="293" y="157"/>
                    </a:cubicBezTo>
                    <a:cubicBezTo>
                      <a:pt x="293" y="226"/>
                      <a:pt x="226" y="293"/>
                      <a:pt x="157" y="293"/>
                    </a:cubicBezTo>
                    <a:cubicBezTo>
                      <a:pt x="91" y="293"/>
                      <a:pt x="22" y="226"/>
                      <a:pt x="22" y="157"/>
                    </a:cubicBezTo>
                    <a:cubicBezTo>
                      <a:pt x="22" y="91"/>
                      <a:pt x="91" y="22"/>
                      <a:pt x="157" y="22"/>
                    </a:cubicBezTo>
                    <a:close/>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19" name="Google Shape;3219;p36"/>
              <p:cNvSpPr/>
              <p:nvPr/>
            </p:nvSpPr>
            <p:spPr>
              <a:xfrm>
                <a:off x="1133527" y="3632253"/>
                <a:ext cx="50156" cy="50156"/>
              </a:xfrm>
              <a:custGeom>
                <a:rect b="b" l="l" r="r" t="t"/>
                <a:pathLst>
                  <a:path extrusionOk="0" h="317" w="317">
                    <a:moveTo>
                      <a:pt x="158" y="46"/>
                    </a:moveTo>
                    <a:cubicBezTo>
                      <a:pt x="226" y="46"/>
                      <a:pt x="293" y="91"/>
                      <a:pt x="293" y="160"/>
                    </a:cubicBezTo>
                    <a:cubicBezTo>
                      <a:pt x="293" y="226"/>
                      <a:pt x="226" y="295"/>
                      <a:pt x="158" y="295"/>
                    </a:cubicBezTo>
                    <a:cubicBezTo>
                      <a:pt x="91" y="295"/>
                      <a:pt x="22" y="226"/>
                      <a:pt x="22" y="160"/>
                    </a:cubicBezTo>
                    <a:cubicBezTo>
                      <a:pt x="22" y="91"/>
                      <a:pt x="91" y="46"/>
                      <a:pt x="158" y="46"/>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0" name="Google Shape;3220;p36"/>
              <p:cNvSpPr/>
              <p:nvPr/>
            </p:nvSpPr>
            <p:spPr>
              <a:xfrm>
                <a:off x="1133527" y="3753766"/>
                <a:ext cx="50156" cy="50156"/>
              </a:xfrm>
              <a:custGeom>
                <a:rect b="b" l="l" r="r" t="t"/>
                <a:pathLst>
                  <a:path extrusionOk="0" h="317" w="317">
                    <a:moveTo>
                      <a:pt x="158" y="24"/>
                    </a:moveTo>
                    <a:cubicBezTo>
                      <a:pt x="226" y="24"/>
                      <a:pt x="293" y="90"/>
                      <a:pt x="293" y="159"/>
                    </a:cubicBezTo>
                    <a:cubicBezTo>
                      <a:pt x="293" y="226"/>
                      <a:pt x="226" y="295"/>
                      <a:pt x="158" y="295"/>
                    </a:cubicBezTo>
                    <a:cubicBezTo>
                      <a:pt x="91" y="295"/>
                      <a:pt x="22" y="226"/>
                      <a:pt x="22" y="159"/>
                    </a:cubicBezTo>
                    <a:cubicBezTo>
                      <a:pt x="22" y="90"/>
                      <a:pt x="91"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1" name="Google Shape;3221;p36"/>
              <p:cNvSpPr/>
              <p:nvPr/>
            </p:nvSpPr>
            <p:spPr>
              <a:xfrm>
                <a:off x="1133527" y="3875121"/>
                <a:ext cx="50156" cy="50156"/>
              </a:xfrm>
              <a:custGeom>
                <a:rect b="b" l="l" r="r" t="t"/>
                <a:pathLst>
                  <a:path extrusionOk="0" h="317" w="317">
                    <a:moveTo>
                      <a:pt x="158" y="24"/>
                    </a:moveTo>
                    <a:cubicBezTo>
                      <a:pt x="226" y="24"/>
                      <a:pt x="293" y="91"/>
                      <a:pt x="293" y="160"/>
                    </a:cubicBezTo>
                    <a:cubicBezTo>
                      <a:pt x="293" y="226"/>
                      <a:pt x="226" y="295"/>
                      <a:pt x="158" y="295"/>
                    </a:cubicBezTo>
                    <a:cubicBezTo>
                      <a:pt x="91" y="295"/>
                      <a:pt x="22" y="226"/>
                      <a:pt x="22" y="160"/>
                    </a:cubicBezTo>
                    <a:cubicBezTo>
                      <a:pt x="22" y="91"/>
                      <a:pt x="91" y="24"/>
                      <a:pt x="158" y="24"/>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2" name="Google Shape;3222;p36"/>
              <p:cNvSpPr/>
              <p:nvPr/>
            </p:nvSpPr>
            <p:spPr>
              <a:xfrm>
                <a:off x="1133527" y="3996634"/>
                <a:ext cx="50156" cy="50156"/>
              </a:xfrm>
              <a:custGeom>
                <a:rect b="b" l="l" r="r" t="t"/>
                <a:pathLst>
                  <a:path extrusionOk="0" h="317" w="317">
                    <a:moveTo>
                      <a:pt x="158" y="24"/>
                    </a:moveTo>
                    <a:cubicBezTo>
                      <a:pt x="226" y="24"/>
                      <a:pt x="293" y="91"/>
                      <a:pt x="293" y="159"/>
                    </a:cubicBezTo>
                    <a:cubicBezTo>
                      <a:pt x="293" y="226"/>
                      <a:pt x="226" y="271"/>
                      <a:pt x="158" y="271"/>
                    </a:cubicBezTo>
                    <a:cubicBezTo>
                      <a:pt x="91" y="271"/>
                      <a:pt x="22" y="226"/>
                      <a:pt x="22" y="159"/>
                    </a:cubicBezTo>
                    <a:cubicBezTo>
                      <a:pt x="22" y="91"/>
                      <a:pt x="91"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3" name="Google Shape;3223;p36"/>
              <p:cNvSpPr/>
              <p:nvPr/>
            </p:nvSpPr>
            <p:spPr>
              <a:xfrm>
                <a:off x="1133527" y="4117988"/>
                <a:ext cx="50156" cy="50156"/>
              </a:xfrm>
              <a:custGeom>
                <a:rect b="b" l="l" r="r" t="t"/>
                <a:pathLst>
                  <a:path extrusionOk="0" h="317" w="317">
                    <a:moveTo>
                      <a:pt x="158" y="24"/>
                    </a:moveTo>
                    <a:cubicBezTo>
                      <a:pt x="226" y="24"/>
                      <a:pt x="293" y="69"/>
                      <a:pt x="293" y="160"/>
                    </a:cubicBezTo>
                    <a:cubicBezTo>
                      <a:pt x="293" y="227"/>
                      <a:pt x="226" y="272"/>
                      <a:pt x="158" y="272"/>
                    </a:cubicBezTo>
                    <a:cubicBezTo>
                      <a:pt x="91" y="272"/>
                      <a:pt x="22" y="227"/>
                      <a:pt x="22" y="160"/>
                    </a:cubicBezTo>
                    <a:cubicBezTo>
                      <a:pt x="22" y="69"/>
                      <a:pt x="91" y="24"/>
                      <a:pt x="158" y="24"/>
                    </a:cubicBezTo>
                    <a:close/>
                    <a:moveTo>
                      <a:pt x="158" y="1"/>
                    </a:moveTo>
                    <a:cubicBezTo>
                      <a:pt x="68" y="1"/>
                      <a:pt x="1" y="69"/>
                      <a:pt x="1" y="160"/>
                    </a:cubicBezTo>
                    <a:cubicBezTo>
                      <a:pt x="1" y="227"/>
                      <a:pt x="68" y="317"/>
                      <a:pt x="158" y="317"/>
                    </a:cubicBezTo>
                    <a:cubicBezTo>
                      <a:pt x="248" y="317"/>
                      <a:pt x="317" y="227"/>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4" name="Google Shape;3224;p36"/>
              <p:cNvSpPr/>
              <p:nvPr/>
            </p:nvSpPr>
            <p:spPr>
              <a:xfrm>
                <a:off x="1133527" y="4236020"/>
                <a:ext cx="50156" cy="50156"/>
              </a:xfrm>
              <a:custGeom>
                <a:rect b="b" l="l" r="r" t="t"/>
                <a:pathLst>
                  <a:path extrusionOk="0" h="317" w="317">
                    <a:moveTo>
                      <a:pt x="158" y="46"/>
                    </a:moveTo>
                    <a:cubicBezTo>
                      <a:pt x="226" y="46"/>
                      <a:pt x="293" y="91"/>
                      <a:pt x="293" y="158"/>
                    </a:cubicBezTo>
                    <a:cubicBezTo>
                      <a:pt x="293" y="248"/>
                      <a:pt x="226" y="293"/>
                      <a:pt x="158" y="293"/>
                    </a:cubicBezTo>
                    <a:cubicBezTo>
                      <a:pt x="91" y="293"/>
                      <a:pt x="22" y="248"/>
                      <a:pt x="22" y="158"/>
                    </a:cubicBezTo>
                    <a:cubicBezTo>
                      <a:pt x="22" y="91"/>
                      <a:pt x="91" y="46"/>
                      <a:pt x="158" y="46"/>
                    </a:cubicBezTo>
                    <a:close/>
                    <a:moveTo>
                      <a:pt x="158" y="1"/>
                    </a:moveTo>
                    <a:cubicBezTo>
                      <a:pt x="68" y="1"/>
                      <a:pt x="1" y="91"/>
                      <a:pt x="1" y="158"/>
                    </a:cubicBezTo>
                    <a:cubicBezTo>
                      <a:pt x="1" y="248"/>
                      <a:pt x="68" y="317"/>
                      <a:pt x="158" y="317"/>
                    </a:cubicBezTo>
                    <a:cubicBezTo>
                      <a:pt x="248" y="317"/>
                      <a:pt x="317" y="248"/>
                      <a:pt x="317" y="158"/>
                    </a:cubicBezTo>
                    <a:cubicBezTo>
                      <a:pt x="317" y="91"/>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5" name="Google Shape;3225;p36"/>
              <p:cNvSpPr/>
              <p:nvPr/>
            </p:nvSpPr>
            <p:spPr>
              <a:xfrm>
                <a:off x="1133527" y="4357533"/>
                <a:ext cx="50156" cy="50156"/>
              </a:xfrm>
              <a:custGeom>
                <a:rect b="b" l="l" r="r" t="t"/>
                <a:pathLst>
                  <a:path extrusionOk="0" h="317" w="317">
                    <a:moveTo>
                      <a:pt x="158" y="45"/>
                    </a:moveTo>
                    <a:cubicBezTo>
                      <a:pt x="226" y="45"/>
                      <a:pt x="293" y="91"/>
                      <a:pt x="293" y="157"/>
                    </a:cubicBezTo>
                    <a:cubicBezTo>
                      <a:pt x="293" y="226"/>
                      <a:pt x="226" y="293"/>
                      <a:pt x="158" y="293"/>
                    </a:cubicBezTo>
                    <a:cubicBezTo>
                      <a:pt x="91" y="293"/>
                      <a:pt x="22" y="226"/>
                      <a:pt x="22" y="157"/>
                    </a:cubicBezTo>
                    <a:cubicBezTo>
                      <a:pt x="22" y="91"/>
                      <a:pt x="91" y="45"/>
                      <a:pt x="158" y="45"/>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6" name="Google Shape;3226;p36"/>
              <p:cNvSpPr/>
              <p:nvPr/>
            </p:nvSpPr>
            <p:spPr>
              <a:xfrm>
                <a:off x="1133527" y="4478888"/>
                <a:ext cx="50156" cy="50156"/>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7" name="Google Shape;3227;p36"/>
              <p:cNvSpPr/>
              <p:nvPr/>
            </p:nvSpPr>
            <p:spPr>
              <a:xfrm>
                <a:off x="1133527" y="4600400"/>
                <a:ext cx="50156" cy="50156"/>
              </a:xfrm>
              <a:custGeom>
                <a:rect b="b" l="l" r="r" t="t"/>
                <a:pathLst>
                  <a:path extrusionOk="0" h="317" w="317">
                    <a:moveTo>
                      <a:pt x="158" y="22"/>
                    </a:moveTo>
                    <a:cubicBezTo>
                      <a:pt x="226" y="22"/>
                      <a:pt x="293" y="91"/>
                      <a:pt x="293" y="157"/>
                    </a:cubicBezTo>
                    <a:cubicBezTo>
                      <a:pt x="293" y="226"/>
                      <a:pt x="226" y="293"/>
                      <a:pt x="158" y="293"/>
                    </a:cubicBezTo>
                    <a:cubicBezTo>
                      <a:pt x="91" y="293"/>
                      <a:pt x="22" y="226"/>
                      <a:pt x="22" y="157"/>
                    </a:cubicBezTo>
                    <a:cubicBezTo>
                      <a:pt x="22" y="91"/>
                      <a:pt x="91" y="22"/>
                      <a:pt x="158" y="22"/>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8" name="Google Shape;3228;p36"/>
              <p:cNvSpPr/>
              <p:nvPr/>
            </p:nvSpPr>
            <p:spPr>
              <a:xfrm>
                <a:off x="1012172" y="3632253"/>
                <a:ext cx="50156" cy="50156"/>
              </a:xfrm>
              <a:custGeom>
                <a:rect b="b" l="l" r="r" t="t"/>
                <a:pathLst>
                  <a:path extrusionOk="0" h="317" w="317">
                    <a:moveTo>
                      <a:pt x="157" y="46"/>
                    </a:moveTo>
                    <a:cubicBezTo>
                      <a:pt x="248" y="46"/>
                      <a:pt x="293" y="91"/>
                      <a:pt x="293" y="160"/>
                    </a:cubicBezTo>
                    <a:cubicBezTo>
                      <a:pt x="293" y="226"/>
                      <a:pt x="248" y="295"/>
                      <a:pt x="157" y="295"/>
                    </a:cubicBezTo>
                    <a:cubicBezTo>
                      <a:pt x="90" y="295"/>
                      <a:pt x="45" y="226"/>
                      <a:pt x="45" y="160"/>
                    </a:cubicBezTo>
                    <a:cubicBezTo>
                      <a:pt x="45" y="91"/>
                      <a:pt x="90" y="46"/>
                      <a:pt x="157" y="46"/>
                    </a:cubicBezTo>
                    <a:close/>
                    <a:moveTo>
                      <a:pt x="157" y="1"/>
                    </a:moveTo>
                    <a:cubicBezTo>
                      <a:pt x="90" y="1"/>
                      <a:pt x="0" y="69"/>
                      <a:pt x="0" y="160"/>
                    </a:cubicBezTo>
                    <a:cubicBezTo>
                      <a:pt x="0" y="250"/>
                      <a:pt x="90"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29" name="Google Shape;3229;p36"/>
              <p:cNvSpPr/>
              <p:nvPr/>
            </p:nvSpPr>
            <p:spPr>
              <a:xfrm>
                <a:off x="1012172" y="3753766"/>
                <a:ext cx="50156" cy="50156"/>
              </a:xfrm>
              <a:custGeom>
                <a:rect b="b" l="l" r="r" t="t"/>
                <a:pathLst>
                  <a:path extrusionOk="0" h="317" w="317">
                    <a:moveTo>
                      <a:pt x="157" y="24"/>
                    </a:moveTo>
                    <a:cubicBezTo>
                      <a:pt x="248" y="24"/>
                      <a:pt x="293" y="90"/>
                      <a:pt x="293" y="159"/>
                    </a:cubicBezTo>
                    <a:cubicBezTo>
                      <a:pt x="293" y="226"/>
                      <a:pt x="248" y="295"/>
                      <a:pt x="157" y="295"/>
                    </a:cubicBezTo>
                    <a:cubicBezTo>
                      <a:pt x="90" y="295"/>
                      <a:pt x="45" y="226"/>
                      <a:pt x="45" y="159"/>
                    </a:cubicBezTo>
                    <a:cubicBezTo>
                      <a:pt x="45" y="90"/>
                      <a:pt x="90" y="24"/>
                      <a:pt x="157" y="24"/>
                    </a:cubicBezTo>
                    <a:close/>
                    <a:moveTo>
                      <a:pt x="157" y="0"/>
                    </a:moveTo>
                    <a:cubicBezTo>
                      <a:pt x="90" y="0"/>
                      <a:pt x="0" y="69"/>
                      <a:pt x="0" y="159"/>
                    </a:cubicBezTo>
                    <a:cubicBezTo>
                      <a:pt x="0" y="249"/>
                      <a:pt x="90"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0" name="Google Shape;3230;p36"/>
              <p:cNvSpPr/>
              <p:nvPr/>
            </p:nvSpPr>
            <p:spPr>
              <a:xfrm>
                <a:off x="1012172" y="3875121"/>
                <a:ext cx="50156" cy="50156"/>
              </a:xfrm>
              <a:custGeom>
                <a:rect b="b" l="l" r="r" t="t"/>
                <a:pathLst>
                  <a:path extrusionOk="0" h="317" w="317">
                    <a:moveTo>
                      <a:pt x="157" y="24"/>
                    </a:moveTo>
                    <a:cubicBezTo>
                      <a:pt x="248" y="24"/>
                      <a:pt x="293" y="91"/>
                      <a:pt x="293" y="160"/>
                    </a:cubicBezTo>
                    <a:cubicBezTo>
                      <a:pt x="293" y="226"/>
                      <a:pt x="248" y="295"/>
                      <a:pt x="157" y="295"/>
                    </a:cubicBezTo>
                    <a:cubicBezTo>
                      <a:pt x="90" y="295"/>
                      <a:pt x="45" y="226"/>
                      <a:pt x="45" y="160"/>
                    </a:cubicBezTo>
                    <a:cubicBezTo>
                      <a:pt x="45" y="91"/>
                      <a:pt x="90" y="24"/>
                      <a:pt x="157" y="24"/>
                    </a:cubicBezTo>
                    <a:close/>
                    <a:moveTo>
                      <a:pt x="157" y="1"/>
                    </a:moveTo>
                    <a:cubicBezTo>
                      <a:pt x="90" y="1"/>
                      <a:pt x="0" y="69"/>
                      <a:pt x="0" y="160"/>
                    </a:cubicBezTo>
                    <a:cubicBezTo>
                      <a:pt x="0" y="250"/>
                      <a:pt x="90"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1" name="Google Shape;3231;p36"/>
              <p:cNvSpPr/>
              <p:nvPr/>
            </p:nvSpPr>
            <p:spPr>
              <a:xfrm>
                <a:off x="1012172" y="3996634"/>
                <a:ext cx="50156" cy="50156"/>
              </a:xfrm>
              <a:custGeom>
                <a:rect b="b" l="l" r="r" t="t"/>
                <a:pathLst>
                  <a:path extrusionOk="0" h="317" w="317">
                    <a:moveTo>
                      <a:pt x="157" y="24"/>
                    </a:moveTo>
                    <a:cubicBezTo>
                      <a:pt x="248" y="24"/>
                      <a:pt x="293" y="91"/>
                      <a:pt x="293" y="159"/>
                    </a:cubicBezTo>
                    <a:cubicBezTo>
                      <a:pt x="293" y="226"/>
                      <a:pt x="248" y="271"/>
                      <a:pt x="157" y="271"/>
                    </a:cubicBezTo>
                    <a:cubicBezTo>
                      <a:pt x="90" y="271"/>
                      <a:pt x="45" y="226"/>
                      <a:pt x="45" y="159"/>
                    </a:cubicBezTo>
                    <a:cubicBezTo>
                      <a:pt x="45" y="91"/>
                      <a:pt x="90" y="24"/>
                      <a:pt x="157" y="24"/>
                    </a:cubicBezTo>
                    <a:close/>
                    <a:moveTo>
                      <a:pt x="157" y="0"/>
                    </a:moveTo>
                    <a:cubicBezTo>
                      <a:pt x="90" y="0"/>
                      <a:pt x="0" y="69"/>
                      <a:pt x="0" y="159"/>
                    </a:cubicBezTo>
                    <a:cubicBezTo>
                      <a:pt x="0" y="249"/>
                      <a:pt x="90"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2" name="Google Shape;3232;p36"/>
              <p:cNvSpPr/>
              <p:nvPr/>
            </p:nvSpPr>
            <p:spPr>
              <a:xfrm>
                <a:off x="1012172" y="4117988"/>
                <a:ext cx="50156" cy="50156"/>
              </a:xfrm>
              <a:custGeom>
                <a:rect b="b" l="l" r="r" t="t"/>
                <a:pathLst>
                  <a:path extrusionOk="0" h="317" w="317">
                    <a:moveTo>
                      <a:pt x="157" y="24"/>
                    </a:moveTo>
                    <a:cubicBezTo>
                      <a:pt x="248" y="24"/>
                      <a:pt x="293" y="69"/>
                      <a:pt x="293" y="160"/>
                    </a:cubicBezTo>
                    <a:cubicBezTo>
                      <a:pt x="293" y="227"/>
                      <a:pt x="248" y="272"/>
                      <a:pt x="157" y="272"/>
                    </a:cubicBezTo>
                    <a:cubicBezTo>
                      <a:pt x="90" y="272"/>
                      <a:pt x="45" y="227"/>
                      <a:pt x="45" y="160"/>
                    </a:cubicBezTo>
                    <a:cubicBezTo>
                      <a:pt x="45" y="69"/>
                      <a:pt x="90" y="24"/>
                      <a:pt x="157" y="24"/>
                    </a:cubicBezTo>
                    <a:close/>
                    <a:moveTo>
                      <a:pt x="157" y="1"/>
                    </a:moveTo>
                    <a:cubicBezTo>
                      <a:pt x="90" y="1"/>
                      <a:pt x="0" y="69"/>
                      <a:pt x="0" y="160"/>
                    </a:cubicBezTo>
                    <a:cubicBezTo>
                      <a:pt x="0" y="227"/>
                      <a:pt x="90" y="317"/>
                      <a:pt x="157" y="317"/>
                    </a:cubicBezTo>
                    <a:cubicBezTo>
                      <a:pt x="248" y="317"/>
                      <a:pt x="316" y="227"/>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3" name="Google Shape;3233;p36"/>
              <p:cNvSpPr/>
              <p:nvPr/>
            </p:nvSpPr>
            <p:spPr>
              <a:xfrm>
                <a:off x="1012172" y="4236020"/>
                <a:ext cx="50156" cy="50156"/>
              </a:xfrm>
              <a:custGeom>
                <a:rect b="b" l="l" r="r" t="t"/>
                <a:pathLst>
                  <a:path extrusionOk="0" h="317" w="317">
                    <a:moveTo>
                      <a:pt x="157" y="46"/>
                    </a:moveTo>
                    <a:cubicBezTo>
                      <a:pt x="248" y="46"/>
                      <a:pt x="293" y="91"/>
                      <a:pt x="293" y="158"/>
                    </a:cubicBezTo>
                    <a:cubicBezTo>
                      <a:pt x="293" y="248"/>
                      <a:pt x="248" y="293"/>
                      <a:pt x="157" y="293"/>
                    </a:cubicBezTo>
                    <a:cubicBezTo>
                      <a:pt x="90" y="293"/>
                      <a:pt x="45" y="248"/>
                      <a:pt x="45" y="158"/>
                    </a:cubicBezTo>
                    <a:cubicBezTo>
                      <a:pt x="45" y="91"/>
                      <a:pt x="90" y="46"/>
                      <a:pt x="157" y="46"/>
                    </a:cubicBezTo>
                    <a:close/>
                    <a:moveTo>
                      <a:pt x="157" y="1"/>
                    </a:moveTo>
                    <a:cubicBezTo>
                      <a:pt x="90" y="1"/>
                      <a:pt x="0" y="91"/>
                      <a:pt x="0" y="158"/>
                    </a:cubicBezTo>
                    <a:cubicBezTo>
                      <a:pt x="0" y="248"/>
                      <a:pt x="90" y="317"/>
                      <a:pt x="157" y="317"/>
                    </a:cubicBezTo>
                    <a:cubicBezTo>
                      <a:pt x="248" y="317"/>
                      <a:pt x="316" y="248"/>
                      <a:pt x="316" y="158"/>
                    </a:cubicBezTo>
                    <a:cubicBezTo>
                      <a:pt x="316" y="91"/>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4" name="Google Shape;3234;p36"/>
              <p:cNvSpPr/>
              <p:nvPr/>
            </p:nvSpPr>
            <p:spPr>
              <a:xfrm>
                <a:off x="1012172" y="4357533"/>
                <a:ext cx="50156" cy="50156"/>
              </a:xfrm>
              <a:custGeom>
                <a:rect b="b" l="l" r="r" t="t"/>
                <a:pathLst>
                  <a:path extrusionOk="0" h="317" w="317">
                    <a:moveTo>
                      <a:pt x="157" y="45"/>
                    </a:moveTo>
                    <a:cubicBezTo>
                      <a:pt x="248" y="45"/>
                      <a:pt x="293" y="91"/>
                      <a:pt x="293" y="157"/>
                    </a:cubicBezTo>
                    <a:cubicBezTo>
                      <a:pt x="293" y="226"/>
                      <a:pt x="248" y="293"/>
                      <a:pt x="157" y="293"/>
                    </a:cubicBezTo>
                    <a:cubicBezTo>
                      <a:pt x="90" y="293"/>
                      <a:pt x="45" y="226"/>
                      <a:pt x="45" y="157"/>
                    </a:cubicBezTo>
                    <a:cubicBezTo>
                      <a:pt x="45" y="91"/>
                      <a:pt x="90" y="45"/>
                      <a:pt x="157" y="45"/>
                    </a:cubicBezTo>
                    <a:close/>
                    <a:moveTo>
                      <a:pt x="157" y="0"/>
                    </a:moveTo>
                    <a:cubicBezTo>
                      <a:pt x="90" y="0"/>
                      <a:pt x="0" y="67"/>
                      <a:pt x="0" y="157"/>
                    </a:cubicBezTo>
                    <a:cubicBezTo>
                      <a:pt x="0" y="248"/>
                      <a:pt x="90"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5" name="Google Shape;3235;p36"/>
              <p:cNvSpPr/>
              <p:nvPr/>
            </p:nvSpPr>
            <p:spPr>
              <a:xfrm>
                <a:off x="1012172" y="4478888"/>
                <a:ext cx="50156" cy="50156"/>
              </a:xfrm>
              <a:custGeom>
                <a:rect b="b" l="l" r="r" t="t"/>
                <a:pathLst>
                  <a:path extrusionOk="0" h="317" w="317">
                    <a:moveTo>
                      <a:pt x="157" y="22"/>
                    </a:moveTo>
                    <a:cubicBezTo>
                      <a:pt x="248" y="22"/>
                      <a:pt x="293" y="91"/>
                      <a:pt x="293" y="158"/>
                    </a:cubicBezTo>
                    <a:cubicBezTo>
                      <a:pt x="293" y="226"/>
                      <a:pt x="248" y="293"/>
                      <a:pt x="157" y="293"/>
                    </a:cubicBezTo>
                    <a:cubicBezTo>
                      <a:pt x="90" y="293"/>
                      <a:pt x="45" y="226"/>
                      <a:pt x="45" y="158"/>
                    </a:cubicBezTo>
                    <a:cubicBezTo>
                      <a:pt x="45" y="91"/>
                      <a:pt x="90" y="22"/>
                      <a:pt x="157" y="22"/>
                    </a:cubicBezTo>
                    <a:close/>
                    <a:moveTo>
                      <a:pt x="157" y="1"/>
                    </a:moveTo>
                    <a:cubicBezTo>
                      <a:pt x="90" y="1"/>
                      <a:pt x="0" y="68"/>
                      <a:pt x="0" y="158"/>
                    </a:cubicBezTo>
                    <a:cubicBezTo>
                      <a:pt x="0" y="248"/>
                      <a:pt x="90" y="317"/>
                      <a:pt x="157" y="317"/>
                    </a:cubicBezTo>
                    <a:cubicBezTo>
                      <a:pt x="248" y="317"/>
                      <a:pt x="316" y="248"/>
                      <a:pt x="316" y="158"/>
                    </a:cubicBezTo>
                    <a:cubicBezTo>
                      <a:pt x="316" y="68"/>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6" name="Google Shape;3236;p36"/>
              <p:cNvSpPr/>
              <p:nvPr/>
            </p:nvSpPr>
            <p:spPr>
              <a:xfrm>
                <a:off x="1012172" y="4600400"/>
                <a:ext cx="50156" cy="50156"/>
              </a:xfrm>
              <a:custGeom>
                <a:rect b="b" l="l" r="r" t="t"/>
                <a:pathLst>
                  <a:path extrusionOk="0" h="317" w="317">
                    <a:moveTo>
                      <a:pt x="157" y="22"/>
                    </a:moveTo>
                    <a:cubicBezTo>
                      <a:pt x="248" y="22"/>
                      <a:pt x="293" y="91"/>
                      <a:pt x="293" y="157"/>
                    </a:cubicBezTo>
                    <a:cubicBezTo>
                      <a:pt x="293" y="226"/>
                      <a:pt x="248" y="293"/>
                      <a:pt x="157" y="293"/>
                    </a:cubicBezTo>
                    <a:cubicBezTo>
                      <a:pt x="90" y="293"/>
                      <a:pt x="45" y="226"/>
                      <a:pt x="45" y="157"/>
                    </a:cubicBezTo>
                    <a:cubicBezTo>
                      <a:pt x="45" y="91"/>
                      <a:pt x="90" y="22"/>
                      <a:pt x="157" y="22"/>
                    </a:cubicBezTo>
                    <a:close/>
                    <a:moveTo>
                      <a:pt x="157" y="0"/>
                    </a:moveTo>
                    <a:cubicBezTo>
                      <a:pt x="90" y="0"/>
                      <a:pt x="0" y="67"/>
                      <a:pt x="0" y="157"/>
                    </a:cubicBezTo>
                    <a:cubicBezTo>
                      <a:pt x="0" y="248"/>
                      <a:pt x="90"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7" name="Google Shape;3237;p36"/>
              <p:cNvSpPr/>
              <p:nvPr/>
            </p:nvSpPr>
            <p:spPr>
              <a:xfrm>
                <a:off x="894140" y="3632253"/>
                <a:ext cx="50156" cy="50156"/>
              </a:xfrm>
              <a:custGeom>
                <a:rect b="b" l="l" r="r" t="t"/>
                <a:pathLst>
                  <a:path extrusionOk="0" h="317" w="317">
                    <a:moveTo>
                      <a:pt x="159" y="46"/>
                    </a:moveTo>
                    <a:cubicBezTo>
                      <a:pt x="226" y="46"/>
                      <a:pt x="271" y="91"/>
                      <a:pt x="271" y="160"/>
                    </a:cubicBezTo>
                    <a:cubicBezTo>
                      <a:pt x="271" y="226"/>
                      <a:pt x="226" y="295"/>
                      <a:pt x="159" y="295"/>
                    </a:cubicBezTo>
                    <a:cubicBezTo>
                      <a:pt x="91" y="295"/>
                      <a:pt x="24" y="226"/>
                      <a:pt x="24" y="160"/>
                    </a:cubicBezTo>
                    <a:cubicBezTo>
                      <a:pt x="24" y="91"/>
                      <a:pt x="91" y="46"/>
                      <a:pt x="159" y="46"/>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8" name="Google Shape;3238;p36"/>
              <p:cNvSpPr/>
              <p:nvPr/>
            </p:nvSpPr>
            <p:spPr>
              <a:xfrm>
                <a:off x="894140" y="3753766"/>
                <a:ext cx="50156" cy="50156"/>
              </a:xfrm>
              <a:custGeom>
                <a:rect b="b" l="l" r="r" t="t"/>
                <a:pathLst>
                  <a:path extrusionOk="0" h="317" w="317">
                    <a:moveTo>
                      <a:pt x="159" y="24"/>
                    </a:moveTo>
                    <a:cubicBezTo>
                      <a:pt x="226" y="24"/>
                      <a:pt x="271" y="90"/>
                      <a:pt x="271" y="159"/>
                    </a:cubicBezTo>
                    <a:cubicBezTo>
                      <a:pt x="271" y="226"/>
                      <a:pt x="226" y="295"/>
                      <a:pt x="159" y="295"/>
                    </a:cubicBezTo>
                    <a:cubicBezTo>
                      <a:pt x="91" y="295"/>
                      <a:pt x="24" y="226"/>
                      <a:pt x="24" y="159"/>
                    </a:cubicBezTo>
                    <a:cubicBezTo>
                      <a:pt x="24" y="90"/>
                      <a:pt x="91"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39" name="Google Shape;3239;p36"/>
              <p:cNvSpPr/>
              <p:nvPr/>
            </p:nvSpPr>
            <p:spPr>
              <a:xfrm>
                <a:off x="894140" y="3875121"/>
                <a:ext cx="50156" cy="50156"/>
              </a:xfrm>
              <a:custGeom>
                <a:rect b="b" l="l" r="r" t="t"/>
                <a:pathLst>
                  <a:path extrusionOk="0" h="317" w="317">
                    <a:moveTo>
                      <a:pt x="159" y="24"/>
                    </a:moveTo>
                    <a:cubicBezTo>
                      <a:pt x="226" y="24"/>
                      <a:pt x="271" y="91"/>
                      <a:pt x="271" y="160"/>
                    </a:cubicBezTo>
                    <a:cubicBezTo>
                      <a:pt x="271" y="226"/>
                      <a:pt x="226" y="295"/>
                      <a:pt x="159" y="295"/>
                    </a:cubicBezTo>
                    <a:cubicBezTo>
                      <a:pt x="91" y="295"/>
                      <a:pt x="24" y="226"/>
                      <a:pt x="24" y="160"/>
                    </a:cubicBezTo>
                    <a:cubicBezTo>
                      <a:pt x="24" y="91"/>
                      <a:pt x="91" y="24"/>
                      <a:pt x="159" y="24"/>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0" name="Google Shape;3240;p36"/>
              <p:cNvSpPr/>
              <p:nvPr/>
            </p:nvSpPr>
            <p:spPr>
              <a:xfrm>
                <a:off x="894140" y="3996634"/>
                <a:ext cx="50156" cy="50156"/>
              </a:xfrm>
              <a:custGeom>
                <a:rect b="b" l="l" r="r" t="t"/>
                <a:pathLst>
                  <a:path extrusionOk="0" h="317" w="317">
                    <a:moveTo>
                      <a:pt x="159" y="24"/>
                    </a:moveTo>
                    <a:cubicBezTo>
                      <a:pt x="226" y="24"/>
                      <a:pt x="271" y="91"/>
                      <a:pt x="271" y="159"/>
                    </a:cubicBezTo>
                    <a:cubicBezTo>
                      <a:pt x="271" y="226"/>
                      <a:pt x="226" y="271"/>
                      <a:pt x="159" y="271"/>
                    </a:cubicBezTo>
                    <a:cubicBezTo>
                      <a:pt x="91" y="271"/>
                      <a:pt x="24" y="226"/>
                      <a:pt x="24" y="159"/>
                    </a:cubicBezTo>
                    <a:cubicBezTo>
                      <a:pt x="24" y="91"/>
                      <a:pt x="91"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1" name="Google Shape;3241;p36"/>
              <p:cNvSpPr/>
              <p:nvPr/>
            </p:nvSpPr>
            <p:spPr>
              <a:xfrm>
                <a:off x="894140" y="4117988"/>
                <a:ext cx="50156" cy="50156"/>
              </a:xfrm>
              <a:custGeom>
                <a:rect b="b" l="l" r="r" t="t"/>
                <a:pathLst>
                  <a:path extrusionOk="0" h="317" w="317">
                    <a:moveTo>
                      <a:pt x="159" y="24"/>
                    </a:moveTo>
                    <a:cubicBezTo>
                      <a:pt x="226" y="24"/>
                      <a:pt x="271" y="69"/>
                      <a:pt x="271" y="160"/>
                    </a:cubicBezTo>
                    <a:cubicBezTo>
                      <a:pt x="271" y="227"/>
                      <a:pt x="226" y="272"/>
                      <a:pt x="159" y="272"/>
                    </a:cubicBezTo>
                    <a:cubicBezTo>
                      <a:pt x="91" y="272"/>
                      <a:pt x="24" y="227"/>
                      <a:pt x="24" y="160"/>
                    </a:cubicBezTo>
                    <a:cubicBezTo>
                      <a:pt x="24" y="69"/>
                      <a:pt x="91" y="24"/>
                      <a:pt x="159" y="24"/>
                    </a:cubicBezTo>
                    <a:close/>
                    <a:moveTo>
                      <a:pt x="159" y="1"/>
                    </a:moveTo>
                    <a:cubicBezTo>
                      <a:pt x="69" y="1"/>
                      <a:pt x="0" y="69"/>
                      <a:pt x="0" y="160"/>
                    </a:cubicBezTo>
                    <a:cubicBezTo>
                      <a:pt x="0" y="227"/>
                      <a:pt x="69" y="317"/>
                      <a:pt x="159" y="317"/>
                    </a:cubicBezTo>
                    <a:cubicBezTo>
                      <a:pt x="249" y="317"/>
                      <a:pt x="316" y="227"/>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2" name="Google Shape;3242;p36"/>
              <p:cNvSpPr/>
              <p:nvPr/>
            </p:nvSpPr>
            <p:spPr>
              <a:xfrm>
                <a:off x="894140" y="4236020"/>
                <a:ext cx="50156" cy="50156"/>
              </a:xfrm>
              <a:custGeom>
                <a:rect b="b" l="l" r="r" t="t"/>
                <a:pathLst>
                  <a:path extrusionOk="0" h="317" w="317">
                    <a:moveTo>
                      <a:pt x="159" y="46"/>
                    </a:moveTo>
                    <a:cubicBezTo>
                      <a:pt x="226" y="46"/>
                      <a:pt x="271" y="91"/>
                      <a:pt x="271" y="158"/>
                    </a:cubicBezTo>
                    <a:cubicBezTo>
                      <a:pt x="271" y="248"/>
                      <a:pt x="226" y="293"/>
                      <a:pt x="159" y="293"/>
                    </a:cubicBezTo>
                    <a:cubicBezTo>
                      <a:pt x="91" y="293"/>
                      <a:pt x="24" y="248"/>
                      <a:pt x="24" y="158"/>
                    </a:cubicBezTo>
                    <a:cubicBezTo>
                      <a:pt x="24" y="91"/>
                      <a:pt x="91" y="46"/>
                      <a:pt x="159" y="46"/>
                    </a:cubicBezTo>
                    <a:close/>
                    <a:moveTo>
                      <a:pt x="159" y="1"/>
                    </a:moveTo>
                    <a:cubicBezTo>
                      <a:pt x="69" y="1"/>
                      <a:pt x="0" y="91"/>
                      <a:pt x="0" y="158"/>
                    </a:cubicBezTo>
                    <a:cubicBezTo>
                      <a:pt x="0" y="248"/>
                      <a:pt x="69" y="317"/>
                      <a:pt x="159" y="317"/>
                    </a:cubicBezTo>
                    <a:cubicBezTo>
                      <a:pt x="249" y="317"/>
                      <a:pt x="316" y="248"/>
                      <a:pt x="316" y="158"/>
                    </a:cubicBezTo>
                    <a:cubicBezTo>
                      <a:pt x="316" y="91"/>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3" name="Google Shape;3243;p36"/>
              <p:cNvSpPr/>
              <p:nvPr/>
            </p:nvSpPr>
            <p:spPr>
              <a:xfrm>
                <a:off x="894140" y="4357533"/>
                <a:ext cx="50156" cy="50156"/>
              </a:xfrm>
              <a:custGeom>
                <a:rect b="b" l="l" r="r" t="t"/>
                <a:pathLst>
                  <a:path extrusionOk="0" h="317" w="317">
                    <a:moveTo>
                      <a:pt x="159" y="45"/>
                    </a:moveTo>
                    <a:cubicBezTo>
                      <a:pt x="226" y="45"/>
                      <a:pt x="271" y="91"/>
                      <a:pt x="271" y="157"/>
                    </a:cubicBezTo>
                    <a:cubicBezTo>
                      <a:pt x="271" y="226"/>
                      <a:pt x="226" y="293"/>
                      <a:pt x="159" y="293"/>
                    </a:cubicBezTo>
                    <a:cubicBezTo>
                      <a:pt x="91" y="293"/>
                      <a:pt x="24" y="226"/>
                      <a:pt x="24" y="157"/>
                    </a:cubicBezTo>
                    <a:cubicBezTo>
                      <a:pt x="24" y="91"/>
                      <a:pt x="91" y="45"/>
                      <a:pt x="159" y="45"/>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4" name="Google Shape;3244;p36"/>
              <p:cNvSpPr/>
              <p:nvPr/>
            </p:nvSpPr>
            <p:spPr>
              <a:xfrm>
                <a:off x="894140" y="4478888"/>
                <a:ext cx="50156" cy="50156"/>
              </a:xfrm>
              <a:custGeom>
                <a:rect b="b" l="l" r="r" t="t"/>
                <a:pathLst>
                  <a:path extrusionOk="0" h="317" w="317">
                    <a:moveTo>
                      <a:pt x="159" y="22"/>
                    </a:moveTo>
                    <a:cubicBezTo>
                      <a:pt x="226" y="22"/>
                      <a:pt x="271" y="91"/>
                      <a:pt x="271" y="158"/>
                    </a:cubicBezTo>
                    <a:cubicBezTo>
                      <a:pt x="271" y="226"/>
                      <a:pt x="226" y="293"/>
                      <a:pt x="159" y="293"/>
                    </a:cubicBezTo>
                    <a:cubicBezTo>
                      <a:pt x="91" y="293"/>
                      <a:pt x="24" y="226"/>
                      <a:pt x="24" y="158"/>
                    </a:cubicBezTo>
                    <a:cubicBezTo>
                      <a:pt x="24" y="91"/>
                      <a:pt x="91" y="22"/>
                      <a:pt x="159" y="22"/>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245" name="Google Shape;3245;p36"/>
              <p:cNvSpPr/>
              <p:nvPr/>
            </p:nvSpPr>
            <p:spPr>
              <a:xfrm>
                <a:off x="894140" y="4600400"/>
                <a:ext cx="50156" cy="50156"/>
              </a:xfrm>
              <a:custGeom>
                <a:rect b="b" l="l" r="r" t="t"/>
                <a:pathLst>
                  <a:path extrusionOk="0" h="317" w="317">
                    <a:moveTo>
                      <a:pt x="159" y="22"/>
                    </a:moveTo>
                    <a:cubicBezTo>
                      <a:pt x="226" y="22"/>
                      <a:pt x="271" y="91"/>
                      <a:pt x="271" y="157"/>
                    </a:cubicBezTo>
                    <a:cubicBezTo>
                      <a:pt x="271" y="226"/>
                      <a:pt x="226" y="293"/>
                      <a:pt x="159" y="293"/>
                    </a:cubicBezTo>
                    <a:cubicBezTo>
                      <a:pt x="91" y="293"/>
                      <a:pt x="24" y="226"/>
                      <a:pt x="24" y="157"/>
                    </a:cubicBezTo>
                    <a:cubicBezTo>
                      <a:pt x="24" y="91"/>
                      <a:pt x="91" y="22"/>
                      <a:pt x="159" y="22"/>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3246" name="Google Shape;3246;p36"/>
          <p:cNvSpPr/>
          <p:nvPr/>
        </p:nvSpPr>
        <p:spPr>
          <a:xfrm>
            <a:off x="8023369" y="342071"/>
            <a:ext cx="1086022" cy="1022892"/>
          </a:xfrm>
          <a:custGeom>
            <a:rect b="b" l="l" r="r" t="t"/>
            <a:pathLst>
              <a:path extrusionOk="0" h="6465" w="6864">
                <a:moveTo>
                  <a:pt x="3425" y="0"/>
                </a:moveTo>
                <a:cubicBezTo>
                  <a:pt x="1830" y="0"/>
                  <a:pt x="434" y="1183"/>
                  <a:pt x="226" y="2804"/>
                </a:cubicBezTo>
                <a:cubicBezTo>
                  <a:pt x="1" y="4587"/>
                  <a:pt x="1243" y="6212"/>
                  <a:pt x="3004" y="6438"/>
                </a:cubicBezTo>
                <a:cubicBezTo>
                  <a:pt x="3145" y="6456"/>
                  <a:pt x="3284" y="6465"/>
                  <a:pt x="3422" y="6465"/>
                </a:cubicBezTo>
                <a:cubicBezTo>
                  <a:pt x="5031" y="6465"/>
                  <a:pt x="6410" y="5284"/>
                  <a:pt x="6638" y="3662"/>
                </a:cubicBezTo>
                <a:cubicBezTo>
                  <a:pt x="6863" y="1878"/>
                  <a:pt x="5623" y="276"/>
                  <a:pt x="3838" y="27"/>
                </a:cubicBezTo>
                <a:cubicBezTo>
                  <a:pt x="3699" y="9"/>
                  <a:pt x="3561" y="0"/>
                  <a:pt x="34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6"/>
          <p:cNvSpPr/>
          <p:nvPr/>
        </p:nvSpPr>
        <p:spPr>
          <a:xfrm>
            <a:off x="7934291" y="438585"/>
            <a:ext cx="1085864" cy="1022892"/>
          </a:xfrm>
          <a:custGeom>
            <a:rect b="b" l="l" r="r" t="t"/>
            <a:pathLst>
              <a:path extrusionOk="0" h="6465" w="6863">
                <a:moveTo>
                  <a:pt x="3441" y="1"/>
                </a:moveTo>
                <a:cubicBezTo>
                  <a:pt x="1832" y="1"/>
                  <a:pt x="454" y="1181"/>
                  <a:pt x="226" y="2803"/>
                </a:cubicBezTo>
                <a:cubicBezTo>
                  <a:pt x="0" y="4587"/>
                  <a:pt x="1241" y="6189"/>
                  <a:pt x="3025" y="6439"/>
                </a:cubicBezTo>
                <a:cubicBezTo>
                  <a:pt x="3164" y="6456"/>
                  <a:pt x="3302" y="6465"/>
                  <a:pt x="3439" y="6465"/>
                </a:cubicBezTo>
                <a:cubicBezTo>
                  <a:pt x="5034" y="6465"/>
                  <a:pt x="6429" y="5283"/>
                  <a:pt x="6637" y="3661"/>
                </a:cubicBezTo>
                <a:cubicBezTo>
                  <a:pt x="6863" y="1878"/>
                  <a:pt x="5620" y="275"/>
                  <a:pt x="3859" y="27"/>
                </a:cubicBezTo>
                <a:cubicBezTo>
                  <a:pt x="3719" y="9"/>
                  <a:pt x="3579" y="1"/>
                  <a:pt x="3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6"/>
          <p:cNvSpPr/>
          <p:nvPr/>
        </p:nvSpPr>
        <p:spPr>
          <a:xfrm>
            <a:off x="8155640" y="1535840"/>
            <a:ext cx="10759" cy="10601"/>
          </a:xfrm>
          <a:custGeom>
            <a:rect b="b" l="l" r="r" t="t"/>
            <a:pathLst>
              <a:path extrusionOk="0" h="67" w="68">
                <a:moveTo>
                  <a:pt x="1" y="0"/>
                </a:moveTo>
                <a:lnTo>
                  <a:pt x="1" y="45"/>
                </a:lnTo>
                <a:cubicBezTo>
                  <a:pt x="22" y="67"/>
                  <a:pt x="22" y="67"/>
                  <a:pt x="46" y="67"/>
                </a:cubicBezTo>
                <a:cubicBezTo>
                  <a:pt x="68" y="45"/>
                  <a:pt x="68" y="22"/>
                  <a:pt x="46" y="22"/>
                </a:cubicBezTo>
                <a:cubicBezTo>
                  <a:pt x="46" y="0"/>
                  <a:pt x="22"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6"/>
          <p:cNvSpPr/>
          <p:nvPr/>
        </p:nvSpPr>
        <p:spPr>
          <a:xfrm>
            <a:off x="8152001" y="1534100"/>
            <a:ext cx="14398" cy="16138"/>
          </a:xfrm>
          <a:custGeom>
            <a:rect b="b" l="l" r="r" t="t"/>
            <a:pathLst>
              <a:path extrusionOk="0" h="102" w="91">
                <a:moveTo>
                  <a:pt x="69" y="33"/>
                </a:moveTo>
                <a:lnTo>
                  <a:pt x="69" y="56"/>
                </a:lnTo>
                <a:lnTo>
                  <a:pt x="45" y="56"/>
                </a:lnTo>
                <a:cubicBezTo>
                  <a:pt x="24" y="56"/>
                  <a:pt x="24" y="33"/>
                  <a:pt x="45" y="33"/>
                </a:cubicBezTo>
                <a:close/>
                <a:moveTo>
                  <a:pt x="40" y="1"/>
                </a:moveTo>
                <a:cubicBezTo>
                  <a:pt x="33" y="1"/>
                  <a:pt x="24" y="11"/>
                  <a:pt x="24" y="11"/>
                </a:cubicBezTo>
                <a:cubicBezTo>
                  <a:pt x="0" y="33"/>
                  <a:pt x="0" y="56"/>
                  <a:pt x="24" y="78"/>
                </a:cubicBezTo>
                <a:lnTo>
                  <a:pt x="45" y="101"/>
                </a:lnTo>
                <a:cubicBezTo>
                  <a:pt x="69" y="101"/>
                  <a:pt x="69" y="78"/>
                  <a:pt x="69" y="78"/>
                </a:cubicBezTo>
                <a:cubicBezTo>
                  <a:pt x="91" y="56"/>
                  <a:pt x="91" y="33"/>
                  <a:pt x="91" y="11"/>
                </a:cubicBezTo>
                <a:lnTo>
                  <a:pt x="45" y="11"/>
                </a:lnTo>
                <a:cubicBezTo>
                  <a:pt x="45" y="3"/>
                  <a:pt x="43" y="1"/>
                  <a:pt x="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6"/>
          <p:cNvSpPr/>
          <p:nvPr/>
        </p:nvSpPr>
        <p:spPr>
          <a:xfrm>
            <a:off x="8030489" y="1450876"/>
            <a:ext cx="11075" cy="9968"/>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6"/>
          <p:cNvSpPr/>
          <p:nvPr/>
        </p:nvSpPr>
        <p:spPr>
          <a:xfrm>
            <a:off x="8027166" y="1450085"/>
            <a:ext cx="14398" cy="14398"/>
          </a:xfrm>
          <a:custGeom>
            <a:rect b="b" l="l" r="r" t="t"/>
            <a:pathLst>
              <a:path extrusionOk="0" h="91" w="91">
                <a:moveTo>
                  <a:pt x="67" y="22"/>
                </a:moveTo>
                <a:lnTo>
                  <a:pt x="67" y="46"/>
                </a:lnTo>
                <a:cubicBezTo>
                  <a:pt x="56" y="56"/>
                  <a:pt x="51" y="62"/>
                  <a:pt x="48" y="62"/>
                </a:cubicBezTo>
                <a:cubicBezTo>
                  <a:pt x="45" y="62"/>
                  <a:pt x="45" y="56"/>
                  <a:pt x="45" y="46"/>
                </a:cubicBezTo>
                <a:lnTo>
                  <a:pt x="22" y="46"/>
                </a:lnTo>
                <a:lnTo>
                  <a:pt x="45" y="22"/>
                </a:lnTo>
                <a:close/>
                <a:moveTo>
                  <a:pt x="22" y="0"/>
                </a:moveTo>
                <a:cubicBezTo>
                  <a:pt x="0" y="22"/>
                  <a:pt x="0" y="22"/>
                  <a:pt x="0" y="46"/>
                </a:cubicBezTo>
                <a:cubicBezTo>
                  <a:pt x="0" y="46"/>
                  <a:pt x="0" y="67"/>
                  <a:pt x="22" y="67"/>
                </a:cubicBezTo>
                <a:cubicBezTo>
                  <a:pt x="22" y="91"/>
                  <a:pt x="45" y="91"/>
                  <a:pt x="45" y="91"/>
                </a:cubicBezTo>
                <a:cubicBezTo>
                  <a:pt x="67" y="91"/>
                  <a:pt x="67" y="91"/>
                  <a:pt x="67" y="67"/>
                </a:cubicBezTo>
                <a:cubicBezTo>
                  <a:pt x="90" y="67"/>
                  <a:pt x="90" y="46"/>
                  <a:pt x="90" y="22"/>
                </a:cubicBez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6"/>
          <p:cNvSpPr/>
          <p:nvPr/>
        </p:nvSpPr>
        <p:spPr>
          <a:xfrm>
            <a:off x="8094884" y="1460686"/>
            <a:ext cx="10917" cy="9968"/>
          </a:xfrm>
          <a:custGeom>
            <a:rect b="b" l="l" r="r" t="t"/>
            <a:pathLst>
              <a:path extrusionOk="0" h="63"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6"/>
          <p:cNvSpPr/>
          <p:nvPr/>
        </p:nvSpPr>
        <p:spPr>
          <a:xfrm>
            <a:off x="8094884" y="1457996"/>
            <a:ext cx="14398" cy="13607"/>
          </a:xfrm>
          <a:custGeom>
            <a:rect b="b" l="l" r="r" t="t"/>
            <a:pathLst>
              <a:path extrusionOk="0" h="86" w="91">
                <a:moveTo>
                  <a:pt x="45" y="41"/>
                </a:moveTo>
                <a:cubicBezTo>
                  <a:pt x="69" y="41"/>
                  <a:pt x="69" y="62"/>
                  <a:pt x="45" y="62"/>
                </a:cubicBezTo>
                <a:lnTo>
                  <a:pt x="24" y="62"/>
                </a:lnTo>
                <a:lnTo>
                  <a:pt x="24" y="41"/>
                </a:lnTo>
                <a:close/>
                <a:moveTo>
                  <a:pt x="54" y="1"/>
                </a:moveTo>
                <a:cubicBezTo>
                  <a:pt x="46" y="1"/>
                  <a:pt x="34" y="6"/>
                  <a:pt x="24" y="17"/>
                </a:cubicBezTo>
                <a:cubicBezTo>
                  <a:pt x="0" y="17"/>
                  <a:pt x="0" y="41"/>
                  <a:pt x="0" y="41"/>
                </a:cubicBezTo>
                <a:lnTo>
                  <a:pt x="0" y="86"/>
                </a:lnTo>
                <a:lnTo>
                  <a:pt x="69" y="86"/>
                </a:lnTo>
                <a:cubicBezTo>
                  <a:pt x="90" y="62"/>
                  <a:pt x="90" y="41"/>
                  <a:pt x="69" y="17"/>
                </a:cubicBezTo>
                <a:cubicBezTo>
                  <a:pt x="69" y="6"/>
                  <a:pt x="63" y="1"/>
                  <a:pt x="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6"/>
          <p:cNvSpPr/>
          <p:nvPr/>
        </p:nvSpPr>
        <p:spPr>
          <a:xfrm>
            <a:off x="7912773" y="1300093"/>
            <a:ext cx="10759" cy="9810"/>
          </a:xfrm>
          <a:custGeom>
            <a:rect b="b" l="l" r="r" t="t"/>
            <a:pathLst>
              <a:path extrusionOk="0" h="62" w="68">
                <a:moveTo>
                  <a:pt x="22" y="0"/>
                </a:moveTo>
                <a:cubicBezTo>
                  <a:pt x="1" y="22"/>
                  <a:pt x="1" y="45"/>
                  <a:pt x="1" y="45"/>
                </a:cubicBezTo>
                <a:cubicBezTo>
                  <a:pt x="11" y="56"/>
                  <a:pt x="23" y="62"/>
                  <a:pt x="31" y="62"/>
                </a:cubicBezTo>
                <a:cubicBezTo>
                  <a:pt x="40" y="62"/>
                  <a:pt x="46" y="56"/>
                  <a:pt x="46" y="45"/>
                </a:cubicBezTo>
                <a:cubicBezTo>
                  <a:pt x="67" y="45"/>
                  <a:pt x="67" y="22"/>
                  <a:pt x="67"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6"/>
          <p:cNvSpPr/>
          <p:nvPr/>
        </p:nvSpPr>
        <p:spPr>
          <a:xfrm>
            <a:off x="7909134" y="1297245"/>
            <a:ext cx="18037" cy="13607"/>
          </a:xfrm>
          <a:custGeom>
            <a:rect b="b" l="l" r="r" t="t"/>
            <a:pathLst>
              <a:path extrusionOk="0" h="86" w="114">
                <a:moveTo>
                  <a:pt x="69" y="40"/>
                </a:moveTo>
                <a:lnTo>
                  <a:pt x="69" y="63"/>
                </a:lnTo>
                <a:lnTo>
                  <a:pt x="45" y="63"/>
                </a:lnTo>
                <a:lnTo>
                  <a:pt x="45" y="40"/>
                </a:lnTo>
                <a:close/>
                <a:moveTo>
                  <a:pt x="57" y="1"/>
                </a:moveTo>
                <a:cubicBezTo>
                  <a:pt x="46" y="1"/>
                  <a:pt x="34" y="6"/>
                  <a:pt x="24" y="18"/>
                </a:cubicBezTo>
                <a:lnTo>
                  <a:pt x="24" y="40"/>
                </a:lnTo>
                <a:cubicBezTo>
                  <a:pt x="0" y="63"/>
                  <a:pt x="24" y="63"/>
                  <a:pt x="24" y="85"/>
                </a:cubicBezTo>
                <a:lnTo>
                  <a:pt x="90" y="85"/>
                </a:lnTo>
                <a:cubicBezTo>
                  <a:pt x="90" y="85"/>
                  <a:pt x="90" y="63"/>
                  <a:pt x="114" y="63"/>
                </a:cubicBezTo>
                <a:cubicBezTo>
                  <a:pt x="114" y="40"/>
                  <a:pt x="90" y="40"/>
                  <a:pt x="90" y="18"/>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6"/>
          <p:cNvSpPr/>
          <p:nvPr/>
        </p:nvSpPr>
        <p:spPr>
          <a:xfrm>
            <a:off x="7969890" y="1375880"/>
            <a:ext cx="10759" cy="10126"/>
          </a:xfrm>
          <a:custGeom>
            <a:rect b="b" l="l" r="r" t="t"/>
            <a:pathLst>
              <a:path extrusionOk="0" h="64" w="68">
                <a:moveTo>
                  <a:pt x="46" y="0"/>
                </a:moveTo>
                <a:cubicBezTo>
                  <a:pt x="40" y="0"/>
                  <a:pt x="34" y="6"/>
                  <a:pt x="23" y="18"/>
                </a:cubicBezTo>
                <a:cubicBezTo>
                  <a:pt x="1" y="18"/>
                  <a:pt x="1" y="40"/>
                  <a:pt x="23" y="40"/>
                </a:cubicBezTo>
                <a:cubicBezTo>
                  <a:pt x="23" y="63"/>
                  <a:pt x="46" y="63"/>
                  <a:pt x="68" y="63"/>
                </a:cubicBezTo>
                <a:lnTo>
                  <a:pt x="68" y="18"/>
                </a:lnTo>
                <a:cubicBezTo>
                  <a:pt x="57" y="6"/>
                  <a:pt x="5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6"/>
          <p:cNvSpPr/>
          <p:nvPr/>
        </p:nvSpPr>
        <p:spPr>
          <a:xfrm>
            <a:off x="7969890" y="1373348"/>
            <a:ext cx="14556" cy="15980"/>
          </a:xfrm>
          <a:custGeom>
            <a:rect b="b" l="l" r="r" t="t"/>
            <a:pathLst>
              <a:path extrusionOk="0" h="101" w="92">
                <a:moveTo>
                  <a:pt x="46" y="34"/>
                </a:moveTo>
                <a:cubicBezTo>
                  <a:pt x="68" y="56"/>
                  <a:pt x="68" y="56"/>
                  <a:pt x="46" y="56"/>
                </a:cubicBezTo>
                <a:lnTo>
                  <a:pt x="23" y="56"/>
                </a:lnTo>
                <a:lnTo>
                  <a:pt x="23" y="34"/>
                </a:lnTo>
                <a:close/>
                <a:moveTo>
                  <a:pt x="34" y="1"/>
                </a:moveTo>
                <a:cubicBezTo>
                  <a:pt x="28" y="1"/>
                  <a:pt x="23" y="3"/>
                  <a:pt x="23" y="10"/>
                </a:cubicBezTo>
                <a:cubicBezTo>
                  <a:pt x="1" y="34"/>
                  <a:pt x="1" y="56"/>
                  <a:pt x="1" y="79"/>
                </a:cubicBezTo>
                <a:cubicBezTo>
                  <a:pt x="23" y="79"/>
                  <a:pt x="23" y="101"/>
                  <a:pt x="46" y="101"/>
                </a:cubicBezTo>
                <a:cubicBezTo>
                  <a:pt x="46" y="101"/>
                  <a:pt x="68" y="101"/>
                  <a:pt x="68" y="79"/>
                </a:cubicBezTo>
                <a:cubicBezTo>
                  <a:pt x="91" y="79"/>
                  <a:pt x="91" y="34"/>
                  <a:pt x="68" y="10"/>
                </a:cubicBezTo>
                <a:cubicBezTo>
                  <a:pt x="68" y="10"/>
                  <a:pt x="48"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6"/>
          <p:cNvSpPr/>
          <p:nvPr/>
        </p:nvSpPr>
        <p:spPr>
          <a:xfrm>
            <a:off x="7862776" y="1157220"/>
            <a:ext cx="10759" cy="10759"/>
          </a:xfrm>
          <a:custGeom>
            <a:rect b="b" l="l" r="r" t="t"/>
            <a:pathLst>
              <a:path extrusionOk="0" h="68" w="68">
                <a:moveTo>
                  <a:pt x="22" y="0"/>
                </a:moveTo>
                <a:cubicBezTo>
                  <a:pt x="22" y="22"/>
                  <a:pt x="22" y="22"/>
                  <a:pt x="1" y="22"/>
                </a:cubicBezTo>
                <a:lnTo>
                  <a:pt x="22" y="45"/>
                </a:lnTo>
                <a:cubicBezTo>
                  <a:pt x="22" y="67"/>
                  <a:pt x="46" y="67"/>
                  <a:pt x="46" y="67"/>
                </a:cubicBezTo>
                <a:cubicBezTo>
                  <a:pt x="67" y="45"/>
                  <a:pt x="67" y="22"/>
                  <a:pt x="67"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6"/>
          <p:cNvSpPr/>
          <p:nvPr/>
        </p:nvSpPr>
        <p:spPr>
          <a:xfrm>
            <a:off x="7862776" y="1154372"/>
            <a:ext cx="14398" cy="13607"/>
          </a:xfrm>
          <a:custGeom>
            <a:rect b="b" l="l" r="r" t="t"/>
            <a:pathLst>
              <a:path extrusionOk="0" h="86" w="91">
                <a:moveTo>
                  <a:pt x="46" y="40"/>
                </a:moveTo>
                <a:lnTo>
                  <a:pt x="46" y="63"/>
                </a:lnTo>
                <a:lnTo>
                  <a:pt x="22" y="63"/>
                </a:lnTo>
                <a:lnTo>
                  <a:pt x="22" y="40"/>
                </a:lnTo>
                <a:close/>
                <a:moveTo>
                  <a:pt x="42" y="1"/>
                </a:moveTo>
                <a:cubicBezTo>
                  <a:pt x="28" y="1"/>
                  <a:pt x="11" y="6"/>
                  <a:pt x="1" y="18"/>
                </a:cubicBezTo>
                <a:lnTo>
                  <a:pt x="1" y="40"/>
                </a:lnTo>
                <a:lnTo>
                  <a:pt x="1" y="85"/>
                </a:lnTo>
                <a:lnTo>
                  <a:pt x="67" y="85"/>
                </a:lnTo>
                <a:lnTo>
                  <a:pt x="91" y="63"/>
                </a:lnTo>
                <a:cubicBezTo>
                  <a:pt x="91" y="40"/>
                  <a:pt x="91" y="40"/>
                  <a:pt x="67" y="18"/>
                </a:cubicBezTo>
                <a:cubicBezTo>
                  <a:pt x="67" y="6"/>
                  <a:pt x="56" y="1"/>
                  <a:pt x="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6"/>
          <p:cNvSpPr/>
          <p:nvPr/>
        </p:nvSpPr>
        <p:spPr>
          <a:xfrm>
            <a:off x="8287754" y="1553561"/>
            <a:ext cx="10917" cy="9968"/>
          </a:xfrm>
          <a:custGeom>
            <a:rect b="b" l="l" r="r" t="t"/>
            <a:pathLst>
              <a:path extrusionOk="0" h="63" w="69">
                <a:moveTo>
                  <a:pt x="24" y="0"/>
                </a:moveTo>
                <a:cubicBezTo>
                  <a:pt x="0" y="24"/>
                  <a:pt x="0" y="45"/>
                  <a:pt x="24" y="45"/>
                </a:cubicBezTo>
                <a:cubicBezTo>
                  <a:pt x="24" y="57"/>
                  <a:pt x="29" y="63"/>
                  <a:pt x="34" y="63"/>
                </a:cubicBezTo>
                <a:cubicBezTo>
                  <a:pt x="40" y="63"/>
                  <a:pt x="45" y="57"/>
                  <a:pt x="45" y="45"/>
                </a:cubicBezTo>
                <a:cubicBezTo>
                  <a:pt x="69" y="45"/>
                  <a:pt x="69" y="24"/>
                  <a:pt x="69" y="24"/>
                </a:cubicBezTo>
                <a:cubicBezTo>
                  <a:pt x="45" y="0"/>
                  <a:pt x="24"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6"/>
          <p:cNvSpPr/>
          <p:nvPr/>
        </p:nvSpPr>
        <p:spPr>
          <a:xfrm>
            <a:off x="8284273" y="1550080"/>
            <a:ext cx="17879" cy="14398"/>
          </a:xfrm>
          <a:custGeom>
            <a:rect b="b" l="l" r="r" t="t"/>
            <a:pathLst>
              <a:path extrusionOk="0" h="91" w="113">
                <a:moveTo>
                  <a:pt x="67" y="46"/>
                </a:moveTo>
                <a:lnTo>
                  <a:pt x="67" y="67"/>
                </a:lnTo>
                <a:lnTo>
                  <a:pt x="46" y="67"/>
                </a:lnTo>
                <a:lnTo>
                  <a:pt x="46" y="46"/>
                </a:lnTo>
                <a:close/>
                <a:moveTo>
                  <a:pt x="67" y="0"/>
                </a:moveTo>
                <a:cubicBezTo>
                  <a:pt x="46" y="0"/>
                  <a:pt x="46" y="22"/>
                  <a:pt x="22" y="22"/>
                </a:cubicBezTo>
                <a:cubicBezTo>
                  <a:pt x="22" y="46"/>
                  <a:pt x="0" y="67"/>
                  <a:pt x="22" y="91"/>
                </a:cubicBezTo>
                <a:lnTo>
                  <a:pt x="91" y="91"/>
                </a:lnTo>
                <a:lnTo>
                  <a:pt x="112" y="67"/>
                </a:lnTo>
                <a:cubicBezTo>
                  <a:pt x="112" y="46"/>
                  <a:pt x="112" y="46"/>
                  <a:pt x="91" y="22"/>
                </a:cubicBezTo>
                <a:cubicBezTo>
                  <a:pt x="91" y="22"/>
                  <a:pt x="67"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36"/>
          <p:cNvSpPr/>
          <p:nvPr/>
        </p:nvSpPr>
        <p:spPr>
          <a:xfrm>
            <a:off x="8220036" y="1544859"/>
            <a:ext cx="10601" cy="8860"/>
          </a:xfrm>
          <a:custGeom>
            <a:rect b="b" l="l" r="r" t="t"/>
            <a:pathLst>
              <a:path extrusionOk="0" h="56" w="67">
                <a:moveTo>
                  <a:pt x="44" y="0"/>
                </a:moveTo>
                <a:cubicBezTo>
                  <a:pt x="37" y="0"/>
                  <a:pt x="30" y="3"/>
                  <a:pt x="22" y="10"/>
                </a:cubicBezTo>
                <a:cubicBezTo>
                  <a:pt x="22" y="10"/>
                  <a:pt x="0" y="33"/>
                  <a:pt x="22" y="55"/>
                </a:cubicBezTo>
                <a:lnTo>
                  <a:pt x="67" y="55"/>
                </a:lnTo>
                <a:lnTo>
                  <a:pt x="67" y="10"/>
                </a:lnTo>
                <a:cubicBezTo>
                  <a:pt x="67" y="10"/>
                  <a:pt x="57"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36"/>
          <p:cNvSpPr/>
          <p:nvPr/>
        </p:nvSpPr>
        <p:spPr>
          <a:xfrm>
            <a:off x="8220036" y="1542960"/>
            <a:ext cx="14398" cy="14398"/>
          </a:xfrm>
          <a:custGeom>
            <a:rect b="b" l="l" r="r" t="t"/>
            <a:pathLst>
              <a:path extrusionOk="0" h="91" w="91">
                <a:moveTo>
                  <a:pt x="45" y="22"/>
                </a:moveTo>
                <a:lnTo>
                  <a:pt x="45" y="45"/>
                </a:lnTo>
                <a:cubicBezTo>
                  <a:pt x="67" y="45"/>
                  <a:pt x="67" y="45"/>
                  <a:pt x="45" y="67"/>
                </a:cubicBezTo>
                <a:cubicBezTo>
                  <a:pt x="45" y="67"/>
                  <a:pt x="22" y="67"/>
                  <a:pt x="22" y="45"/>
                </a:cubicBezTo>
                <a:lnTo>
                  <a:pt x="45" y="22"/>
                </a:lnTo>
                <a:close/>
                <a:moveTo>
                  <a:pt x="22" y="0"/>
                </a:moveTo>
                <a:cubicBezTo>
                  <a:pt x="0" y="22"/>
                  <a:pt x="0" y="45"/>
                  <a:pt x="0" y="67"/>
                </a:cubicBezTo>
                <a:cubicBezTo>
                  <a:pt x="22" y="91"/>
                  <a:pt x="22" y="91"/>
                  <a:pt x="45" y="91"/>
                </a:cubicBezTo>
                <a:lnTo>
                  <a:pt x="67" y="91"/>
                </a:lnTo>
                <a:cubicBezTo>
                  <a:pt x="90" y="67"/>
                  <a:pt x="90" y="45"/>
                  <a:pt x="90" y="22"/>
                </a:cubicBez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6"/>
          <p:cNvSpPr/>
          <p:nvPr/>
        </p:nvSpPr>
        <p:spPr>
          <a:xfrm>
            <a:off x="8298513" y="1486634"/>
            <a:ext cx="10759" cy="9810"/>
          </a:xfrm>
          <a:custGeom>
            <a:rect b="b" l="l" r="r" t="t"/>
            <a:pathLst>
              <a:path extrusionOk="0" h="62" w="68">
                <a:moveTo>
                  <a:pt x="31" y="1"/>
                </a:moveTo>
                <a:cubicBezTo>
                  <a:pt x="23" y="1"/>
                  <a:pt x="12" y="6"/>
                  <a:pt x="1" y="17"/>
                </a:cubicBezTo>
                <a:lnTo>
                  <a:pt x="1" y="40"/>
                </a:lnTo>
                <a:cubicBezTo>
                  <a:pt x="22" y="62"/>
                  <a:pt x="22" y="62"/>
                  <a:pt x="46" y="62"/>
                </a:cubicBezTo>
                <a:cubicBezTo>
                  <a:pt x="68" y="40"/>
                  <a:pt x="68" y="17"/>
                  <a:pt x="46" y="17"/>
                </a:cubicBezTo>
                <a:cubicBezTo>
                  <a:pt x="46"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6"/>
          <p:cNvSpPr/>
          <p:nvPr/>
        </p:nvSpPr>
        <p:spPr>
          <a:xfrm>
            <a:off x="8294874" y="1484102"/>
            <a:ext cx="14398" cy="16138"/>
          </a:xfrm>
          <a:custGeom>
            <a:rect b="b" l="l" r="r" t="t"/>
            <a:pathLst>
              <a:path extrusionOk="0" h="102" w="91">
                <a:moveTo>
                  <a:pt x="69" y="33"/>
                </a:moveTo>
                <a:lnTo>
                  <a:pt x="69" y="56"/>
                </a:lnTo>
                <a:lnTo>
                  <a:pt x="45" y="56"/>
                </a:lnTo>
                <a:cubicBezTo>
                  <a:pt x="24" y="56"/>
                  <a:pt x="24" y="33"/>
                  <a:pt x="45" y="33"/>
                </a:cubicBezTo>
                <a:close/>
                <a:moveTo>
                  <a:pt x="46" y="1"/>
                </a:moveTo>
                <a:cubicBezTo>
                  <a:pt x="38" y="1"/>
                  <a:pt x="31" y="3"/>
                  <a:pt x="24" y="11"/>
                </a:cubicBezTo>
                <a:cubicBezTo>
                  <a:pt x="0" y="33"/>
                  <a:pt x="0" y="56"/>
                  <a:pt x="24" y="78"/>
                </a:cubicBezTo>
                <a:lnTo>
                  <a:pt x="45" y="101"/>
                </a:lnTo>
                <a:cubicBezTo>
                  <a:pt x="69" y="101"/>
                  <a:pt x="69" y="101"/>
                  <a:pt x="69" y="78"/>
                </a:cubicBezTo>
                <a:cubicBezTo>
                  <a:pt x="91" y="78"/>
                  <a:pt x="91" y="33"/>
                  <a:pt x="91" y="11"/>
                </a:cubicBezTo>
                <a:cubicBezTo>
                  <a:pt x="76" y="11"/>
                  <a:pt x="6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6"/>
          <p:cNvSpPr/>
          <p:nvPr/>
        </p:nvSpPr>
        <p:spPr>
          <a:xfrm>
            <a:off x="8355630" y="1561630"/>
            <a:ext cx="10759" cy="9968"/>
          </a:xfrm>
          <a:custGeom>
            <a:rect b="b" l="l" r="r" t="t"/>
            <a:pathLst>
              <a:path extrusionOk="0" h="63" w="68">
                <a:moveTo>
                  <a:pt x="34" y="0"/>
                </a:moveTo>
                <a:cubicBezTo>
                  <a:pt x="28" y="0"/>
                  <a:pt x="23" y="6"/>
                  <a:pt x="23" y="18"/>
                </a:cubicBezTo>
                <a:cubicBezTo>
                  <a:pt x="1" y="18"/>
                  <a:pt x="1" y="39"/>
                  <a:pt x="1" y="63"/>
                </a:cubicBezTo>
                <a:lnTo>
                  <a:pt x="46" y="63"/>
                </a:lnTo>
                <a:cubicBezTo>
                  <a:pt x="68" y="39"/>
                  <a:pt x="68" y="39"/>
                  <a:pt x="46" y="18"/>
                </a:cubicBezTo>
                <a:cubicBezTo>
                  <a:pt x="46" y="6"/>
                  <a:pt x="40"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6"/>
          <p:cNvSpPr/>
          <p:nvPr/>
        </p:nvSpPr>
        <p:spPr>
          <a:xfrm>
            <a:off x="8351991" y="1560681"/>
            <a:ext cx="18195" cy="14398"/>
          </a:xfrm>
          <a:custGeom>
            <a:rect b="b" l="l" r="r" t="t"/>
            <a:pathLst>
              <a:path extrusionOk="0" h="91" w="115">
                <a:moveTo>
                  <a:pt x="69" y="24"/>
                </a:moveTo>
                <a:lnTo>
                  <a:pt x="69" y="45"/>
                </a:lnTo>
                <a:cubicBezTo>
                  <a:pt x="69" y="69"/>
                  <a:pt x="46" y="69"/>
                  <a:pt x="46" y="69"/>
                </a:cubicBezTo>
                <a:lnTo>
                  <a:pt x="46" y="45"/>
                </a:lnTo>
                <a:lnTo>
                  <a:pt x="46" y="24"/>
                </a:lnTo>
                <a:close/>
                <a:moveTo>
                  <a:pt x="24" y="0"/>
                </a:moveTo>
                <a:cubicBezTo>
                  <a:pt x="24" y="24"/>
                  <a:pt x="24" y="24"/>
                  <a:pt x="0" y="45"/>
                </a:cubicBezTo>
                <a:lnTo>
                  <a:pt x="24" y="69"/>
                </a:lnTo>
                <a:cubicBezTo>
                  <a:pt x="24" y="91"/>
                  <a:pt x="46" y="91"/>
                  <a:pt x="46" y="91"/>
                </a:cubicBezTo>
                <a:cubicBezTo>
                  <a:pt x="69" y="91"/>
                  <a:pt x="69" y="91"/>
                  <a:pt x="91" y="69"/>
                </a:cubicBezTo>
                <a:cubicBezTo>
                  <a:pt x="114" y="69"/>
                  <a:pt x="114" y="45"/>
                  <a:pt x="91" y="24"/>
                </a:cubicBez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6"/>
          <p:cNvSpPr/>
          <p:nvPr/>
        </p:nvSpPr>
        <p:spPr>
          <a:xfrm>
            <a:off x="8305633" y="1419865"/>
            <a:ext cx="10759" cy="8860"/>
          </a:xfrm>
          <a:custGeom>
            <a:rect b="b" l="l" r="r" t="t"/>
            <a:pathLst>
              <a:path extrusionOk="0" h="56" w="68">
                <a:moveTo>
                  <a:pt x="29" y="0"/>
                </a:moveTo>
                <a:cubicBezTo>
                  <a:pt x="25" y="0"/>
                  <a:pt x="23" y="3"/>
                  <a:pt x="23" y="11"/>
                </a:cubicBezTo>
                <a:cubicBezTo>
                  <a:pt x="1" y="11"/>
                  <a:pt x="1" y="32"/>
                  <a:pt x="23" y="56"/>
                </a:cubicBezTo>
                <a:lnTo>
                  <a:pt x="46" y="56"/>
                </a:lnTo>
                <a:cubicBezTo>
                  <a:pt x="68" y="56"/>
                  <a:pt x="68" y="32"/>
                  <a:pt x="68" y="11"/>
                </a:cubicBezTo>
                <a:cubicBezTo>
                  <a:pt x="53" y="11"/>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6"/>
          <p:cNvSpPr/>
          <p:nvPr/>
        </p:nvSpPr>
        <p:spPr>
          <a:xfrm>
            <a:off x="8305633" y="1417808"/>
            <a:ext cx="14556" cy="14398"/>
          </a:xfrm>
          <a:custGeom>
            <a:rect b="b" l="l" r="r" t="t"/>
            <a:pathLst>
              <a:path extrusionOk="0" h="91" w="92">
                <a:moveTo>
                  <a:pt x="46" y="24"/>
                </a:moveTo>
                <a:lnTo>
                  <a:pt x="46" y="45"/>
                </a:lnTo>
                <a:cubicBezTo>
                  <a:pt x="46" y="69"/>
                  <a:pt x="46" y="69"/>
                  <a:pt x="23" y="69"/>
                </a:cubicBezTo>
                <a:lnTo>
                  <a:pt x="23" y="45"/>
                </a:lnTo>
                <a:lnTo>
                  <a:pt x="23" y="24"/>
                </a:lnTo>
                <a:close/>
                <a:moveTo>
                  <a:pt x="1" y="0"/>
                </a:moveTo>
                <a:lnTo>
                  <a:pt x="1" y="45"/>
                </a:lnTo>
                <a:lnTo>
                  <a:pt x="1" y="69"/>
                </a:lnTo>
                <a:cubicBezTo>
                  <a:pt x="1" y="91"/>
                  <a:pt x="23" y="91"/>
                  <a:pt x="23" y="91"/>
                </a:cubicBezTo>
                <a:lnTo>
                  <a:pt x="68" y="91"/>
                </a:lnTo>
                <a:cubicBezTo>
                  <a:pt x="91" y="69"/>
                  <a:pt x="91" y="45"/>
                  <a:pt x="68" y="24"/>
                </a:cubicBezTo>
                <a:cubicBezTo>
                  <a:pt x="46" y="0"/>
                  <a:pt x="23"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36"/>
          <p:cNvSpPr/>
          <p:nvPr/>
        </p:nvSpPr>
        <p:spPr>
          <a:xfrm>
            <a:off x="8112763" y="1325882"/>
            <a:ext cx="10759" cy="9968"/>
          </a:xfrm>
          <a:custGeom>
            <a:rect b="b" l="l" r="r" t="t"/>
            <a:pathLst>
              <a:path extrusionOk="0" h="63" w="68">
                <a:moveTo>
                  <a:pt x="46" y="0"/>
                </a:moveTo>
                <a:cubicBezTo>
                  <a:pt x="40" y="0"/>
                  <a:pt x="34" y="6"/>
                  <a:pt x="23" y="18"/>
                </a:cubicBezTo>
                <a:cubicBezTo>
                  <a:pt x="1" y="18"/>
                  <a:pt x="1" y="39"/>
                  <a:pt x="23" y="63"/>
                </a:cubicBezTo>
                <a:lnTo>
                  <a:pt x="68" y="63"/>
                </a:lnTo>
                <a:lnTo>
                  <a:pt x="68" y="18"/>
                </a:lnTo>
                <a:cubicBezTo>
                  <a:pt x="57" y="6"/>
                  <a:pt x="5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6"/>
          <p:cNvSpPr/>
          <p:nvPr/>
        </p:nvSpPr>
        <p:spPr>
          <a:xfrm>
            <a:off x="8112763" y="1324933"/>
            <a:ext cx="14556" cy="14398"/>
          </a:xfrm>
          <a:custGeom>
            <a:rect b="b" l="l" r="r" t="t"/>
            <a:pathLst>
              <a:path extrusionOk="0" h="91" w="92">
                <a:moveTo>
                  <a:pt x="46" y="24"/>
                </a:moveTo>
                <a:cubicBezTo>
                  <a:pt x="68" y="45"/>
                  <a:pt x="46" y="45"/>
                  <a:pt x="46" y="45"/>
                </a:cubicBezTo>
                <a:lnTo>
                  <a:pt x="23" y="45"/>
                </a:lnTo>
                <a:lnTo>
                  <a:pt x="23" y="24"/>
                </a:lnTo>
                <a:close/>
                <a:moveTo>
                  <a:pt x="23" y="0"/>
                </a:moveTo>
                <a:cubicBezTo>
                  <a:pt x="1" y="24"/>
                  <a:pt x="1" y="24"/>
                  <a:pt x="1" y="45"/>
                </a:cubicBezTo>
                <a:lnTo>
                  <a:pt x="1" y="69"/>
                </a:lnTo>
                <a:cubicBezTo>
                  <a:pt x="23" y="69"/>
                  <a:pt x="23" y="91"/>
                  <a:pt x="46" y="91"/>
                </a:cubicBezTo>
                <a:cubicBezTo>
                  <a:pt x="46" y="91"/>
                  <a:pt x="68" y="91"/>
                  <a:pt x="68" y="69"/>
                </a:cubicBezTo>
                <a:cubicBezTo>
                  <a:pt x="91" y="69"/>
                  <a:pt x="91" y="24"/>
                  <a:pt x="68" y="24"/>
                </a:cubicBezTo>
                <a:cubicBezTo>
                  <a:pt x="68" y="0"/>
                  <a:pt x="23"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6"/>
          <p:cNvSpPr/>
          <p:nvPr/>
        </p:nvSpPr>
        <p:spPr>
          <a:xfrm>
            <a:off x="8173361" y="1403410"/>
            <a:ext cx="11075" cy="9019"/>
          </a:xfrm>
          <a:custGeom>
            <a:rect b="b" l="l" r="r" t="t"/>
            <a:pathLst>
              <a:path extrusionOk="0" h="57" w="70">
                <a:moveTo>
                  <a:pt x="1" y="1"/>
                </a:moveTo>
                <a:lnTo>
                  <a:pt x="1" y="46"/>
                </a:lnTo>
                <a:cubicBezTo>
                  <a:pt x="1" y="46"/>
                  <a:pt x="11" y="57"/>
                  <a:pt x="25" y="57"/>
                </a:cubicBezTo>
                <a:cubicBezTo>
                  <a:pt x="31" y="57"/>
                  <a:pt x="39" y="54"/>
                  <a:pt x="46" y="46"/>
                </a:cubicBezTo>
                <a:cubicBezTo>
                  <a:pt x="46"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6"/>
          <p:cNvSpPr/>
          <p:nvPr/>
        </p:nvSpPr>
        <p:spPr>
          <a:xfrm>
            <a:off x="8170038" y="1400087"/>
            <a:ext cx="14398" cy="14398"/>
          </a:xfrm>
          <a:custGeom>
            <a:rect b="b" l="l" r="r" t="t"/>
            <a:pathLst>
              <a:path extrusionOk="0" h="91" w="91">
                <a:moveTo>
                  <a:pt x="45" y="22"/>
                </a:moveTo>
                <a:lnTo>
                  <a:pt x="67" y="45"/>
                </a:lnTo>
                <a:lnTo>
                  <a:pt x="45" y="67"/>
                </a:lnTo>
                <a:lnTo>
                  <a:pt x="45" y="45"/>
                </a:lnTo>
                <a:cubicBezTo>
                  <a:pt x="22" y="45"/>
                  <a:pt x="22" y="45"/>
                  <a:pt x="45" y="22"/>
                </a:cubicBezTo>
                <a:close/>
                <a:moveTo>
                  <a:pt x="22" y="0"/>
                </a:moveTo>
                <a:cubicBezTo>
                  <a:pt x="0" y="22"/>
                  <a:pt x="0" y="45"/>
                  <a:pt x="0" y="67"/>
                </a:cubicBezTo>
                <a:cubicBezTo>
                  <a:pt x="22" y="91"/>
                  <a:pt x="22" y="91"/>
                  <a:pt x="45" y="91"/>
                </a:cubicBezTo>
                <a:lnTo>
                  <a:pt x="67" y="91"/>
                </a:lnTo>
                <a:cubicBezTo>
                  <a:pt x="90" y="67"/>
                  <a:pt x="90" y="67"/>
                  <a:pt x="90" y="45"/>
                </a:cubicBezTo>
                <a:lnTo>
                  <a:pt x="90" y="22"/>
                </a:lnTo>
                <a:cubicBezTo>
                  <a:pt x="67" y="0"/>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6"/>
          <p:cNvSpPr/>
          <p:nvPr/>
        </p:nvSpPr>
        <p:spPr>
          <a:xfrm>
            <a:off x="8105643" y="1392968"/>
            <a:ext cx="10759" cy="10601"/>
          </a:xfrm>
          <a:custGeom>
            <a:rect b="b" l="l" r="r" t="t"/>
            <a:pathLst>
              <a:path extrusionOk="0" h="67" w="68">
                <a:moveTo>
                  <a:pt x="22" y="0"/>
                </a:moveTo>
                <a:cubicBezTo>
                  <a:pt x="1" y="22"/>
                  <a:pt x="1" y="45"/>
                  <a:pt x="1" y="45"/>
                </a:cubicBezTo>
                <a:cubicBezTo>
                  <a:pt x="22" y="67"/>
                  <a:pt x="46" y="67"/>
                  <a:pt x="46" y="67"/>
                </a:cubicBezTo>
                <a:cubicBezTo>
                  <a:pt x="68" y="45"/>
                  <a:pt x="68" y="22"/>
                  <a:pt x="46"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6"/>
          <p:cNvSpPr/>
          <p:nvPr/>
        </p:nvSpPr>
        <p:spPr>
          <a:xfrm>
            <a:off x="8102004" y="1390120"/>
            <a:ext cx="18037" cy="17246"/>
          </a:xfrm>
          <a:custGeom>
            <a:rect b="b" l="l" r="r" t="t"/>
            <a:pathLst>
              <a:path extrusionOk="0" h="109" w="114">
                <a:moveTo>
                  <a:pt x="69" y="40"/>
                </a:moveTo>
                <a:lnTo>
                  <a:pt x="69" y="63"/>
                </a:lnTo>
                <a:lnTo>
                  <a:pt x="45" y="63"/>
                </a:lnTo>
                <a:lnTo>
                  <a:pt x="45" y="40"/>
                </a:lnTo>
                <a:close/>
                <a:moveTo>
                  <a:pt x="57" y="1"/>
                </a:moveTo>
                <a:cubicBezTo>
                  <a:pt x="46" y="1"/>
                  <a:pt x="35" y="6"/>
                  <a:pt x="24" y="18"/>
                </a:cubicBezTo>
                <a:cubicBezTo>
                  <a:pt x="0" y="40"/>
                  <a:pt x="0" y="63"/>
                  <a:pt x="24" y="85"/>
                </a:cubicBezTo>
                <a:cubicBezTo>
                  <a:pt x="24" y="85"/>
                  <a:pt x="45" y="85"/>
                  <a:pt x="45" y="108"/>
                </a:cubicBezTo>
                <a:cubicBezTo>
                  <a:pt x="69" y="108"/>
                  <a:pt x="69" y="85"/>
                  <a:pt x="91" y="85"/>
                </a:cubicBezTo>
                <a:cubicBezTo>
                  <a:pt x="91" y="63"/>
                  <a:pt x="114" y="40"/>
                  <a:pt x="91" y="18"/>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6"/>
          <p:cNvSpPr/>
          <p:nvPr/>
        </p:nvSpPr>
        <p:spPr>
          <a:xfrm>
            <a:off x="8180481" y="1335692"/>
            <a:ext cx="11075" cy="9968"/>
          </a:xfrm>
          <a:custGeom>
            <a:rect b="b" l="l" r="r" t="t"/>
            <a:pathLst>
              <a:path extrusionOk="0" h="63" w="70">
                <a:moveTo>
                  <a:pt x="24" y="1"/>
                </a:moveTo>
                <a:cubicBezTo>
                  <a:pt x="1" y="23"/>
                  <a:pt x="1" y="23"/>
                  <a:pt x="1" y="46"/>
                </a:cubicBezTo>
                <a:cubicBezTo>
                  <a:pt x="13" y="57"/>
                  <a:pt x="24" y="62"/>
                  <a:pt x="32" y="62"/>
                </a:cubicBezTo>
                <a:cubicBezTo>
                  <a:pt x="41" y="62"/>
                  <a:pt x="46" y="57"/>
                  <a:pt x="46" y="46"/>
                </a:cubicBezTo>
                <a:cubicBezTo>
                  <a:pt x="69" y="46"/>
                  <a:pt x="69" y="23"/>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6"/>
          <p:cNvSpPr/>
          <p:nvPr/>
        </p:nvSpPr>
        <p:spPr>
          <a:xfrm>
            <a:off x="8177158" y="1333002"/>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cubicBezTo>
                  <a:pt x="0" y="18"/>
                  <a:pt x="0" y="63"/>
                  <a:pt x="22" y="63"/>
                </a:cubicBezTo>
                <a:cubicBezTo>
                  <a:pt x="22" y="85"/>
                  <a:pt x="45" y="85"/>
                  <a:pt x="67" y="85"/>
                </a:cubicBezTo>
                <a:lnTo>
                  <a:pt x="90" y="85"/>
                </a:ln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6"/>
          <p:cNvSpPr/>
          <p:nvPr/>
        </p:nvSpPr>
        <p:spPr>
          <a:xfrm>
            <a:off x="8162760" y="1468755"/>
            <a:ext cx="10759" cy="9968"/>
          </a:xfrm>
          <a:custGeom>
            <a:rect b="b" l="l" r="r" t="t"/>
            <a:pathLst>
              <a:path extrusionOk="0" h="63" w="68">
                <a:moveTo>
                  <a:pt x="37" y="0"/>
                </a:moveTo>
                <a:cubicBezTo>
                  <a:pt x="28" y="0"/>
                  <a:pt x="23" y="6"/>
                  <a:pt x="23" y="18"/>
                </a:cubicBezTo>
                <a:cubicBezTo>
                  <a:pt x="1" y="18"/>
                  <a:pt x="1" y="39"/>
                  <a:pt x="23" y="63"/>
                </a:cubicBezTo>
                <a:lnTo>
                  <a:pt x="46" y="63"/>
                </a:lnTo>
                <a:cubicBezTo>
                  <a:pt x="68" y="39"/>
                  <a:pt x="68" y="39"/>
                  <a:pt x="68" y="18"/>
                </a:cubicBezTo>
                <a:cubicBezTo>
                  <a:pt x="57" y="6"/>
                  <a:pt x="46" y="0"/>
                  <a:pt x="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6"/>
          <p:cNvSpPr/>
          <p:nvPr/>
        </p:nvSpPr>
        <p:spPr>
          <a:xfrm>
            <a:off x="8159121" y="1467806"/>
            <a:ext cx="18195" cy="14398"/>
          </a:xfrm>
          <a:custGeom>
            <a:rect b="b" l="l" r="r" t="t"/>
            <a:pathLst>
              <a:path extrusionOk="0" h="91" w="115">
                <a:moveTo>
                  <a:pt x="69" y="24"/>
                </a:moveTo>
                <a:lnTo>
                  <a:pt x="69" y="45"/>
                </a:lnTo>
                <a:cubicBezTo>
                  <a:pt x="69" y="53"/>
                  <a:pt x="66" y="56"/>
                  <a:pt x="63" y="56"/>
                </a:cubicBezTo>
                <a:cubicBezTo>
                  <a:pt x="56" y="56"/>
                  <a:pt x="46" y="45"/>
                  <a:pt x="46" y="45"/>
                </a:cubicBezTo>
                <a:lnTo>
                  <a:pt x="46" y="24"/>
                </a:lnTo>
                <a:close/>
                <a:moveTo>
                  <a:pt x="24" y="0"/>
                </a:moveTo>
                <a:cubicBezTo>
                  <a:pt x="24" y="24"/>
                  <a:pt x="0" y="45"/>
                  <a:pt x="24" y="69"/>
                </a:cubicBezTo>
                <a:cubicBezTo>
                  <a:pt x="24" y="91"/>
                  <a:pt x="46" y="91"/>
                  <a:pt x="69" y="91"/>
                </a:cubicBezTo>
                <a:lnTo>
                  <a:pt x="91" y="69"/>
                </a:lnTo>
                <a:cubicBezTo>
                  <a:pt x="91" y="69"/>
                  <a:pt x="114" y="69"/>
                  <a:pt x="114" y="45"/>
                </a:cubicBezTo>
                <a:cubicBezTo>
                  <a:pt x="114" y="24"/>
                  <a:pt x="114" y="24"/>
                  <a:pt x="91" y="24"/>
                </a:cubicBezTo>
                <a:cubicBezTo>
                  <a:pt x="91"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6"/>
          <p:cNvSpPr/>
          <p:nvPr/>
        </p:nvSpPr>
        <p:spPr>
          <a:xfrm>
            <a:off x="8237757" y="1410688"/>
            <a:ext cx="10917" cy="10917"/>
          </a:xfrm>
          <a:custGeom>
            <a:rect b="b" l="l" r="r" t="t"/>
            <a:pathLst>
              <a:path extrusionOk="0" h="69" w="69">
                <a:moveTo>
                  <a:pt x="24" y="0"/>
                </a:moveTo>
                <a:cubicBezTo>
                  <a:pt x="0" y="24"/>
                  <a:pt x="0" y="45"/>
                  <a:pt x="24" y="45"/>
                </a:cubicBezTo>
                <a:cubicBezTo>
                  <a:pt x="24" y="69"/>
                  <a:pt x="45" y="69"/>
                  <a:pt x="69" y="69"/>
                </a:cubicBezTo>
                <a:lnTo>
                  <a:pt x="69" y="24"/>
                </a:lnTo>
                <a:cubicBezTo>
                  <a:pt x="45"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6"/>
          <p:cNvSpPr/>
          <p:nvPr/>
        </p:nvSpPr>
        <p:spPr>
          <a:xfrm>
            <a:off x="8237757" y="1407998"/>
            <a:ext cx="14398" cy="13607"/>
          </a:xfrm>
          <a:custGeom>
            <a:rect b="b" l="l" r="r" t="t"/>
            <a:pathLst>
              <a:path extrusionOk="0" h="86" w="91">
                <a:moveTo>
                  <a:pt x="45" y="41"/>
                </a:moveTo>
                <a:cubicBezTo>
                  <a:pt x="69" y="41"/>
                  <a:pt x="69" y="62"/>
                  <a:pt x="45" y="62"/>
                </a:cubicBezTo>
                <a:lnTo>
                  <a:pt x="24" y="62"/>
                </a:lnTo>
                <a:lnTo>
                  <a:pt x="24" y="41"/>
                </a:lnTo>
                <a:close/>
                <a:moveTo>
                  <a:pt x="46" y="1"/>
                </a:moveTo>
                <a:cubicBezTo>
                  <a:pt x="35" y="1"/>
                  <a:pt x="24" y="6"/>
                  <a:pt x="24" y="17"/>
                </a:cubicBezTo>
                <a:cubicBezTo>
                  <a:pt x="0" y="17"/>
                  <a:pt x="0" y="41"/>
                  <a:pt x="0" y="41"/>
                </a:cubicBezTo>
                <a:lnTo>
                  <a:pt x="0" y="86"/>
                </a:lnTo>
                <a:lnTo>
                  <a:pt x="69" y="86"/>
                </a:lnTo>
                <a:cubicBezTo>
                  <a:pt x="90" y="62"/>
                  <a:pt x="90" y="41"/>
                  <a:pt x="69" y="17"/>
                </a:cubicBezTo>
                <a:cubicBezTo>
                  <a:pt x="69" y="6"/>
                  <a:pt x="5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6"/>
          <p:cNvSpPr/>
          <p:nvPr/>
        </p:nvSpPr>
        <p:spPr>
          <a:xfrm>
            <a:off x="8187759" y="1267816"/>
            <a:ext cx="10917" cy="10917"/>
          </a:xfrm>
          <a:custGeom>
            <a:rect b="b" l="l" r="r" t="t"/>
            <a:pathLst>
              <a:path extrusionOk="0" h="69" w="69">
                <a:moveTo>
                  <a:pt x="23" y="0"/>
                </a:moveTo>
                <a:cubicBezTo>
                  <a:pt x="23" y="24"/>
                  <a:pt x="0" y="45"/>
                  <a:pt x="23" y="45"/>
                </a:cubicBezTo>
                <a:cubicBezTo>
                  <a:pt x="23" y="69"/>
                  <a:pt x="45" y="69"/>
                  <a:pt x="69" y="69"/>
                </a:cubicBezTo>
                <a:lnTo>
                  <a:pt x="69" y="24"/>
                </a:lnTo>
                <a:cubicBezTo>
                  <a:pt x="69" y="0"/>
                  <a:pt x="45"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6"/>
          <p:cNvSpPr/>
          <p:nvPr/>
        </p:nvSpPr>
        <p:spPr>
          <a:xfrm>
            <a:off x="8187759" y="1265126"/>
            <a:ext cx="14398" cy="17088"/>
          </a:xfrm>
          <a:custGeom>
            <a:rect b="b" l="l" r="r" t="t"/>
            <a:pathLst>
              <a:path extrusionOk="0" h="108" w="91">
                <a:moveTo>
                  <a:pt x="69" y="41"/>
                </a:moveTo>
                <a:lnTo>
                  <a:pt x="69" y="62"/>
                </a:lnTo>
                <a:lnTo>
                  <a:pt x="23" y="62"/>
                </a:lnTo>
                <a:cubicBezTo>
                  <a:pt x="23" y="62"/>
                  <a:pt x="23" y="41"/>
                  <a:pt x="45" y="41"/>
                </a:cubicBezTo>
                <a:close/>
                <a:moveTo>
                  <a:pt x="57" y="1"/>
                </a:moveTo>
                <a:cubicBezTo>
                  <a:pt x="46" y="1"/>
                  <a:pt x="34" y="6"/>
                  <a:pt x="23" y="17"/>
                </a:cubicBezTo>
                <a:cubicBezTo>
                  <a:pt x="0" y="41"/>
                  <a:pt x="0" y="62"/>
                  <a:pt x="0" y="86"/>
                </a:cubicBezTo>
                <a:cubicBezTo>
                  <a:pt x="23" y="86"/>
                  <a:pt x="23" y="107"/>
                  <a:pt x="45" y="107"/>
                </a:cubicBezTo>
                <a:lnTo>
                  <a:pt x="69" y="86"/>
                </a:lnTo>
                <a:cubicBezTo>
                  <a:pt x="90" y="86"/>
                  <a:pt x="90" y="62"/>
                  <a:pt x="90" y="62"/>
                </a:cubicBezTo>
                <a:lnTo>
                  <a:pt x="90"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6"/>
          <p:cNvSpPr/>
          <p:nvPr/>
        </p:nvSpPr>
        <p:spPr>
          <a:xfrm>
            <a:off x="8230478" y="1478565"/>
            <a:ext cx="11075" cy="9968"/>
          </a:xfrm>
          <a:custGeom>
            <a:rect b="b" l="l" r="r" t="t"/>
            <a:pathLst>
              <a:path extrusionOk="0" h="63" w="70">
                <a:moveTo>
                  <a:pt x="24" y="1"/>
                </a:moveTo>
                <a:cubicBezTo>
                  <a:pt x="1" y="23"/>
                  <a:pt x="1" y="23"/>
                  <a:pt x="1" y="46"/>
                </a:cubicBezTo>
                <a:cubicBezTo>
                  <a:pt x="13" y="57"/>
                  <a:pt x="24" y="62"/>
                  <a:pt x="32" y="62"/>
                </a:cubicBezTo>
                <a:cubicBezTo>
                  <a:pt x="41" y="62"/>
                  <a:pt x="46" y="57"/>
                  <a:pt x="46" y="46"/>
                </a:cubicBezTo>
                <a:cubicBezTo>
                  <a:pt x="70" y="46"/>
                  <a:pt x="70" y="23"/>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6"/>
          <p:cNvSpPr/>
          <p:nvPr/>
        </p:nvSpPr>
        <p:spPr>
          <a:xfrm>
            <a:off x="8227156" y="1475875"/>
            <a:ext cx="17879" cy="13449"/>
          </a:xfrm>
          <a:custGeom>
            <a:rect b="b" l="l" r="r" t="t"/>
            <a:pathLst>
              <a:path extrusionOk="0" h="85" w="113">
                <a:moveTo>
                  <a:pt x="51" y="30"/>
                </a:moveTo>
                <a:cubicBezTo>
                  <a:pt x="57" y="30"/>
                  <a:pt x="67" y="40"/>
                  <a:pt x="67" y="40"/>
                </a:cubicBezTo>
                <a:lnTo>
                  <a:pt x="67" y="63"/>
                </a:lnTo>
                <a:lnTo>
                  <a:pt x="45" y="63"/>
                </a:lnTo>
                <a:lnTo>
                  <a:pt x="45" y="40"/>
                </a:lnTo>
                <a:cubicBezTo>
                  <a:pt x="45" y="32"/>
                  <a:pt x="48" y="30"/>
                  <a:pt x="51" y="30"/>
                </a:cubicBezTo>
                <a:close/>
                <a:moveTo>
                  <a:pt x="56" y="0"/>
                </a:moveTo>
                <a:cubicBezTo>
                  <a:pt x="45" y="0"/>
                  <a:pt x="34" y="6"/>
                  <a:pt x="22" y="18"/>
                </a:cubicBezTo>
                <a:cubicBezTo>
                  <a:pt x="0" y="18"/>
                  <a:pt x="0" y="63"/>
                  <a:pt x="22" y="63"/>
                </a:cubicBezTo>
                <a:cubicBezTo>
                  <a:pt x="22" y="85"/>
                  <a:pt x="45" y="85"/>
                  <a:pt x="45" y="85"/>
                </a:cubicBezTo>
                <a:lnTo>
                  <a:pt x="91" y="85"/>
                </a:lnTo>
                <a:cubicBezTo>
                  <a:pt x="91" y="63"/>
                  <a:pt x="112"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6"/>
          <p:cNvSpPr/>
          <p:nvPr/>
        </p:nvSpPr>
        <p:spPr>
          <a:xfrm>
            <a:off x="7998528" y="1174941"/>
            <a:ext cx="10759" cy="9968"/>
          </a:xfrm>
          <a:custGeom>
            <a:rect b="b" l="l" r="r" t="t"/>
            <a:pathLst>
              <a:path extrusionOk="0" h="63" w="68">
                <a:moveTo>
                  <a:pt x="0" y="0"/>
                </a:moveTo>
                <a:lnTo>
                  <a:pt x="0" y="45"/>
                </a:lnTo>
                <a:cubicBezTo>
                  <a:pt x="11" y="57"/>
                  <a:pt x="17" y="63"/>
                  <a:pt x="22" y="63"/>
                </a:cubicBezTo>
                <a:cubicBezTo>
                  <a:pt x="28" y="63"/>
                  <a:pt x="34" y="57"/>
                  <a:pt x="46" y="45"/>
                </a:cubicBezTo>
                <a:cubicBezTo>
                  <a:pt x="67"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6"/>
          <p:cNvSpPr/>
          <p:nvPr/>
        </p:nvSpPr>
        <p:spPr>
          <a:xfrm>
            <a:off x="7994731" y="1172251"/>
            <a:ext cx="14556" cy="13607"/>
          </a:xfrm>
          <a:custGeom>
            <a:rect b="b" l="l" r="r" t="t"/>
            <a:pathLst>
              <a:path extrusionOk="0" h="86" w="92">
                <a:moveTo>
                  <a:pt x="70" y="41"/>
                </a:moveTo>
                <a:lnTo>
                  <a:pt x="70" y="62"/>
                </a:lnTo>
                <a:lnTo>
                  <a:pt x="46" y="62"/>
                </a:lnTo>
                <a:cubicBezTo>
                  <a:pt x="46" y="62"/>
                  <a:pt x="24" y="41"/>
                  <a:pt x="46" y="41"/>
                </a:cubicBezTo>
                <a:close/>
                <a:moveTo>
                  <a:pt x="58" y="1"/>
                </a:moveTo>
                <a:cubicBezTo>
                  <a:pt x="47" y="1"/>
                  <a:pt x="35" y="6"/>
                  <a:pt x="24" y="17"/>
                </a:cubicBezTo>
                <a:lnTo>
                  <a:pt x="1" y="41"/>
                </a:lnTo>
                <a:cubicBezTo>
                  <a:pt x="1" y="62"/>
                  <a:pt x="1" y="62"/>
                  <a:pt x="24" y="86"/>
                </a:cubicBezTo>
                <a:lnTo>
                  <a:pt x="70" y="86"/>
                </a:lnTo>
                <a:cubicBezTo>
                  <a:pt x="91" y="62"/>
                  <a:pt x="91" y="41"/>
                  <a:pt x="91" y="17"/>
                </a:cubicBez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6"/>
          <p:cNvSpPr/>
          <p:nvPr/>
        </p:nvSpPr>
        <p:spPr>
          <a:xfrm>
            <a:off x="8055646" y="1250886"/>
            <a:ext cx="10759" cy="9810"/>
          </a:xfrm>
          <a:custGeom>
            <a:rect b="b" l="l" r="r" t="t"/>
            <a:pathLst>
              <a:path extrusionOk="0" h="62" w="68">
                <a:moveTo>
                  <a:pt x="37" y="1"/>
                </a:moveTo>
                <a:cubicBezTo>
                  <a:pt x="28" y="1"/>
                  <a:pt x="22" y="6"/>
                  <a:pt x="22" y="17"/>
                </a:cubicBezTo>
                <a:cubicBezTo>
                  <a:pt x="1" y="17"/>
                  <a:pt x="1" y="40"/>
                  <a:pt x="1" y="40"/>
                </a:cubicBezTo>
                <a:cubicBezTo>
                  <a:pt x="22" y="62"/>
                  <a:pt x="46" y="62"/>
                  <a:pt x="46" y="62"/>
                </a:cubicBezTo>
                <a:cubicBezTo>
                  <a:pt x="67" y="40"/>
                  <a:pt x="67" y="17"/>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6"/>
          <p:cNvSpPr/>
          <p:nvPr/>
        </p:nvSpPr>
        <p:spPr>
          <a:xfrm>
            <a:off x="8052006" y="1250095"/>
            <a:ext cx="18037" cy="14398"/>
          </a:xfrm>
          <a:custGeom>
            <a:rect b="b" l="l" r="r" t="t"/>
            <a:pathLst>
              <a:path extrusionOk="0" h="91" w="114">
                <a:moveTo>
                  <a:pt x="69" y="22"/>
                </a:moveTo>
                <a:lnTo>
                  <a:pt x="69" y="45"/>
                </a:lnTo>
                <a:lnTo>
                  <a:pt x="45" y="45"/>
                </a:lnTo>
                <a:lnTo>
                  <a:pt x="45" y="22"/>
                </a:lnTo>
                <a:close/>
                <a:moveTo>
                  <a:pt x="24" y="0"/>
                </a:moveTo>
                <a:cubicBezTo>
                  <a:pt x="0" y="22"/>
                  <a:pt x="0" y="45"/>
                  <a:pt x="24" y="67"/>
                </a:cubicBezTo>
                <a:lnTo>
                  <a:pt x="45" y="90"/>
                </a:lnTo>
                <a:cubicBezTo>
                  <a:pt x="69" y="90"/>
                  <a:pt x="69" y="67"/>
                  <a:pt x="90" y="67"/>
                </a:cubicBezTo>
                <a:lnTo>
                  <a:pt x="90" y="45"/>
                </a:lnTo>
                <a:cubicBezTo>
                  <a:pt x="114" y="22"/>
                  <a:pt x="90" y="22"/>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6"/>
          <p:cNvSpPr/>
          <p:nvPr/>
        </p:nvSpPr>
        <p:spPr>
          <a:xfrm>
            <a:off x="7980491" y="1308004"/>
            <a:ext cx="11075" cy="9968"/>
          </a:xfrm>
          <a:custGeom>
            <a:rect b="b" l="l" r="r" t="t"/>
            <a:pathLst>
              <a:path extrusionOk="0" h="63" w="70">
                <a:moveTo>
                  <a:pt x="32" y="1"/>
                </a:moveTo>
                <a:cubicBezTo>
                  <a:pt x="24" y="1"/>
                  <a:pt x="12" y="6"/>
                  <a:pt x="1" y="17"/>
                </a:cubicBezTo>
                <a:lnTo>
                  <a:pt x="1" y="62"/>
                </a:lnTo>
                <a:lnTo>
                  <a:pt x="46" y="62"/>
                </a:lnTo>
                <a:cubicBezTo>
                  <a:pt x="69" y="62"/>
                  <a:pt x="69" y="41"/>
                  <a:pt x="46" y="17"/>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6"/>
          <p:cNvSpPr/>
          <p:nvPr/>
        </p:nvSpPr>
        <p:spPr>
          <a:xfrm>
            <a:off x="7977168" y="1307212"/>
            <a:ext cx="14398" cy="14398"/>
          </a:xfrm>
          <a:custGeom>
            <a:rect b="b" l="l" r="r" t="t"/>
            <a:pathLst>
              <a:path extrusionOk="0" h="91" w="91">
                <a:moveTo>
                  <a:pt x="67" y="22"/>
                </a:moveTo>
                <a:lnTo>
                  <a:pt x="67" y="46"/>
                </a:lnTo>
                <a:cubicBezTo>
                  <a:pt x="67" y="67"/>
                  <a:pt x="45" y="67"/>
                  <a:pt x="45" y="67"/>
                </a:cubicBezTo>
                <a:lnTo>
                  <a:pt x="45" y="46"/>
                </a:lnTo>
                <a:lnTo>
                  <a:pt x="45" y="22"/>
                </a:lnTo>
                <a:close/>
                <a:moveTo>
                  <a:pt x="22" y="0"/>
                </a:moveTo>
                <a:cubicBezTo>
                  <a:pt x="0" y="22"/>
                  <a:pt x="0" y="46"/>
                  <a:pt x="22" y="67"/>
                </a:cubicBezTo>
                <a:cubicBezTo>
                  <a:pt x="22" y="91"/>
                  <a:pt x="22" y="91"/>
                  <a:pt x="45" y="91"/>
                </a:cubicBezTo>
                <a:cubicBezTo>
                  <a:pt x="67" y="91"/>
                  <a:pt x="67" y="91"/>
                  <a:pt x="67" y="67"/>
                </a:cubicBezTo>
                <a:cubicBezTo>
                  <a:pt x="90" y="67"/>
                  <a:pt x="90" y="67"/>
                  <a:pt x="90" y="46"/>
                </a:cubicBezTo>
                <a:lnTo>
                  <a:pt x="90" y="22"/>
                </a:ln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6"/>
          <p:cNvSpPr/>
          <p:nvPr/>
        </p:nvSpPr>
        <p:spPr>
          <a:xfrm>
            <a:off x="7987611" y="1242975"/>
            <a:ext cx="11075" cy="9810"/>
          </a:xfrm>
          <a:custGeom>
            <a:rect b="b" l="l" r="r" t="t"/>
            <a:pathLst>
              <a:path extrusionOk="0" h="62" w="70">
                <a:moveTo>
                  <a:pt x="24" y="0"/>
                </a:moveTo>
                <a:cubicBezTo>
                  <a:pt x="1" y="22"/>
                  <a:pt x="1" y="22"/>
                  <a:pt x="24" y="45"/>
                </a:cubicBezTo>
                <a:cubicBezTo>
                  <a:pt x="24" y="56"/>
                  <a:pt x="30" y="61"/>
                  <a:pt x="38" y="61"/>
                </a:cubicBezTo>
                <a:cubicBezTo>
                  <a:pt x="46" y="61"/>
                  <a:pt x="58"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6"/>
          <p:cNvSpPr/>
          <p:nvPr/>
        </p:nvSpPr>
        <p:spPr>
          <a:xfrm>
            <a:off x="7987611" y="1240127"/>
            <a:ext cx="14556" cy="13449"/>
          </a:xfrm>
          <a:custGeom>
            <a:rect b="b" l="l" r="r" t="t"/>
            <a:pathLst>
              <a:path extrusionOk="0" h="85" w="92">
                <a:moveTo>
                  <a:pt x="46" y="18"/>
                </a:moveTo>
                <a:lnTo>
                  <a:pt x="46" y="40"/>
                </a:lnTo>
                <a:lnTo>
                  <a:pt x="46" y="63"/>
                </a:lnTo>
                <a:lnTo>
                  <a:pt x="24" y="63"/>
                </a:lnTo>
                <a:lnTo>
                  <a:pt x="24" y="40"/>
                </a:lnTo>
                <a:lnTo>
                  <a:pt x="46" y="18"/>
                </a:lnTo>
                <a:close/>
                <a:moveTo>
                  <a:pt x="47" y="0"/>
                </a:moveTo>
                <a:cubicBezTo>
                  <a:pt x="36" y="0"/>
                  <a:pt x="24" y="6"/>
                  <a:pt x="24" y="18"/>
                </a:cubicBezTo>
                <a:cubicBezTo>
                  <a:pt x="1" y="18"/>
                  <a:pt x="1" y="18"/>
                  <a:pt x="1" y="40"/>
                </a:cubicBezTo>
                <a:lnTo>
                  <a:pt x="1" y="63"/>
                </a:lnTo>
                <a:cubicBezTo>
                  <a:pt x="1" y="85"/>
                  <a:pt x="24" y="85"/>
                  <a:pt x="24" y="85"/>
                </a:cubicBezTo>
                <a:lnTo>
                  <a:pt x="69" y="85"/>
                </a:lnTo>
                <a:cubicBezTo>
                  <a:pt x="91" y="63"/>
                  <a:pt x="91" y="40"/>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36"/>
          <p:cNvSpPr/>
          <p:nvPr/>
        </p:nvSpPr>
        <p:spPr>
          <a:xfrm>
            <a:off x="8062765" y="1183010"/>
            <a:ext cx="10759" cy="9968"/>
          </a:xfrm>
          <a:custGeom>
            <a:rect b="b" l="l" r="r" t="t"/>
            <a:pathLst>
              <a:path extrusionOk="0" h="63" w="68">
                <a:moveTo>
                  <a:pt x="54" y="0"/>
                </a:moveTo>
                <a:cubicBezTo>
                  <a:pt x="45" y="0"/>
                  <a:pt x="34" y="6"/>
                  <a:pt x="22" y="18"/>
                </a:cubicBezTo>
                <a:cubicBezTo>
                  <a:pt x="22" y="18"/>
                  <a:pt x="1" y="39"/>
                  <a:pt x="22" y="63"/>
                </a:cubicBezTo>
                <a:lnTo>
                  <a:pt x="68" y="63"/>
                </a:lnTo>
                <a:lnTo>
                  <a:pt x="68" y="18"/>
                </a:ln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6"/>
          <p:cNvSpPr/>
          <p:nvPr/>
        </p:nvSpPr>
        <p:spPr>
          <a:xfrm>
            <a:off x="8062765" y="1182061"/>
            <a:ext cx="14556" cy="14398"/>
          </a:xfrm>
          <a:custGeom>
            <a:rect b="b" l="l" r="r" t="t"/>
            <a:pathLst>
              <a:path extrusionOk="0" h="91" w="92">
                <a:moveTo>
                  <a:pt x="46" y="24"/>
                </a:moveTo>
                <a:lnTo>
                  <a:pt x="68" y="45"/>
                </a:lnTo>
                <a:lnTo>
                  <a:pt x="46" y="45"/>
                </a:lnTo>
                <a:cubicBezTo>
                  <a:pt x="46" y="57"/>
                  <a:pt x="46" y="63"/>
                  <a:pt x="43" y="63"/>
                </a:cubicBezTo>
                <a:cubicBezTo>
                  <a:pt x="40" y="63"/>
                  <a:pt x="34" y="57"/>
                  <a:pt x="22" y="45"/>
                </a:cubicBezTo>
                <a:lnTo>
                  <a:pt x="46" y="24"/>
                </a:lnTo>
                <a:close/>
                <a:moveTo>
                  <a:pt x="22" y="0"/>
                </a:moveTo>
                <a:cubicBezTo>
                  <a:pt x="1" y="24"/>
                  <a:pt x="1" y="45"/>
                  <a:pt x="1" y="69"/>
                </a:cubicBezTo>
                <a:cubicBezTo>
                  <a:pt x="22" y="91"/>
                  <a:pt x="22" y="91"/>
                  <a:pt x="46" y="91"/>
                </a:cubicBezTo>
                <a:cubicBezTo>
                  <a:pt x="46" y="91"/>
                  <a:pt x="68" y="91"/>
                  <a:pt x="68" y="69"/>
                </a:cubicBezTo>
                <a:cubicBezTo>
                  <a:pt x="91" y="69"/>
                  <a:pt x="91" y="69"/>
                  <a:pt x="91" y="45"/>
                </a:cubicBezTo>
                <a:lnTo>
                  <a:pt x="91" y="24"/>
                </a:lnTo>
                <a:cubicBezTo>
                  <a:pt x="68"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6"/>
          <p:cNvSpPr/>
          <p:nvPr/>
        </p:nvSpPr>
        <p:spPr>
          <a:xfrm>
            <a:off x="8048526" y="1317813"/>
            <a:ext cx="10759" cy="9968"/>
          </a:xfrm>
          <a:custGeom>
            <a:rect b="b" l="l" r="r" t="t"/>
            <a:pathLst>
              <a:path extrusionOk="0" h="63" w="68">
                <a:moveTo>
                  <a:pt x="0" y="0"/>
                </a:moveTo>
                <a:lnTo>
                  <a:pt x="0" y="45"/>
                </a:lnTo>
                <a:cubicBezTo>
                  <a:pt x="0" y="57"/>
                  <a:pt x="6" y="63"/>
                  <a:pt x="14" y="63"/>
                </a:cubicBezTo>
                <a:cubicBezTo>
                  <a:pt x="23" y="63"/>
                  <a:pt x="34" y="57"/>
                  <a:pt x="46" y="45"/>
                </a:cubicBezTo>
                <a:cubicBezTo>
                  <a:pt x="46"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6"/>
          <p:cNvSpPr/>
          <p:nvPr/>
        </p:nvSpPr>
        <p:spPr>
          <a:xfrm>
            <a:off x="8044887" y="1315123"/>
            <a:ext cx="14398" cy="13607"/>
          </a:xfrm>
          <a:custGeom>
            <a:rect b="b" l="l" r="r" t="t"/>
            <a:pathLst>
              <a:path extrusionOk="0" h="86" w="91">
                <a:moveTo>
                  <a:pt x="69" y="41"/>
                </a:moveTo>
                <a:cubicBezTo>
                  <a:pt x="69" y="62"/>
                  <a:pt x="69" y="62"/>
                  <a:pt x="45" y="62"/>
                </a:cubicBezTo>
                <a:lnTo>
                  <a:pt x="23" y="62"/>
                </a:lnTo>
                <a:cubicBezTo>
                  <a:pt x="23" y="41"/>
                  <a:pt x="23" y="41"/>
                  <a:pt x="45" y="41"/>
                </a:cubicBezTo>
                <a:close/>
                <a:moveTo>
                  <a:pt x="57" y="1"/>
                </a:moveTo>
                <a:cubicBezTo>
                  <a:pt x="46" y="1"/>
                  <a:pt x="34" y="6"/>
                  <a:pt x="23" y="17"/>
                </a:cubicBezTo>
                <a:cubicBezTo>
                  <a:pt x="0" y="17"/>
                  <a:pt x="0" y="62"/>
                  <a:pt x="0" y="86"/>
                </a:cubicBezTo>
                <a:lnTo>
                  <a:pt x="69" y="86"/>
                </a:lnTo>
                <a:cubicBezTo>
                  <a:pt x="90" y="86"/>
                  <a:pt x="90" y="62"/>
                  <a:pt x="90" y="62"/>
                </a:cubicBezTo>
                <a:lnTo>
                  <a:pt x="90"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6"/>
          <p:cNvSpPr/>
          <p:nvPr/>
        </p:nvSpPr>
        <p:spPr>
          <a:xfrm>
            <a:off x="8123364" y="1260538"/>
            <a:ext cx="11075" cy="9019"/>
          </a:xfrm>
          <a:custGeom>
            <a:rect b="b" l="l" r="r" t="t"/>
            <a:pathLst>
              <a:path extrusionOk="0" h="57" w="70">
                <a:moveTo>
                  <a:pt x="1" y="1"/>
                </a:moveTo>
                <a:lnTo>
                  <a:pt x="1" y="46"/>
                </a:lnTo>
                <a:cubicBezTo>
                  <a:pt x="16" y="46"/>
                  <a:pt x="22" y="57"/>
                  <a:pt x="30" y="57"/>
                </a:cubicBezTo>
                <a:cubicBezTo>
                  <a:pt x="34" y="57"/>
                  <a:pt x="39" y="54"/>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6"/>
          <p:cNvSpPr/>
          <p:nvPr/>
        </p:nvSpPr>
        <p:spPr>
          <a:xfrm>
            <a:off x="8119883" y="1257215"/>
            <a:ext cx="14556" cy="14398"/>
          </a:xfrm>
          <a:custGeom>
            <a:rect b="b" l="l" r="r" t="t"/>
            <a:pathLst>
              <a:path extrusionOk="0" h="91" w="92">
                <a:moveTo>
                  <a:pt x="46" y="22"/>
                </a:moveTo>
                <a:cubicBezTo>
                  <a:pt x="46" y="22"/>
                  <a:pt x="68" y="22"/>
                  <a:pt x="68" y="45"/>
                </a:cubicBezTo>
                <a:lnTo>
                  <a:pt x="68" y="67"/>
                </a:lnTo>
                <a:lnTo>
                  <a:pt x="46" y="67"/>
                </a:lnTo>
                <a:lnTo>
                  <a:pt x="46" y="45"/>
                </a:lnTo>
                <a:lnTo>
                  <a:pt x="46" y="22"/>
                </a:lnTo>
                <a:close/>
                <a:moveTo>
                  <a:pt x="23" y="0"/>
                </a:moveTo>
                <a:cubicBezTo>
                  <a:pt x="23" y="22"/>
                  <a:pt x="1" y="22"/>
                  <a:pt x="1" y="45"/>
                </a:cubicBezTo>
                <a:cubicBezTo>
                  <a:pt x="1" y="45"/>
                  <a:pt x="1" y="67"/>
                  <a:pt x="23" y="67"/>
                </a:cubicBezTo>
                <a:cubicBezTo>
                  <a:pt x="23" y="91"/>
                  <a:pt x="23" y="91"/>
                  <a:pt x="46" y="91"/>
                </a:cubicBezTo>
                <a:lnTo>
                  <a:pt x="68" y="91"/>
                </a:lnTo>
                <a:cubicBezTo>
                  <a:pt x="91" y="67"/>
                  <a:pt x="91" y="67"/>
                  <a:pt x="91" y="45"/>
                </a:cubicBezTo>
                <a:lnTo>
                  <a:pt x="91" y="22"/>
                </a:lnTo>
                <a:cubicBezTo>
                  <a:pt x="68" y="0"/>
                  <a:pt x="4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6"/>
          <p:cNvSpPr/>
          <p:nvPr/>
        </p:nvSpPr>
        <p:spPr>
          <a:xfrm>
            <a:off x="8073366" y="1117823"/>
            <a:ext cx="11075" cy="8860"/>
          </a:xfrm>
          <a:custGeom>
            <a:rect b="b" l="l" r="r" t="t"/>
            <a:pathLst>
              <a:path extrusionOk="0" h="56" w="70">
                <a:moveTo>
                  <a:pt x="24" y="0"/>
                </a:moveTo>
                <a:cubicBezTo>
                  <a:pt x="1" y="0"/>
                  <a:pt x="1" y="23"/>
                  <a:pt x="1" y="45"/>
                </a:cubicBezTo>
                <a:cubicBezTo>
                  <a:pt x="16" y="45"/>
                  <a:pt x="31" y="56"/>
                  <a:pt x="39" y="56"/>
                </a:cubicBezTo>
                <a:cubicBezTo>
                  <a:pt x="43" y="56"/>
                  <a:pt x="46" y="53"/>
                  <a:pt x="46" y="45"/>
                </a:cubicBezTo>
                <a:cubicBezTo>
                  <a:pt x="69" y="45"/>
                  <a:pt x="69" y="23"/>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6"/>
          <p:cNvSpPr/>
          <p:nvPr/>
        </p:nvSpPr>
        <p:spPr>
          <a:xfrm>
            <a:off x="8069885" y="1114342"/>
            <a:ext cx="14556" cy="14398"/>
          </a:xfrm>
          <a:custGeom>
            <a:rect b="b" l="l" r="r" t="t"/>
            <a:pathLst>
              <a:path extrusionOk="0" h="91" w="92">
                <a:moveTo>
                  <a:pt x="46" y="22"/>
                </a:moveTo>
                <a:cubicBezTo>
                  <a:pt x="68" y="22"/>
                  <a:pt x="68" y="45"/>
                  <a:pt x="68" y="45"/>
                </a:cubicBezTo>
                <a:lnTo>
                  <a:pt x="68" y="67"/>
                </a:lnTo>
                <a:lnTo>
                  <a:pt x="46" y="67"/>
                </a:lnTo>
                <a:lnTo>
                  <a:pt x="46" y="45"/>
                </a:lnTo>
                <a:lnTo>
                  <a:pt x="46" y="22"/>
                </a:lnTo>
                <a:close/>
                <a:moveTo>
                  <a:pt x="68" y="0"/>
                </a:moveTo>
                <a:cubicBezTo>
                  <a:pt x="46" y="0"/>
                  <a:pt x="46" y="0"/>
                  <a:pt x="23" y="22"/>
                </a:cubicBezTo>
                <a:cubicBezTo>
                  <a:pt x="1" y="22"/>
                  <a:pt x="1" y="45"/>
                  <a:pt x="23" y="67"/>
                </a:cubicBezTo>
                <a:cubicBezTo>
                  <a:pt x="23" y="91"/>
                  <a:pt x="46" y="91"/>
                  <a:pt x="46" y="91"/>
                </a:cubicBezTo>
                <a:lnTo>
                  <a:pt x="91" y="91"/>
                </a:lnTo>
                <a:lnTo>
                  <a:pt x="91" y="45"/>
                </a:lnTo>
                <a:lnTo>
                  <a:pt x="91" y="22"/>
                </a:lnTo>
                <a:cubicBezTo>
                  <a:pt x="91" y="0"/>
                  <a:pt x="68"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6"/>
          <p:cNvSpPr/>
          <p:nvPr/>
        </p:nvSpPr>
        <p:spPr>
          <a:xfrm>
            <a:off x="8037608" y="1385848"/>
            <a:ext cx="11075" cy="9810"/>
          </a:xfrm>
          <a:custGeom>
            <a:rect b="b" l="l" r="r" t="t"/>
            <a:pathLst>
              <a:path extrusionOk="0" h="62" w="70">
                <a:moveTo>
                  <a:pt x="24" y="0"/>
                </a:moveTo>
                <a:cubicBezTo>
                  <a:pt x="1" y="0"/>
                  <a:pt x="1" y="22"/>
                  <a:pt x="24" y="45"/>
                </a:cubicBezTo>
                <a:cubicBezTo>
                  <a:pt x="24" y="56"/>
                  <a:pt x="30" y="61"/>
                  <a:pt x="35" y="61"/>
                </a:cubicBezTo>
                <a:cubicBezTo>
                  <a:pt x="41" y="61"/>
                  <a:pt x="46" y="56"/>
                  <a:pt x="46" y="45"/>
                </a:cubicBezTo>
                <a:cubicBezTo>
                  <a:pt x="69" y="45"/>
                  <a:pt x="69" y="2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6"/>
          <p:cNvSpPr/>
          <p:nvPr/>
        </p:nvSpPr>
        <p:spPr>
          <a:xfrm>
            <a:off x="8037608" y="1383000"/>
            <a:ext cx="14556" cy="13449"/>
          </a:xfrm>
          <a:custGeom>
            <a:rect b="b" l="l" r="r" t="t"/>
            <a:pathLst>
              <a:path extrusionOk="0" h="85" w="92">
                <a:moveTo>
                  <a:pt x="46" y="18"/>
                </a:moveTo>
                <a:lnTo>
                  <a:pt x="46" y="40"/>
                </a:lnTo>
                <a:lnTo>
                  <a:pt x="46" y="63"/>
                </a:lnTo>
                <a:lnTo>
                  <a:pt x="24" y="63"/>
                </a:lnTo>
                <a:lnTo>
                  <a:pt x="24" y="40"/>
                </a:lnTo>
                <a:cubicBezTo>
                  <a:pt x="24" y="18"/>
                  <a:pt x="24" y="18"/>
                  <a:pt x="46" y="18"/>
                </a:cubicBezTo>
                <a:close/>
                <a:moveTo>
                  <a:pt x="35" y="0"/>
                </a:moveTo>
                <a:cubicBezTo>
                  <a:pt x="24" y="0"/>
                  <a:pt x="13" y="6"/>
                  <a:pt x="1" y="18"/>
                </a:cubicBezTo>
                <a:lnTo>
                  <a:pt x="1" y="40"/>
                </a:lnTo>
                <a:lnTo>
                  <a:pt x="1" y="63"/>
                </a:lnTo>
                <a:cubicBezTo>
                  <a:pt x="1" y="85"/>
                  <a:pt x="24" y="85"/>
                  <a:pt x="46" y="85"/>
                </a:cubicBezTo>
                <a:lnTo>
                  <a:pt x="69" y="85"/>
                </a:lnTo>
                <a:cubicBezTo>
                  <a:pt x="69" y="63"/>
                  <a:pt x="69" y="63"/>
                  <a:pt x="91" y="40"/>
                </a:cubicBezTo>
                <a:lnTo>
                  <a:pt x="69" y="18"/>
                </a:lnTo>
                <a:cubicBezTo>
                  <a:pt x="58" y="6"/>
                  <a:pt x="46"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6"/>
          <p:cNvSpPr/>
          <p:nvPr/>
        </p:nvSpPr>
        <p:spPr>
          <a:xfrm>
            <a:off x="7937614" y="1100103"/>
            <a:ext cx="11075" cy="9810"/>
          </a:xfrm>
          <a:custGeom>
            <a:rect b="b" l="l" r="r" t="t"/>
            <a:pathLst>
              <a:path extrusionOk="0" h="62" w="70">
                <a:moveTo>
                  <a:pt x="24" y="0"/>
                </a:moveTo>
                <a:cubicBezTo>
                  <a:pt x="1" y="22"/>
                  <a:pt x="1" y="22"/>
                  <a:pt x="24" y="45"/>
                </a:cubicBezTo>
                <a:cubicBezTo>
                  <a:pt x="24" y="56"/>
                  <a:pt x="30" y="61"/>
                  <a:pt x="38" y="61"/>
                </a:cubicBezTo>
                <a:cubicBezTo>
                  <a:pt x="46" y="61"/>
                  <a:pt x="58"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6"/>
          <p:cNvSpPr/>
          <p:nvPr/>
        </p:nvSpPr>
        <p:spPr>
          <a:xfrm>
            <a:off x="7937614" y="1096305"/>
            <a:ext cx="14556" cy="14398"/>
          </a:xfrm>
          <a:custGeom>
            <a:rect b="b" l="l" r="r" t="t"/>
            <a:pathLst>
              <a:path extrusionOk="0" h="91" w="92">
                <a:moveTo>
                  <a:pt x="69" y="46"/>
                </a:moveTo>
                <a:lnTo>
                  <a:pt x="46" y="69"/>
                </a:lnTo>
                <a:lnTo>
                  <a:pt x="24" y="69"/>
                </a:lnTo>
                <a:lnTo>
                  <a:pt x="24" y="46"/>
                </a:lnTo>
                <a:close/>
                <a:moveTo>
                  <a:pt x="46" y="1"/>
                </a:moveTo>
                <a:cubicBezTo>
                  <a:pt x="46" y="1"/>
                  <a:pt x="24" y="1"/>
                  <a:pt x="24" y="24"/>
                </a:cubicBezTo>
                <a:cubicBezTo>
                  <a:pt x="1" y="24"/>
                  <a:pt x="1" y="69"/>
                  <a:pt x="1" y="69"/>
                </a:cubicBezTo>
                <a:cubicBezTo>
                  <a:pt x="24" y="91"/>
                  <a:pt x="24" y="91"/>
                  <a:pt x="46" y="91"/>
                </a:cubicBezTo>
                <a:lnTo>
                  <a:pt x="69" y="91"/>
                </a:lnTo>
                <a:cubicBezTo>
                  <a:pt x="91" y="69"/>
                  <a:pt x="91" y="69"/>
                  <a:pt x="91" y="46"/>
                </a:cubicBezTo>
                <a:cubicBezTo>
                  <a:pt x="91" y="46"/>
                  <a:pt x="91" y="24"/>
                  <a:pt x="69" y="24"/>
                </a:cubicBezTo>
                <a:cubicBezTo>
                  <a:pt x="69"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6"/>
          <p:cNvSpPr/>
          <p:nvPr/>
        </p:nvSpPr>
        <p:spPr>
          <a:xfrm>
            <a:off x="7873376" y="1090135"/>
            <a:ext cx="11075" cy="10126"/>
          </a:xfrm>
          <a:custGeom>
            <a:rect b="b" l="l" r="r" t="t"/>
            <a:pathLst>
              <a:path extrusionOk="0" h="64" w="70">
                <a:moveTo>
                  <a:pt x="32" y="0"/>
                </a:moveTo>
                <a:cubicBezTo>
                  <a:pt x="23" y="0"/>
                  <a:pt x="12" y="6"/>
                  <a:pt x="0" y="18"/>
                </a:cubicBezTo>
                <a:lnTo>
                  <a:pt x="0" y="63"/>
                </a:lnTo>
                <a:lnTo>
                  <a:pt x="46" y="63"/>
                </a:lnTo>
                <a:cubicBezTo>
                  <a:pt x="69" y="40"/>
                  <a:pt x="69" y="18"/>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6"/>
          <p:cNvSpPr/>
          <p:nvPr/>
        </p:nvSpPr>
        <p:spPr>
          <a:xfrm>
            <a:off x="7869895" y="1087761"/>
            <a:ext cx="14556" cy="15822"/>
          </a:xfrm>
          <a:custGeom>
            <a:rect b="b" l="l" r="r" t="t"/>
            <a:pathLst>
              <a:path extrusionOk="0" h="100" w="92">
                <a:moveTo>
                  <a:pt x="68" y="33"/>
                </a:moveTo>
                <a:lnTo>
                  <a:pt x="68" y="55"/>
                </a:lnTo>
                <a:lnTo>
                  <a:pt x="46" y="55"/>
                </a:lnTo>
                <a:cubicBezTo>
                  <a:pt x="22" y="55"/>
                  <a:pt x="22" y="33"/>
                  <a:pt x="46" y="33"/>
                </a:cubicBezTo>
                <a:close/>
                <a:moveTo>
                  <a:pt x="43" y="0"/>
                </a:moveTo>
                <a:cubicBezTo>
                  <a:pt x="36" y="0"/>
                  <a:pt x="29" y="3"/>
                  <a:pt x="22" y="9"/>
                </a:cubicBezTo>
                <a:cubicBezTo>
                  <a:pt x="1" y="33"/>
                  <a:pt x="1" y="55"/>
                  <a:pt x="22" y="78"/>
                </a:cubicBezTo>
                <a:cubicBezTo>
                  <a:pt x="22" y="78"/>
                  <a:pt x="22" y="100"/>
                  <a:pt x="46" y="100"/>
                </a:cubicBezTo>
                <a:cubicBezTo>
                  <a:pt x="68" y="100"/>
                  <a:pt x="68" y="100"/>
                  <a:pt x="68" y="78"/>
                </a:cubicBezTo>
                <a:cubicBezTo>
                  <a:pt x="91" y="78"/>
                  <a:pt x="91" y="33"/>
                  <a:pt x="91" y="33"/>
                </a:cubicBezTo>
                <a:cubicBezTo>
                  <a:pt x="74" y="16"/>
                  <a:pt x="59"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6"/>
          <p:cNvSpPr/>
          <p:nvPr/>
        </p:nvSpPr>
        <p:spPr>
          <a:xfrm>
            <a:off x="7948531" y="1032068"/>
            <a:ext cx="10759" cy="9968"/>
          </a:xfrm>
          <a:custGeom>
            <a:rect b="b" l="l" r="r" t="t"/>
            <a:pathLst>
              <a:path extrusionOk="0" h="63" w="68">
                <a:moveTo>
                  <a:pt x="22" y="0"/>
                </a:moveTo>
                <a:cubicBezTo>
                  <a:pt x="0" y="24"/>
                  <a:pt x="0" y="45"/>
                  <a:pt x="0" y="45"/>
                </a:cubicBezTo>
                <a:cubicBezTo>
                  <a:pt x="11" y="57"/>
                  <a:pt x="23" y="63"/>
                  <a:pt x="31" y="63"/>
                </a:cubicBezTo>
                <a:cubicBezTo>
                  <a:pt x="40" y="63"/>
                  <a:pt x="46" y="57"/>
                  <a:pt x="46" y="45"/>
                </a:cubicBezTo>
                <a:cubicBezTo>
                  <a:pt x="67" y="45"/>
                  <a:pt x="67" y="24"/>
                  <a:pt x="46" y="24"/>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36"/>
          <p:cNvSpPr/>
          <p:nvPr/>
        </p:nvSpPr>
        <p:spPr>
          <a:xfrm>
            <a:off x="7944733" y="1028587"/>
            <a:ext cx="14556" cy="14398"/>
          </a:xfrm>
          <a:custGeom>
            <a:rect b="b" l="l" r="r" t="t"/>
            <a:pathLst>
              <a:path extrusionOk="0" h="91" w="92">
                <a:moveTo>
                  <a:pt x="70" y="46"/>
                </a:moveTo>
                <a:lnTo>
                  <a:pt x="70" y="67"/>
                </a:lnTo>
                <a:lnTo>
                  <a:pt x="46" y="67"/>
                </a:lnTo>
                <a:lnTo>
                  <a:pt x="46" y="46"/>
                </a:lnTo>
                <a:close/>
                <a:moveTo>
                  <a:pt x="70" y="1"/>
                </a:moveTo>
                <a:cubicBezTo>
                  <a:pt x="46" y="1"/>
                  <a:pt x="46" y="22"/>
                  <a:pt x="24" y="22"/>
                </a:cubicBezTo>
                <a:cubicBezTo>
                  <a:pt x="1" y="46"/>
                  <a:pt x="1" y="67"/>
                  <a:pt x="24" y="91"/>
                </a:cubicBezTo>
                <a:lnTo>
                  <a:pt x="91" y="91"/>
                </a:lnTo>
                <a:lnTo>
                  <a:pt x="91" y="67"/>
                </a:lnTo>
                <a:lnTo>
                  <a:pt x="91" y="22"/>
                </a:lnTo>
                <a:cubicBezTo>
                  <a:pt x="91" y="22"/>
                  <a:pt x="70" y="22"/>
                  <a:pt x="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6"/>
          <p:cNvSpPr/>
          <p:nvPr/>
        </p:nvSpPr>
        <p:spPr>
          <a:xfrm>
            <a:off x="7930494" y="1166239"/>
            <a:ext cx="11075" cy="8860"/>
          </a:xfrm>
          <a:custGeom>
            <a:rect b="b" l="l" r="r" t="t"/>
            <a:pathLst>
              <a:path extrusionOk="0" h="56" w="70">
                <a:moveTo>
                  <a:pt x="30" y="0"/>
                </a:moveTo>
                <a:cubicBezTo>
                  <a:pt x="27" y="0"/>
                  <a:pt x="24" y="3"/>
                  <a:pt x="24" y="10"/>
                </a:cubicBezTo>
                <a:cubicBezTo>
                  <a:pt x="1" y="10"/>
                  <a:pt x="1" y="34"/>
                  <a:pt x="1" y="55"/>
                </a:cubicBezTo>
                <a:lnTo>
                  <a:pt x="46" y="55"/>
                </a:lnTo>
                <a:cubicBezTo>
                  <a:pt x="69" y="55"/>
                  <a:pt x="69" y="34"/>
                  <a:pt x="46" y="10"/>
                </a:cubicBezTo>
                <a:cubicBezTo>
                  <a:pt x="46" y="10"/>
                  <a:pt x="36" y="0"/>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6"/>
          <p:cNvSpPr/>
          <p:nvPr/>
        </p:nvSpPr>
        <p:spPr>
          <a:xfrm>
            <a:off x="7927013" y="1164340"/>
            <a:ext cx="14556" cy="14398"/>
          </a:xfrm>
          <a:custGeom>
            <a:rect b="b" l="l" r="r" t="t"/>
            <a:pathLst>
              <a:path extrusionOk="0" h="91" w="92">
                <a:moveTo>
                  <a:pt x="68" y="22"/>
                </a:moveTo>
                <a:lnTo>
                  <a:pt x="68" y="46"/>
                </a:lnTo>
                <a:cubicBezTo>
                  <a:pt x="68" y="56"/>
                  <a:pt x="62" y="62"/>
                  <a:pt x="57" y="62"/>
                </a:cubicBezTo>
                <a:cubicBezTo>
                  <a:pt x="52" y="62"/>
                  <a:pt x="46" y="56"/>
                  <a:pt x="46" y="46"/>
                </a:cubicBezTo>
                <a:lnTo>
                  <a:pt x="46" y="22"/>
                </a:lnTo>
                <a:close/>
                <a:moveTo>
                  <a:pt x="23" y="0"/>
                </a:moveTo>
                <a:cubicBezTo>
                  <a:pt x="1" y="22"/>
                  <a:pt x="1" y="46"/>
                  <a:pt x="23" y="67"/>
                </a:cubicBezTo>
                <a:cubicBezTo>
                  <a:pt x="23" y="91"/>
                  <a:pt x="46" y="91"/>
                  <a:pt x="46" y="91"/>
                </a:cubicBezTo>
                <a:lnTo>
                  <a:pt x="91" y="91"/>
                </a:lnTo>
                <a:lnTo>
                  <a:pt x="91" y="46"/>
                </a:lnTo>
                <a:lnTo>
                  <a:pt x="91" y="22"/>
                </a:lnTo>
                <a:cubicBezTo>
                  <a:pt x="91" y="0"/>
                  <a:pt x="68"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36"/>
          <p:cNvSpPr/>
          <p:nvPr/>
        </p:nvSpPr>
        <p:spPr>
          <a:xfrm>
            <a:off x="8005648" y="1108014"/>
            <a:ext cx="10759" cy="9810"/>
          </a:xfrm>
          <a:custGeom>
            <a:rect b="b" l="l" r="r" t="t"/>
            <a:pathLst>
              <a:path extrusionOk="0" h="62" w="68">
                <a:moveTo>
                  <a:pt x="37" y="1"/>
                </a:moveTo>
                <a:cubicBezTo>
                  <a:pt x="28" y="1"/>
                  <a:pt x="22" y="6"/>
                  <a:pt x="22" y="17"/>
                </a:cubicBezTo>
                <a:cubicBezTo>
                  <a:pt x="1" y="17"/>
                  <a:pt x="1" y="40"/>
                  <a:pt x="22" y="40"/>
                </a:cubicBezTo>
                <a:cubicBezTo>
                  <a:pt x="22" y="62"/>
                  <a:pt x="46" y="62"/>
                  <a:pt x="46" y="62"/>
                </a:cubicBezTo>
                <a:cubicBezTo>
                  <a:pt x="67" y="40"/>
                  <a:pt x="67" y="17"/>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36"/>
          <p:cNvSpPr/>
          <p:nvPr/>
        </p:nvSpPr>
        <p:spPr>
          <a:xfrm>
            <a:off x="8005648" y="1105482"/>
            <a:ext cx="14398" cy="16138"/>
          </a:xfrm>
          <a:custGeom>
            <a:rect b="b" l="l" r="r" t="t"/>
            <a:pathLst>
              <a:path extrusionOk="0" h="102" w="91">
                <a:moveTo>
                  <a:pt x="46" y="33"/>
                </a:moveTo>
                <a:lnTo>
                  <a:pt x="46" y="56"/>
                </a:lnTo>
                <a:lnTo>
                  <a:pt x="22" y="56"/>
                </a:lnTo>
                <a:lnTo>
                  <a:pt x="22" y="33"/>
                </a:lnTo>
                <a:close/>
                <a:moveTo>
                  <a:pt x="28" y="1"/>
                </a:moveTo>
                <a:cubicBezTo>
                  <a:pt x="18" y="1"/>
                  <a:pt x="8" y="3"/>
                  <a:pt x="1" y="11"/>
                </a:cubicBezTo>
                <a:lnTo>
                  <a:pt x="1" y="33"/>
                </a:lnTo>
                <a:lnTo>
                  <a:pt x="1" y="78"/>
                </a:lnTo>
                <a:cubicBezTo>
                  <a:pt x="1" y="78"/>
                  <a:pt x="22" y="101"/>
                  <a:pt x="46" y="101"/>
                </a:cubicBezTo>
                <a:lnTo>
                  <a:pt x="67" y="78"/>
                </a:lnTo>
                <a:cubicBezTo>
                  <a:pt x="91" y="78"/>
                  <a:pt x="91" y="33"/>
                  <a:pt x="67" y="11"/>
                </a:cubicBezTo>
                <a:cubicBezTo>
                  <a:pt x="67" y="11"/>
                  <a:pt x="47" y="1"/>
                  <a:pt x="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6"/>
          <p:cNvSpPr/>
          <p:nvPr/>
        </p:nvSpPr>
        <p:spPr>
          <a:xfrm>
            <a:off x="7955651" y="965141"/>
            <a:ext cx="10759" cy="9968"/>
          </a:xfrm>
          <a:custGeom>
            <a:rect b="b" l="l" r="r" t="t"/>
            <a:pathLst>
              <a:path extrusionOk="0" h="63" w="68">
                <a:moveTo>
                  <a:pt x="45" y="1"/>
                </a:moveTo>
                <a:cubicBezTo>
                  <a:pt x="40" y="1"/>
                  <a:pt x="34" y="6"/>
                  <a:pt x="22" y="17"/>
                </a:cubicBezTo>
                <a:cubicBezTo>
                  <a:pt x="1" y="17"/>
                  <a:pt x="1" y="40"/>
                  <a:pt x="22" y="40"/>
                </a:cubicBezTo>
                <a:cubicBezTo>
                  <a:pt x="22" y="62"/>
                  <a:pt x="46" y="62"/>
                  <a:pt x="67" y="62"/>
                </a:cubicBezTo>
                <a:lnTo>
                  <a:pt x="67" y="17"/>
                </a:lnTo>
                <a:cubicBezTo>
                  <a:pt x="57" y="6"/>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6"/>
          <p:cNvSpPr/>
          <p:nvPr/>
        </p:nvSpPr>
        <p:spPr>
          <a:xfrm>
            <a:off x="7955651" y="962610"/>
            <a:ext cx="14398" cy="16138"/>
          </a:xfrm>
          <a:custGeom>
            <a:rect b="b" l="l" r="r" t="t"/>
            <a:pathLst>
              <a:path extrusionOk="0" h="102" w="91">
                <a:moveTo>
                  <a:pt x="46" y="33"/>
                </a:moveTo>
                <a:cubicBezTo>
                  <a:pt x="67" y="56"/>
                  <a:pt x="67" y="56"/>
                  <a:pt x="46" y="56"/>
                </a:cubicBezTo>
                <a:lnTo>
                  <a:pt x="22" y="56"/>
                </a:lnTo>
                <a:lnTo>
                  <a:pt x="22" y="33"/>
                </a:lnTo>
                <a:close/>
                <a:moveTo>
                  <a:pt x="34" y="1"/>
                </a:moveTo>
                <a:cubicBezTo>
                  <a:pt x="27" y="1"/>
                  <a:pt x="22" y="3"/>
                  <a:pt x="22" y="11"/>
                </a:cubicBezTo>
                <a:cubicBezTo>
                  <a:pt x="1" y="33"/>
                  <a:pt x="1" y="56"/>
                  <a:pt x="1" y="78"/>
                </a:cubicBezTo>
                <a:cubicBezTo>
                  <a:pt x="22" y="78"/>
                  <a:pt x="22" y="101"/>
                  <a:pt x="46" y="101"/>
                </a:cubicBezTo>
                <a:cubicBezTo>
                  <a:pt x="46" y="101"/>
                  <a:pt x="67" y="101"/>
                  <a:pt x="67" y="78"/>
                </a:cubicBezTo>
                <a:cubicBezTo>
                  <a:pt x="91" y="78"/>
                  <a:pt x="91" y="33"/>
                  <a:pt x="67" y="11"/>
                </a:cubicBezTo>
                <a:cubicBezTo>
                  <a:pt x="67" y="11"/>
                  <a:pt x="47"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6"/>
          <p:cNvSpPr/>
          <p:nvPr/>
        </p:nvSpPr>
        <p:spPr>
          <a:xfrm>
            <a:off x="8016249" y="1040137"/>
            <a:ext cx="11075" cy="9968"/>
          </a:xfrm>
          <a:custGeom>
            <a:rect b="b" l="l" r="r" t="t"/>
            <a:pathLst>
              <a:path extrusionOk="0" h="63" w="70">
                <a:moveTo>
                  <a:pt x="32" y="0"/>
                </a:moveTo>
                <a:cubicBezTo>
                  <a:pt x="23" y="0"/>
                  <a:pt x="12" y="6"/>
                  <a:pt x="0" y="18"/>
                </a:cubicBezTo>
                <a:lnTo>
                  <a:pt x="0" y="63"/>
                </a:lnTo>
                <a:lnTo>
                  <a:pt x="46" y="63"/>
                </a:lnTo>
                <a:cubicBezTo>
                  <a:pt x="46" y="40"/>
                  <a:pt x="69" y="40"/>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6"/>
          <p:cNvSpPr/>
          <p:nvPr/>
        </p:nvSpPr>
        <p:spPr>
          <a:xfrm>
            <a:off x="8012768" y="1039188"/>
            <a:ext cx="14556" cy="14398"/>
          </a:xfrm>
          <a:custGeom>
            <a:rect b="b" l="l" r="r" t="t"/>
            <a:pathLst>
              <a:path extrusionOk="0" h="91" w="92">
                <a:moveTo>
                  <a:pt x="68" y="24"/>
                </a:moveTo>
                <a:lnTo>
                  <a:pt x="68" y="46"/>
                </a:lnTo>
                <a:lnTo>
                  <a:pt x="46" y="69"/>
                </a:lnTo>
                <a:lnTo>
                  <a:pt x="46" y="46"/>
                </a:lnTo>
                <a:lnTo>
                  <a:pt x="22" y="46"/>
                </a:lnTo>
                <a:lnTo>
                  <a:pt x="46" y="24"/>
                </a:lnTo>
                <a:close/>
                <a:moveTo>
                  <a:pt x="22" y="0"/>
                </a:moveTo>
                <a:cubicBezTo>
                  <a:pt x="1" y="24"/>
                  <a:pt x="1" y="24"/>
                  <a:pt x="1" y="46"/>
                </a:cubicBezTo>
                <a:cubicBezTo>
                  <a:pt x="1" y="46"/>
                  <a:pt x="1" y="69"/>
                  <a:pt x="22" y="69"/>
                </a:cubicBezTo>
                <a:cubicBezTo>
                  <a:pt x="22" y="91"/>
                  <a:pt x="22" y="91"/>
                  <a:pt x="46" y="91"/>
                </a:cubicBezTo>
                <a:cubicBezTo>
                  <a:pt x="68" y="91"/>
                  <a:pt x="68" y="91"/>
                  <a:pt x="68" y="69"/>
                </a:cubicBezTo>
                <a:cubicBezTo>
                  <a:pt x="91" y="69"/>
                  <a:pt x="91" y="46"/>
                  <a:pt x="91"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6"/>
          <p:cNvSpPr/>
          <p:nvPr/>
        </p:nvSpPr>
        <p:spPr>
          <a:xfrm>
            <a:off x="7919893" y="1233007"/>
            <a:ext cx="10759" cy="10126"/>
          </a:xfrm>
          <a:custGeom>
            <a:rect b="b" l="l" r="r" t="t"/>
            <a:pathLst>
              <a:path extrusionOk="0" h="64" w="68">
                <a:moveTo>
                  <a:pt x="54" y="0"/>
                </a:moveTo>
                <a:cubicBezTo>
                  <a:pt x="46" y="0"/>
                  <a:pt x="34" y="6"/>
                  <a:pt x="22" y="18"/>
                </a:cubicBezTo>
                <a:cubicBezTo>
                  <a:pt x="22" y="18"/>
                  <a:pt x="1" y="40"/>
                  <a:pt x="22" y="63"/>
                </a:cubicBezTo>
                <a:lnTo>
                  <a:pt x="68" y="63"/>
                </a:lnTo>
                <a:lnTo>
                  <a:pt x="68" y="18"/>
                </a:ln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6"/>
          <p:cNvSpPr/>
          <p:nvPr/>
        </p:nvSpPr>
        <p:spPr>
          <a:xfrm>
            <a:off x="7919893" y="1230476"/>
            <a:ext cx="14556" cy="15980"/>
          </a:xfrm>
          <a:custGeom>
            <a:rect b="b" l="l" r="r" t="t"/>
            <a:pathLst>
              <a:path extrusionOk="0" h="101" w="92">
                <a:moveTo>
                  <a:pt x="68" y="34"/>
                </a:moveTo>
                <a:lnTo>
                  <a:pt x="68" y="56"/>
                </a:lnTo>
                <a:lnTo>
                  <a:pt x="22" y="56"/>
                </a:lnTo>
                <a:cubicBezTo>
                  <a:pt x="22" y="34"/>
                  <a:pt x="22" y="34"/>
                  <a:pt x="46" y="34"/>
                </a:cubicBezTo>
                <a:close/>
                <a:moveTo>
                  <a:pt x="45" y="1"/>
                </a:moveTo>
                <a:cubicBezTo>
                  <a:pt x="38" y="1"/>
                  <a:pt x="30" y="3"/>
                  <a:pt x="22" y="10"/>
                </a:cubicBezTo>
                <a:cubicBezTo>
                  <a:pt x="1" y="10"/>
                  <a:pt x="1" y="34"/>
                  <a:pt x="1" y="34"/>
                </a:cubicBezTo>
                <a:lnTo>
                  <a:pt x="1" y="79"/>
                </a:lnTo>
                <a:cubicBezTo>
                  <a:pt x="22" y="79"/>
                  <a:pt x="22" y="101"/>
                  <a:pt x="46" y="101"/>
                </a:cubicBezTo>
                <a:cubicBezTo>
                  <a:pt x="46" y="101"/>
                  <a:pt x="68" y="101"/>
                  <a:pt x="68" y="79"/>
                </a:cubicBezTo>
                <a:cubicBezTo>
                  <a:pt x="91" y="79"/>
                  <a:pt x="91" y="56"/>
                  <a:pt x="91" y="56"/>
                </a:cubicBezTo>
                <a:lnTo>
                  <a:pt x="91" y="10"/>
                </a:lnTo>
                <a:cubicBezTo>
                  <a:pt x="75" y="10"/>
                  <a:pt x="6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6"/>
          <p:cNvSpPr/>
          <p:nvPr/>
        </p:nvSpPr>
        <p:spPr>
          <a:xfrm>
            <a:off x="7891413" y="957230"/>
            <a:ext cx="10601" cy="9810"/>
          </a:xfrm>
          <a:custGeom>
            <a:rect b="b" l="l" r="r" t="t"/>
            <a:pathLst>
              <a:path extrusionOk="0" h="62" w="67">
                <a:moveTo>
                  <a:pt x="0" y="0"/>
                </a:moveTo>
                <a:lnTo>
                  <a:pt x="0" y="45"/>
                </a:lnTo>
                <a:cubicBezTo>
                  <a:pt x="0" y="56"/>
                  <a:pt x="6" y="61"/>
                  <a:pt x="14" y="61"/>
                </a:cubicBezTo>
                <a:cubicBezTo>
                  <a:pt x="22" y="61"/>
                  <a:pt x="34" y="56"/>
                  <a:pt x="45" y="45"/>
                </a:cubicBezTo>
                <a:cubicBezTo>
                  <a:pt x="45" y="45"/>
                  <a:pt x="67"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6"/>
          <p:cNvSpPr/>
          <p:nvPr/>
        </p:nvSpPr>
        <p:spPr>
          <a:xfrm>
            <a:off x="7887616" y="954382"/>
            <a:ext cx="14398" cy="13449"/>
          </a:xfrm>
          <a:custGeom>
            <a:rect b="b" l="l" r="r" t="t"/>
            <a:pathLst>
              <a:path extrusionOk="0" h="85" w="91">
                <a:moveTo>
                  <a:pt x="69" y="40"/>
                </a:moveTo>
                <a:cubicBezTo>
                  <a:pt x="69" y="40"/>
                  <a:pt x="69" y="63"/>
                  <a:pt x="46" y="63"/>
                </a:cubicBezTo>
                <a:lnTo>
                  <a:pt x="24" y="40"/>
                </a:lnTo>
                <a:close/>
                <a:moveTo>
                  <a:pt x="58" y="0"/>
                </a:moveTo>
                <a:cubicBezTo>
                  <a:pt x="46" y="0"/>
                  <a:pt x="35" y="6"/>
                  <a:pt x="24" y="18"/>
                </a:cubicBezTo>
                <a:cubicBezTo>
                  <a:pt x="1" y="18"/>
                  <a:pt x="1" y="18"/>
                  <a:pt x="1" y="40"/>
                </a:cubicBezTo>
                <a:lnTo>
                  <a:pt x="1" y="63"/>
                </a:lnTo>
                <a:cubicBezTo>
                  <a:pt x="24" y="85"/>
                  <a:pt x="24" y="85"/>
                  <a:pt x="46" y="85"/>
                </a:cubicBezTo>
                <a:lnTo>
                  <a:pt x="69" y="85"/>
                </a:lnTo>
                <a:cubicBezTo>
                  <a:pt x="91" y="63"/>
                  <a:pt x="91"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6"/>
          <p:cNvSpPr/>
          <p:nvPr/>
        </p:nvSpPr>
        <p:spPr>
          <a:xfrm>
            <a:off x="7898533" y="889196"/>
            <a:ext cx="10759" cy="10917"/>
          </a:xfrm>
          <a:custGeom>
            <a:rect b="b" l="l" r="r" t="t"/>
            <a:pathLst>
              <a:path extrusionOk="0" h="69" w="68">
                <a:moveTo>
                  <a:pt x="22" y="0"/>
                </a:moveTo>
                <a:cubicBezTo>
                  <a:pt x="0" y="24"/>
                  <a:pt x="0" y="45"/>
                  <a:pt x="0" y="45"/>
                </a:cubicBezTo>
                <a:cubicBezTo>
                  <a:pt x="22" y="69"/>
                  <a:pt x="46" y="69"/>
                  <a:pt x="46" y="69"/>
                </a:cubicBezTo>
                <a:cubicBezTo>
                  <a:pt x="67" y="45"/>
                  <a:pt x="67" y="24"/>
                  <a:pt x="67" y="24"/>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6"/>
          <p:cNvSpPr/>
          <p:nvPr/>
        </p:nvSpPr>
        <p:spPr>
          <a:xfrm>
            <a:off x="7894736" y="886506"/>
            <a:ext cx="18195" cy="13607"/>
          </a:xfrm>
          <a:custGeom>
            <a:rect b="b" l="l" r="r" t="t"/>
            <a:pathLst>
              <a:path extrusionOk="0" h="86" w="115">
                <a:moveTo>
                  <a:pt x="70" y="41"/>
                </a:moveTo>
                <a:lnTo>
                  <a:pt x="70" y="62"/>
                </a:lnTo>
                <a:lnTo>
                  <a:pt x="46" y="62"/>
                </a:lnTo>
                <a:lnTo>
                  <a:pt x="46" y="41"/>
                </a:lnTo>
                <a:close/>
                <a:moveTo>
                  <a:pt x="58" y="1"/>
                </a:moveTo>
                <a:cubicBezTo>
                  <a:pt x="46" y="1"/>
                  <a:pt x="35" y="6"/>
                  <a:pt x="24" y="17"/>
                </a:cubicBezTo>
                <a:lnTo>
                  <a:pt x="24" y="41"/>
                </a:lnTo>
                <a:cubicBezTo>
                  <a:pt x="1" y="62"/>
                  <a:pt x="24" y="62"/>
                  <a:pt x="24" y="86"/>
                </a:cubicBezTo>
                <a:lnTo>
                  <a:pt x="91" y="86"/>
                </a:lnTo>
                <a:cubicBezTo>
                  <a:pt x="115" y="62"/>
                  <a:pt x="115" y="41"/>
                  <a:pt x="91" y="17"/>
                </a:cubicBez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6"/>
          <p:cNvSpPr/>
          <p:nvPr/>
        </p:nvSpPr>
        <p:spPr>
          <a:xfrm>
            <a:off x="7880496" y="1023366"/>
            <a:ext cx="11075" cy="8860"/>
          </a:xfrm>
          <a:custGeom>
            <a:rect b="b" l="l" r="r" t="t"/>
            <a:pathLst>
              <a:path extrusionOk="0" h="56" w="70">
                <a:moveTo>
                  <a:pt x="31" y="0"/>
                </a:moveTo>
                <a:cubicBezTo>
                  <a:pt x="26" y="0"/>
                  <a:pt x="24" y="3"/>
                  <a:pt x="24" y="10"/>
                </a:cubicBezTo>
                <a:cubicBezTo>
                  <a:pt x="1" y="10"/>
                  <a:pt x="1" y="34"/>
                  <a:pt x="24" y="55"/>
                </a:cubicBezTo>
                <a:lnTo>
                  <a:pt x="46" y="55"/>
                </a:lnTo>
                <a:cubicBezTo>
                  <a:pt x="69" y="55"/>
                  <a:pt x="69" y="34"/>
                  <a:pt x="69" y="10"/>
                </a:cubicBezTo>
                <a:cubicBezTo>
                  <a:pt x="54" y="10"/>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6"/>
          <p:cNvSpPr/>
          <p:nvPr/>
        </p:nvSpPr>
        <p:spPr>
          <a:xfrm>
            <a:off x="7877015" y="1021467"/>
            <a:ext cx="17879" cy="14398"/>
          </a:xfrm>
          <a:custGeom>
            <a:rect b="b" l="l" r="r" t="t"/>
            <a:pathLst>
              <a:path extrusionOk="0" h="91" w="113">
                <a:moveTo>
                  <a:pt x="46" y="22"/>
                </a:moveTo>
                <a:cubicBezTo>
                  <a:pt x="46" y="22"/>
                  <a:pt x="68" y="22"/>
                  <a:pt x="68" y="46"/>
                </a:cubicBezTo>
                <a:lnTo>
                  <a:pt x="68" y="67"/>
                </a:lnTo>
                <a:cubicBezTo>
                  <a:pt x="46" y="67"/>
                  <a:pt x="46" y="67"/>
                  <a:pt x="46" y="46"/>
                </a:cubicBezTo>
                <a:lnTo>
                  <a:pt x="46" y="22"/>
                </a:lnTo>
                <a:close/>
                <a:moveTo>
                  <a:pt x="23" y="0"/>
                </a:moveTo>
                <a:cubicBezTo>
                  <a:pt x="1" y="22"/>
                  <a:pt x="1" y="46"/>
                  <a:pt x="23" y="67"/>
                </a:cubicBezTo>
                <a:cubicBezTo>
                  <a:pt x="23" y="91"/>
                  <a:pt x="46" y="91"/>
                  <a:pt x="46" y="91"/>
                </a:cubicBezTo>
                <a:lnTo>
                  <a:pt x="91" y="91"/>
                </a:lnTo>
                <a:cubicBezTo>
                  <a:pt x="113" y="67"/>
                  <a:pt x="113" y="46"/>
                  <a:pt x="91" y="22"/>
                </a:cubicBezTo>
                <a:cubicBezTo>
                  <a:pt x="91" y="0"/>
                  <a:pt x="4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6"/>
          <p:cNvSpPr/>
          <p:nvPr/>
        </p:nvSpPr>
        <p:spPr>
          <a:xfrm>
            <a:off x="8498503" y="1514322"/>
            <a:ext cx="10759" cy="8860"/>
          </a:xfrm>
          <a:custGeom>
            <a:rect b="b" l="l" r="r" t="t"/>
            <a:pathLst>
              <a:path extrusionOk="0" h="56" w="68">
                <a:moveTo>
                  <a:pt x="23" y="1"/>
                </a:moveTo>
                <a:cubicBezTo>
                  <a:pt x="1" y="1"/>
                  <a:pt x="1" y="22"/>
                  <a:pt x="1" y="46"/>
                </a:cubicBezTo>
                <a:cubicBezTo>
                  <a:pt x="15" y="46"/>
                  <a:pt x="31" y="55"/>
                  <a:pt x="39" y="55"/>
                </a:cubicBezTo>
                <a:cubicBezTo>
                  <a:pt x="43" y="55"/>
                  <a:pt x="46" y="53"/>
                  <a:pt x="46" y="46"/>
                </a:cubicBezTo>
                <a:cubicBezTo>
                  <a:pt x="68" y="46"/>
                  <a:pt x="68"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6"/>
          <p:cNvSpPr/>
          <p:nvPr/>
        </p:nvSpPr>
        <p:spPr>
          <a:xfrm>
            <a:off x="8494864" y="1510683"/>
            <a:ext cx="14398" cy="14398"/>
          </a:xfrm>
          <a:custGeom>
            <a:rect b="b" l="l" r="r" t="t"/>
            <a:pathLst>
              <a:path extrusionOk="0" h="91" w="91">
                <a:moveTo>
                  <a:pt x="46" y="24"/>
                </a:moveTo>
                <a:cubicBezTo>
                  <a:pt x="69" y="24"/>
                  <a:pt x="69" y="24"/>
                  <a:pt x="69" y="45"/>
                </a:cubicBezTo>
                <a:lnTo>
                  <a:pt x="69" y="69"/>
                </a:lnTo>
                <a:cubicBezTo>
                  <a:pt x="46" y="69"/>
                  <a:pt x="46" y="69"/>
                  <a:pt x="46" y="45"/>
                </a:cubicBezTo>
                <a:lnTo>
                  <a:pt x="46" y="24"/>
                </a:lnTo>
                <a:close/>
                <a:moveTo>
                  <a:pt x="24" y="0"/>
                </a:moveTo>
                <a:cubicBezTo>
                  <a:pt x="24" y="24"/>
                  <a:pt x="0" y="24"/>
                  <a:pt x="0" y="45"/>
                </a:cubicBezTo>
                <a:cubicBezTo>
                  <a:pt x="0" y="45"/>
                  <a:pt x="0" y="69"/>
                  <a:pt x="24" y="69"/>
                </a:cubicBezTo>
                <a:cubicBezTo>
                  <a:pt x="24" y="91"/>
                  <a:pt x="46" y="91"/>
                  <a:pt x="46" y="91"/>
                </a:cubicBezTo>
                <a:lnTo>
                  <a:pt x="91" y="91"/>
                </a:lnTo>
                <a:lnTo>
                  <a:pt x="91" y="45"/>
                </a:lnTo>
                <a:lnTo>
                  <a:pt x="91" y="24"/>
                </a:ln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6"/>
          <p:cNvSpPr/>
          <p:nvPr/>
        </p:nvSpPr>
        <p:spPr>
          <a:xfrm>
            <a:off x="8566221" y="1521442"/>
            <a:ext cx="11075" cy="10759"/>
          </a:xfrm>
          <a:custGeom>
            <a:rect b="b" l="l" r="r" t="t"/>
            <a:pathLst>
              <a:path extrusionOk="0" h="68" w="70">
                <a:moveTo>
                  <a:pt x="1" y="1"/>
                </a:moveTo>
                <a:lnTo>
                  <a:pt x="1" y="46"/>
                </a:lnTo>
                <a:cubicBezTo>
                  <a:pt x="24" y="68"/>
                  <a:pt x="24" y="68"/>
                  <a:pt x="46" y="68"/>
                </a:cubicBezTo>
                <a:cubicBezTo>
                  <a:pt x="70" y="46"/>
                  <a:pt x="70" y="23"/>
                  <a:pt x="46" y="23"/>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36"/>
          <p:cNvSpPr/>
          <p:nvPr/>
        </p:nvSpPr>
        <p:spPr>
          <a:xfrm>
            <a:off x="8562898" y="1518752"/>
            <a:ext cx="14398" cy="17246"/>
          </a:xfrm>
          <a:custGeom>
            <a:rect b="b" l="l" r="r" t="t"/>
            <a:pathLst>
              <a:path extrusionOk="0" h="109" w="91">
                <a:moveTo>
                  <a:pt x="67" y="40"/>
                </a:moveTo>
                <a:lnTo>
                  <a:pt x="67" y="63"/>
                </a:lnTo>
                <a:lnTo>
                  <a:pt x="45" y="63"/>
                </a:lnTo>
                <a:cubicBezTo>
                  <a:pt x="22" y="63"/>
                  <a:pt x="22" y="63"/>
                  <a:pt x="22" y="40"/>
                </a:cubicBezTo>
                <a:close/>
                <a:moveTo>
                  <a:pt x="56" y="0"/>
                </a:moveTo>
                <a:cubicBezTo>
                  <a:pt x="45" y="0"/>
                  <a:pt x="34" y="6"/>
                  <a:pt x="22" y="18"/>
                </a:cubicBezTo>
                <a:cubicBezTo>
                  <a:pt x="0" y="18"/>
                  <a:pt x="0" y="40"/>
                  <a:pt x="0" y="40"/>
                </a:cubicBezTo>
                <a:cubicBezTo>
                  <a:pt x="0" y="63"/>
                  <a:pt x="0" y="63"/>
                  <a:pt x="22" y="85"/>
                </a:cubicBezTo>
                <a:lnTo>
                  <a:pt x="45" y="85"/>
                </a:lnTo>
                <a:lnTo>
                  <a:pt x="45" y="108"/>
                </a:lnTo>
                <a:cubicBezTo>
                  <a:pt x="67" y="108"/>
                  <a:pt x="67" y="85"/>
                  <a:pt x="67" y="85"/>
                </a:cubicBezTo>
                <a:cubicBezTo>
                  <a:pt x="91" y="63"/>
                  <a:pt x="91"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6"/>
          <p:cNvSpPr/>
          <p:nvPr/>
        </p:nvSpPr>
        <p:spPr>
          <a:xfrm>
            <a:off x="8441386" y="1436636"/>
            <a:ext cx="10759" cy="9810"/>
          </a:xfrm>
          <a:custGeom>
            <a:rect b="b" l="l" r="r" t="t"/>
            <a:pathLst>
              <a:path extrusionOk="0" h="62" w="68">
                <a:moveTo>
                  <a:pt x="31" y="0"/>
                </a:moveTo>
                <a:cubicBezTo>
                  <a:pt x="23" y="0"/>
                  <a:pt x="12" y="6"/>
                  <a:pt x="1" y="17"/>
                </a:cubicBezTo>
                <a:lnTo>
                  <a:pt x="1" y="62"/>
                </a:lnTo>
                <a:lnTo>
                  <a:pt x="46" y="62"/>
                </a:lnTo>
                <a:cubicBezTo>
                  <a:pt x="46" y="40"/>
                  <a:pt x="68" y="40"/>
                  <a:pt x="46" y="17"/>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6"/>
          <p:cNvSpPr/>
          <p:nvPr/>
        </p:nvSpPr>
        <p:spPr>
          <a:xfrm>
            <a:off x="8437746" y="1435845"/>
            <a:ext cx="14398" cy="14398"/>
          </a:xfrm>
          <a:custGeom>
            <a:rect b="b" l="l" r="r" t="t"/>
            <a:pathLst>
              <a:path extrusionOk="0" h="91" w="91">
                <a:moveTo>
                  <a:pt x="69" y="22"/>
                </a:moveTo>
                <a:cubicBezTo>
                  <a:pt x="69" y="45"/>
                  <a:pt x="69" y="45"/>
                  <a:pt x="45" y="45"/>
                </a:cubicBezTo>
                <a:cubicBezTo>
                  <a:pt x="24" y="45"/>
                  <a:pt x="24" y="45"/>
                  <a:pt x="45" y="22"/>
                </a:cubicBezTo>
                <a:close/>
                <a:moveTo>
                  <a:pt x="24" y="0"/>
                </a:moveTo>
                <a:cubicBezTo>
                  <a:pt x="0" y="22"/>
                  <a:pt x="0" y="45"/>
                  <a:pt x="0" y="67"/>
                </a:cubicBezTo>
                <a:cubicBezTo>
                  <a:pt x="24" y="67"/>
                  <a:pt x="24" y="90"/>
                  <a:pt x="45" y="90"/>
                </a:cubicBezTo>
                <a:cubicBezTo>
                  <a:pt x="69" y="90"/>
                  <a:pt x="69" y="90"/>
                  <a:pt x="69" y="67"/>
                </a:cubicBezTo>
                <a:cubicBezTo>
                  <a:pt x="91" y="67"/>
                  <a:pt x="91" y="22"/>
                  <a:pt x="91"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6"/>
          <p:cNvSpPr/>
          <p:nvPr/>
        </p:nvSpPr>
        <p:spPr>
          <a:xfrm>
            <a:off x="8362908" y="1496285"/>
            <a:ext cx="10601" cy="10126"/>
          </a:xfrm>
          <a:custGeom>
            <a:rect b="b" l="l" r="r" t="t"/>
            <a:pathLst>
              <a:path extrusionOk="0" h="64" w="67">
                <a:moveTo>
                  <a:pt x="22" y="1"/>
                </a:moveTo>
                <a:cubicBezTo>
                  <a:pt x="0" y="24"/>
                  <a:pt x="0" y="24"/>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6"/>
          <p:cNvSpPr/>
          <p:nvPr/>
        </p:nvSpPr>
        <p:spPr>
          <a:xfrm>
            <a:off x="8362908" y="1493754"/>
            <a:ext cx="14398" cy="13607"/>
          </a:xfrm>
          <a:custGeom>
            <a:rect b="b" l="l" r="r" t="t"/>
            <a:pathLst>
              <a:path extrusionOk="0" h="86" w="91">
                <a:moveTo>
                  <a:pt x="45" y="17"/>
                </a:moveTo>
                <a:lnTo>
                  <a:pt x="45" y="40"/>
                </a:lnTo>
                <a:lnTo>
                  <a:pt x="67" y="40"/>
                </a:lnTo>
                <a:lnTo>
                  <a:pt x="45" y="62"/>
                </a:lnTo>
                <a:lnTo>
                  <a:pt x="22" y="62"/>
                </a:lnTo>
                <a:lnTo>
                  <a:pt x="22" y="40"/>
                </a:lnTo>
                <a:cubicBezTo>
                  <a:pt x="45" y="40"/>
                  <a:pt x="45" y="17"/>
                  <a:pt x="45" y="17"/>
                </a:cubicBezTo>
                <a:close/>
                <a:moveTo>
                  <a:pt x="53" y="1"/>
                </a:moveTo>
                <a:cubicBezTo>
                  <a:pt x="45" y="1"/>
                  <a:pt x="33" y="6"/>
                  <a:pt x="22" y="17"/>
                </a:cubicBezTo>
                <a:cubicBezTo>
                  <a:pt x="0" y="17"/>
                  <a:pt x="0" y="17"/>
                  <a:pt x="0" y="40"/>
                </a:cubicBezTo>
                <a:lnTo>
                  <a:pt x="0" y="62"/>
                </a:lnTo>
                <a:cubicBezTo>
                  <a:pt x="22" y="86"/>
                  <a:pt x="22" y="86"/>
                  <a:pt x="45" y="86"/>
                </a:cubicBezTo>
                <a:lnTo>
                  <a:pt x="67" y="86"/>
                </a:lnTo>
                <a:cubicBezTo>
                  <a:pt x="90" y="62"/>
                  <a:pt x="90" y="62"/>
                  <a:pt x="90" y="40"/>
                </a:cubicBezTo>
                <a:cubicBezTo>
                  <a:pt x="90" y="40"/>
                  <a:pt x="90" y="17"/>
                  <a:pt x="67" y="17"/>
                </a:cubicBezTo>
                <a:cubicBezTo>
                  <a:pt x="67" y="6"/>
                  <a:pt x="61" y="1"/>
                  <a:pt x="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6"/>
          <p:cNvSpPr/>
          <p:nvPr/>
        </p:nvSpPr>
        <p:spPr>
          <a:xfrm>
            <a:off x="8373351" y="1428567"/>
            <a:ext cx="11075" cy="9968"/>
          </a:xfrm>
          <a:custGeom>
            <a:rect b="b" l="l" r="r" t="t"/>
            <a:pathLst>
              <a:path extrusionOk="0" h="63" w="70">
                <a:moveTo>
                  <a:pt x="24" y="1"/>
                </a:moveTo>
                <a:cubicBezTo>
                  <a:pt x="1" y="23"/>
                  <a:pt x="1" y="46"/>
                  <a:pt x="1" y="46"/>
                </a:cubicBezTo>
                <a:cubicBezTo>
                  <a:pt x="13" y="57"/>
                  <a:pt x="24" y="62"/>
                  <a:pt x="32" y="62"/>
                </a:cubicBezTo>
                <a:cubicBezTo>
                  <a:pt x="41" y="62"/>
                  <a:pt x="46" y="57"/>
                  <a:pt x="46" y="46"/>
                </a:cubicBezTo>
                <a:cubicBezTo>
                  <a:pt x="70" y="46"/>
                  <a:pt x="70" y="23"/>
                  <a:pt x="46"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6"/>
          <p:cNvSpPr/>
          <p:nvPr/>
        </p:nvSpPr>
        <p:spPr>
          <a:xfrm>
            <a:off x="8370028" y="1425877"/>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lnTo>
                  <a:pt x="0" y="40"/>
                </a:lnTo>
                <a:cubicBezTo>
                  <a:pt x="0" y="63"/>
                  <a:pt x="0" y="63"/>
                  <a:pt x="22" y="85"/>
                </a:cubicBezTo>
                <a:lnTo>
                  <a:pt x="91" y="85"/>
                </a:lnTo>
                <a:cubicBezTo>
                  <a:pt x="91" y="63"/>
                  <a:pt x="112"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6"/>
          <p:cNvSpPr/>
          <p:nvPr/>
        </p:nvSpPr>
        <p:spPr>
          <a:xfrm>
            <a:off x="8448505" y="1371450"/>
            <a:ext cx="10759" cy="8860"/>
          </a:xfrm>
          <a:custGeom>
            <a:rect b="b" l="l" r="r" t="t"/>
            <a:pathLst>
              <a:path extrusionOk="0" h="56" w="68">
                <a:moveTo>
                  <a:pt x="23" y="1"/>
                </a:moveTo>
                <a:cubicBezTo>
                  <a:pt x="1" y="1"/>
                  <a:pt x="1" y="22"/>
                  <a:pt x="1" y="46"/>
                </a:cubicBezTo>
                <a:cubicBezTo>
                  <a:pt x="15" y="46"/>
                  <a:pt x="31" y="55"/>
                  <a:pt x="39" y="55"/>
                </a:cubicBezTo>
                <a:cubicBezTo>
                  <a:pt x="43" y="55"/>
                  <a:pt x="46" y="53"/>
                  <a:pt x="46" y="46"/>
                </a:cubicBezTo>
                <a:cubicBezTo>
                  <a:pt x="68" y="46"/>
                  <a:pt x="68" y="22"/>
                  <a:pt x="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6"/>
          <p:cNvSpPr/>
          <p:nvPr/>
        </p:nvSpPr>
        <p:spPr>
          <a:xfrm>
            <a:off x="8444866" y="1367811"/>
            <a:ext cx="18195" cy="14398"/>
          </a:xfrm>
          <a:custGeom>
            <a:rect b="b" l="l" r="r" t="t"/>
            <a:pathLst>
              <a:path extrusionOk="0" h="91" w="115">
                <a:moveTo>
                  <a:pt x="57" y="29"/>
                </a:moveTo>
                <a:cubicBezTo>
                  <a:pt x="63" y="29"/>
                  <a:pt x="69" y="35"/>
                  <a:pt x="69" y="45"/>
                </a:cubicBezTo>
                <a:lnTo>
                  <a:pt x="69" y="69"/>
                </a:lnTo>
                <a:lnTo>
                  <a:pt x="46" y="69"/>
                </a:lnTo>
                <a:lnTo>
                  <a:pt x="46" y="45"/>
                </a:lnTo>
                <a:cubicBezTo>
                  <a:pt x="46" y="35"/>
                  <a:pt x="51" y="29"/>
                  <a:pt x="57" y="29"/>
                </a:cubicBezTo>
                <a:close/>
                <a:moveTo>
                  <a:pt x="24" y="0"/>
                </a:moveTo>
                <a:lnTo>
                  <a:pt x="24" y="45"/>
                </a:lnTo>
                <a:cubicBezTo>
                  <a:pt x="0" y="45"/>
                  <a:pt x="24" y="69"/>
                  <a:pt x="24" y="69"/>
                </a:cubicBezTo>
                <a:cubicBezTo>
                  <a:pt x="24" y="91"/>
                  <a:pt x="46" y="91"/>
                  <a:pt x="46" y="91"/>
                </a:cubicBezTo>
                <a:lnTo>
                  <a:pt x="91" y="91"/>
                </a:lnTo>
                <a:cubicBezTo>
                  <a:pt x="91" y="69"/>
                  <a:pt x="91" y="69"/>
                  <a:pt x="114" y="45"/>
                </a:cubicBezTo>
                <a:lnTo>
                  <a:pt x="91" y="24"/>
                </a:ln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6"/>
          <p:cNvSpPr/>
          <p:nvPr/>
        </p:nvSpPr>
        <p:spPr>
          <a:xfrm>
            <a:off x="8430627" y="1504354"/>
            <a:ext cx="10917" cy="10126"/>
          </a:xfrm>
          <a:custGeom>
            <a:rect b="b" l="l" r="r" t="t"/>
            <a:pathLst>
              <a:path extrusionOk="0" h="64" w="69">
                <a:moveTo>
                  <a:pt x="37" y="1"/>
                </a:moveTo>
                <a:cubicBezTo>
                  <a:pt x="29" y="1"/>
                  <a:pt x="24" y="7"/>
                  <a:pt x="24" y="19"/>
                </a:cubicBezTo>
                <a:cubicBezTo>
                  <a:pt x="0" y="19"/>
                  <a:pt x="0" y="40"/>
                  <a:pt x="24" y="40"/>
                </a:cubicBezTo>
                <a:cubicBezTo>
                  <a:pt x="24" y="64"/>
                  <a:pt x="45" y="64"/>
                  <a:pt x="45" y="64"/>
                </a:cubicBezTo>
                <a:cubicBezTo>
                  <a:pt x="69" y="40"/>
                  <a:pt x="69" y="19"/>
                  <a:pt x="69" y="19"/>
                </a:cubicBezTo>
                <a:cubicBezTo>
                  <a:pt x="57" y="7"/>
                  <a:pt x="46"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6"/>
          <p:cNvSpPr/>
          <p:nvPr/>
        </p:nvSpPr>
        <p:spPr>
          <a:xfrm>
            <a:off x="8427146" y="1500874"/>
            <a:ext cx="17879" cy="17088"/>
          </a:xfrm>
          <a:custGeom>
            <a:rect b="b" l="l" r="r" t="t"/>
            <a:pathLst>
              <a:path extrusionOk="0" h="108" w="113">
                <a:moveTo>
                  <a:pt x="67" y="41"/>
                </a:moveTo>
                <a:lnTo>
                  <a:pt x="67" y="62"/>
                </a:lnTo>
                <a:lnTo>
                  <a:pt x="46" y="62"/>
                </a:lnTo>
                <a:lnTo>
                  <a:pt x="46" y="41"/>
                </a:lnTo>
                <a:close/>
                <a:moveTo>
                  <a:pt x="65" y="1"/>
                </a:moveTo>
                <a:cubicBezTo>
                  <a:pt x="51" y="1"/>
                  <a:pt x="34" y="6"/>
                  <a:pt x="22" y="17"/>
                </a:cubicBezTo>
                <a:cubicBezTo>
                  <a:pt x="22" y="41"/>
                  <a:pt x="0" y="62"/>
                  <a:pt x="22" y="86"/>
                </a:cubicBezTo>
                <a:lnTo>
                  <a:pt x="46" y="107"/>
                </a:lnTo>
                <a:lnTo>
                  <a:pt x="67" y="107"/>
                </a:lnTo>
                <a:cubicBezTo>
                  <a:pt x="67" y="107"/>
                  <a:pt x="67" y="86"/>
                  <a:pt x="91" y="86"/>
                </a:cubicBezTo>
                <a:lnTo>
                  <a:pt x="112" y="62"/>
                </a:lnTo>
                <a:cubicBezTo>
                  <a:pt x="112" y="41"/>
                  <a:pt x="112" y="41"/>
                  <a:pt x="91" y="17"/>
                </a:cubicBezTo>
                <a:cubicBezTo>
                  <a:pt x="91" y="6"/>
                  <a:pt x="79" y="1"/>
                  <a:pt x="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6"/>
          <p:cNvSpPr/>
          <p:nvPr/>
        </p:nvSpPr>
        <p:spPr>
          <a:xfrm>
            <a:off x="8505781" y="1446288"/>
            <a:ext cx="10601" cy="10126"/>
          </a:xfrm>
          <a:custGeom>
            <a:rect b="b" l="l" r="r" t="t"/>
            <a:pathLst>
              <a:path extrusionOk="0" h="64" w="67">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6"/>
          <p:cNvSpPr/>
          <p:nvPr/>
        </p:nvSpPr>
        <p:spPr>
          <a:xfrm>
            <a:off x="8505781" y="1442965"/>
            <a:ext cx="14398" cy="14398"/>
          </a:xfrm>
          <a:custGeom>
            <a:rect b="b" l="l" r="r" t="t"/>
            <a:pathLst>
              <a:path extrusionOk="0" h="91" w="91">
                <a:moveTo>
                  <a:pt x="45" y="45"/>
                </a:moveTo>
                <a:lnTo>
                  <a:pt x="45" y="67"/>
                </a:lnTo>
                <a:lnTo>
                  <a:pt x="22" y="67"/>
                </a:lnTo>
                <a:lnTo>
                  <a:pt x="22" y="45"/>
                </a:lnTo>
                <a:close/>
                <a:moveTo>
                  <a:pt x="45" y="0"/>
                </a:moveTo>
                <a:cubicBezTo>
                  <a:pt x="45" y="0"/>
                  <a:pt x="22" y="0"/>
                  <a:pt x="22" y="22"/>
                </a:cubicBezTo>
                <a:cubicBezTo>
                  <a:pt x="0" y="22"/>
                  <a:pt x="0" y="67"/>
                  <a:pt x="0" y="91"/>
                </a:cubicBezTo>
                <a:lnTo>
                  <a:pt x="67" y="91"/>
                </a:lnTo>
                <a:lnTo>
                  <a:pt x="90" y="67"/>
                </a:lnTo>
                <a:cubicBezTo>
                  <a:pt x="90" y="45"/>
                  <a:pt x="90" y="22"/>
                  <a:pt x="67" y="22"/>
                </a:cubicBezTo>
                <a:cubicBezTo>
                  <a:pt x="67" y="22"/>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6"/>
          <p:cNvSpPr/>
          <p:nvPr/>
        </p:nvSpPr>
        <p:spPr>
          <a:xfrm>
            <a:off x="8423348" y="1571440"/>
            <a:ext cx="11075" cy="9968"/>
          </a:xfrm>
          <a:custGeom>
            <a:rect b="b" l="l" r="r" t="t"/>
            <a:pathLst>
              <a:path extrusionOk="0" h="63" w="70">
                <a:moveTo>
                  <a:pt x="1" y="1"/>
                </a:moveTo>
                <a:lnTo>
                  <a:pt x="1" y="46"/>
                </a:lnTo>
                <a:cubicBezTo>
                  <a:pt x="13" y="57"/>
                  <a:pt x="19" y="62"/>
                  <a:pt x="24" y="62"/>
                </a:cubicBezTo>
                <a:cubicBezTo>
                  <a:pt x="30" y="62"/>
                  <a:pt x="35" y="57"/>
                  <a:pt x="46" y="46"/>
                </a:cubicBezTo>
                <a:cubicBezTo>
                  <a:pt x="70" y="46"/>
                  <a:pt x="70" y="23"/>
                  <a:pt x="46" y="23"/>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6"/>
          <p:cNvSpPr/>
          <p:nvPr/>
        </p:nvSpPr>
        <p:spPr>
          <a:xfrm>
            <a:off x="8420026" y="1568750"/>
            <a:ext cx="14398" cy="13449"/>
          </a:xfrm>
          <a:custGeom>
            <a:rect b="b" l="l" r="r" t="t"/>
            <a:pathLst>
              <a:path extrusionOk="0" h="85" w="91">
                <a:moveTo>
                  <a:pt x="67" y="40"/>
                </a:moveTo>
                <a:lnTo>
                  <a:pt x="67" y="63"/>
                </a:lnTo>
                <a:lnTo>
                  <a:pt x="45" y="63"/>
                </a:lnTo>
                <a:cubicBezTo>
                  <a:pt x="22" y="40"/>
                  <a:pt x="22" y="40"/>
                  <a:pt x="45" y="40"/>
                </a:cubicBezTo>
                <a:close/>
                <a:moveTo>
                  <a:pt x="56" y="0"/>
                </a:moveTo>
                <a:cubicBezTo>
                  <a:pt x="45" y="0"/>
                  <a:pt x="34" y="6"/>
                  <a:pt x="22" y="18"/>
                </a:cubicBezTo>
                <a:cubicBezTo>
                  <a:pt x="0" y="18"/>
                  <a:pt x="0" y="63"/>
                  <a:pt x="22" y="85"/>
                </a:cubicBezTo>
                <a:lnTo>
                  <a:pt x="67" y="85"/>
                </a:lnTo>
                <a:cubicBezTo>
                  <a:pt x="91" y="63"/>
                  <a:pt x="91"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6"/>
          <p:cNvSpPr/>
          <p:nvPr/>
        </p:nvSpPr>
        <p:spPr>
          <a:xfrm>
            <a:off x="8266236" y="1210540"/>
            <a:ext cx="11075" cy="10126"/>
          </a:xfrm>
          <a:custGeom>
            <a:rect b="b" l="l" r="r" t="t"/>
            <a:pathLst>
              <a:path extrusionOk="0" h="64" w="70">
                <a:moveTo>
                  <a:pt x="1" y="1"/>
                </a:moveTo>
                <a:lnTo>
                  <a:pt x="1" y="46"/>
                </a:lnTo>
                <a:cubicBezTo>
                  <a:pt x="12" y="58"/>
                  <a:pt x="18" y="64"/>
                  <a:pt x="24" y="64"/>
                </a:cubicBezTo>
                <a:cubicBezTo>
                  <a:pt x="30" y="64"/>
                  <a:pt x="35"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6"/>
          <p:cNvSpPr/>
          <p:nvPr/>
        </p:nvSpPr>
        <p:spPr>
          <a:xfrm>
            <a:off x="8262755" y="1208009"/>
            <a:ext cx="14556" cy="13607"/>
          </a:xfrm>
          <a:custGeom>
            <a:rect b="b" l="l" r="r" t="t"/>
            <a:pathLst>
              <a:path extrusionOk="0" h="86" w="92">
                <a:moveTo>
                  <a:pt x="68" y="40"/>
                </a:moveTo>
                <a:lnTo>
                  <a:pt x="68" y="62"/>
                </a:lnTo>
                <a:lnTo>
                  <a:pt x="46" y="62"/>
                </a:lnTo>
                <a:lnTo>
                  <a:pt x="46" y="40"/>
                </a:lnTo>
                <a:close/>
                <a:moveTo>
                  <a:pt x="57" y="1"/>
                </a:moveTo>
                <a:cubicBezTo>
                  <a:pt x="46" y="1"/>
                  <a:pt x="34" y="6"/>
                  <a:pt x="23" y="17"/>
                </a:cubicBezTo>
                <a:cubicBezTo>
                  <a:pt x="23" y="17"/>
                  <a:pt x="1" y="17"/>
                  <a:pt x="1" y="40"/>
                </a:cubicBezTo>
                <a:cubicBezTo>
                  <a:pt x="1" y="40"/>
                  <a:pt x="1" y="62"/>
                  <a:pt x="23" y="62"/>
                </a:cubicBezTo>
                <a:cubicBezTo>
                  <a:pt x="23" y="86"/>
                  <a:pt x="23" y="86"/>
                  <a:pt x="46" y="86"/>
                </a:cubicBezTo>
                <a:lnTo>
                  <a:pt x="68" y="86"/>
                </a:lnTo>
                <a:cubicBezTo>
                  <a:pt x="91" y="62"/>
                  <a:pt x="91" y="62"/>
                  <a:pt x="91" y="40"/>
                </a:cubicBezTo>
                <a:lnTo>
                  <a:pt x="91" y="17"/>
                </a:ln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36"/>
          <p:cNvSpPr/>
          <p:nvPr/>
        </p:nvSpPr>
        <p:spPr>
          <a:xfrm>
            <a:off x="8323354" y="1285695"/>
            <a:ext cx="11075" cy="9968"/>
          </a:xfrm>
          <a:custGeom>
            <a:rect b="b" l="l" r="r" t="t"/>
            <a:pathLst>
              <a:path extrusionOk="0" h="63" w="70">
                <a:moveTo>
                  <a:pt x="24" y="1"/>
                </a:moveTo>
                <a:cubicBezTo>
                  <a:pt x="1" y="23"/>
                  <a:pt x="1" y="46"/>
                  <a:pt x="1" y="46"/>
                </a:cubicBezTo>
                <a:cubicBezTo>
                  <a:pt x="13" y="57"/>
                  <a:pt x="24" y="62"/>
                  <a:pt x="32" y="62"/>
                </a:cubicBezTo>
                <a:cubicBezTo>
                  <a:pt x="41" y="62"/>
                  <a:pt x="46" y="57"/>
                  <a:pt x="46" y="46"/>
                </a:cubicBezTo>
                <a:cubicBezTo>
                  <a:pt x="69" y="46"/>
                  <a:pt x="69" y="23"/>
                  <a:pt x="69"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36"/>
          <p:cNvSpPr/>
          <p:nvPr/>
        </p:nvSpPr>
        <p:spPr>
          <a:xfrm>
            <a:off x="8320031" y="1283005"/>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lnTo>
                  <a:pt x="22" y="40"/>
                </a:lnTo>
                <a:cubicBezTo>
                  <a:pt x="0" y="63"/>
                  <a:pt x="22" y="63"/>
                  <a:pt x="22" y="85"/>
                </a:cubicBezTo>
                <a:lnTo>
                  <a:pt x="90" y="85"/>
                </a:ln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6"/>
          <p:cNvSpPr/>
          <p:nvPr/>
        </p:nvSpPr>
        <p:spPr>
          <a:xfrm>
            <a:off x="8248516" y="1343761"/>
            <a:ext cx="10759" cy="9810"/>
          </a:xfrm>
          <a:custGeom>
            <a:rect b="b" l="l" r="r" t="t"/>
            <a:pathLst>
              <a:path extrusionOk="0" h="62" w="68">
                <a:moveTo>
                  <a:pt x="31" y="1"/>
                </a:moveTo>
                <a:cubicBezTo>
                  <a:pt x="23" y="1"/>
                  <a:pt x="12" y="6"/>
                  <a:pt x="1" y="17"/>
                </a:cubicBezTo>
                <a:lnTo>
                  <a:pt x="1" y="62"/>
                </a:lnTo>
                <a:lnTo>
                  <a:pt x="46" y="62"/>
                </a:lnTo>
                <a:cubicBezTo>
                  <a:pt x="68" y="40"/>
                  <a:pt x="68" y="17"/>
                  <a:pt x="46" y="17"/>
                </a:cubicBezTo>
                <a:cubicBezTo>
                  <a:pt x="46"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36"/>
          <p:cNvSpPr/>
          <p:nvPr/>
        </p:nvSpPr>
        <p:spPr>
          <a:xfrm>
            <a:off x="8244876" y="1341230"/>
            <a:ext cx="18037" cy="16138"/>
          </a:xfrm>
          <a:custGeom>
            <a:rect b="b" l="l" r="r" t="t"/>
            <a:pathLst>
              <a:path extrusionOk="0" h="102" w="114">
                <a:moveTo>
                  <a:pt x="69" y="33"/>
                </a:moveTo>
                <a:lnTo>
                  <a:pt x="69" y="56"/>
                </a:lnTo>
                <a:lnTo>
                  <a:pt x="45" y="56"/>
                </a:lnTo>
                <a:lnTo>
                  <a:pt x="45" y="33"/>
                </a:lnTo>
                <a:close/>
                <a:moveTo>
                  <a:pt x="46" y="1"/>
                </a:moveTo>
                <a:cubicBezTo>
                  <a:pt x="38" y="1"/>
                  <a:pt x="31" y="3"/>
                  <a:pt x="24" y="11"/>
                </a:cubicBezTo>
                <a:lnTo>
                  <a:pt x="0" y="33"/>
                </a:lnTo>
                <a:cubicBezTo>
                  <a:pt x="0" y="56"/>
                  <a:pt x="0" y="78"/>
                  <a:pt x="24" y="78"/>
                </a:cubicBezTo>
                <a:lnTo>
                  <a:pt x="45" y="101"/>
                </a:lnTo>
                <a:cubicBezTo>
                  <a:pt x="69" y="101"/>
                  <a:pt x="69" y="101"/>
                  <a:pt x="91" y="78"/>
                </a:cubicBezTo>
                <a:cubicBezTo>
                  <a:pt x="91" y="78"/>
                  <a:pt x="114" y="33"/>
                  <a:pt x="91" y="11"/>
                </a:cubicBezTo>
                <a:cubicBezTo>
                  <a:pt x="76" y="11"/>
                  <a:pt x="6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36"/>
          <p:cNvSpPr/>
          <p:nvPr/>
        </p:nvSpPr>
        <p:spPr>
          <a:xfrm>
            <a:off x="8255635" y="1276992"/>
            <a:ext cx="10759" cy="8860"/>
          </a:xfrm>
          <a:custGeom>
            <a:rect b="b" l="l" r="r" t="t"/>
            <a:pathLst>
              <a:path extrusionOk="0" h="56" w="68">
                <a:moveTo>
                  <a:pt x="40" y="0"/>
                </a:moveTo>
                <a:cubicBezTo>
                  <a:pt x="36" y="0"/>
                  <a:pt x="30" y="3"/>
                  <a:pt x="23" y="11"/>
                </a:cubicBezTo>
                <a:cubicBezTo>
                  <a:pt x="1" y="11"/>
                  <a:pt x="1" y="32"/>
                  <a:pt x="23" y="56"/>
                </a:cubicBezTo>
                <a:lnTo>
                  <a:pt x="68" y="56"/>
                </a:lnTo>
                <a:lnTo>
                  <a:pt x="68" y="11"/>
                </a:lnTo>
                <a:cubicBezTo>
                  <a:pt x="53" y="11"/>
                  <a:pt x="48" y="0"/>
                  <a:pt x="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36"/>
          <p:cNvSpPr/>
          <p:nvPr/>
        </p:nvSpPr>
        <p:spPr>
          <a:xfrm>
            <a:off x="8255635" y="1274936"/>
            <a:ext cx="14556" cy="14398"/>
          </a:xfrm>
          <a:custGeom>
            <a:rect b="b" l="l" r="r" t="t"/>
            <a:pathLst>
              <a:path extrusionOk="0" h="91" w="92">
                <a:moveTo>
                  <a:pt x="46" y="24"/>
                </a:moveTo>
                <a:lnTo>
                  <a:pt x="46" y="45"/>
                </a:lnTo>
                <a:lnTo>
                  <a:pt x="46" y="69"/>
                </a:lnTo>
                <a:cubicBezTo>
                  <a:pt x="23" y="69"/>
                  <a:pt x="23" y="69"/>
                  <a:pt x="23" y="45"/>
                </a:cubicBezTo>
                <a:lnTo>
                  <a:pt x="23" y="24"/>
                </a:lnTo>
                <a:close/>
                <a:moveTo>
                  <a:pt x="23" y="0"/>
                </a:moveTo>
                <a:cubicBezTo>
                  <a:pt x="1" y="24"/>
                  <a:pt x="1" y="24"/>
                  <a:pt x="1" y="45"/>
                </a:cubicBezTo>
                <a:lnTo>
                  <a:pt x="1" y="69"/>
                </a:lnTo>
                <a:cubicBezTo>
                  <a:pt x="1" y="91"/>
                  <a:pt x="23" y="91"/>
                  <a:pt x="23" y="91"/>
                </a:cubicBezTo>
                <a:lnTo>
                  <a:pt x="68" y="91"/>
                </a:lnTo>
                <a:cubicBezTo>
                  <a:pt x="91" y="69"/>
                  <a:pt x="91" y="45"/>
                  <a:pt x="68" y="24"/>
                </a:cubicBezTo>
                <a:cubicBezTo>
                  <a:pt x="68" y="0"/>
                  <a:pt x="23"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36"/>
          <p:cNvSpPr/>
          <p:nvPr/>
        </p:nvSpPr>
        <p:spPr>
          <a:xfrm>
            <a:off x="8330632" y="1218609"/>
            <a:ext cx="10917" cy="10126"/>
          </a:xfrm>
          <a:custGeom>
            <a:rect b="b" l="l" r="r" t="t"/>
            <a:pathLst>
              <a:path extrusionOk="0" h="64" w="69">
                <a:moveTo>
                  <a:pt x="54" y="1"/>
                </a:moveTo>
                <a:cubicBezTo>
                  <a:pt x="46" y="1"/>
                  <a:pt x="34" y="7"/>
                  <a:pt x="23" y="19"/>
                </a:cubicBezTo>
                <a:cubicBezTo>
                  <a:pt x="23" y="19"/>
                  <a:pt x="0" y="40"/>
                  <a:pt x="23" y="40"/>
                </a:cubicBezTo>
                <a:cubicBezTo>
                  <a:pt x="23" y="64"/>
                  <a:pt x="45" y="64"/>
                  <a:pt x="69" y="64"/>
                </a:cubicBezTo>
                <a:lnTo>
                  <a:pt x="69" y="19"/>
                </a:lnTo>
                <a:cubicBezTo>
                  <a:pt x="69" y="7"/>
                  <a:pt x="63" y="1"/>
                  <a:pt x="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36"/>
          <p:cNvSpPr/>
          <p:nvPr/>
        </p:nvSpPr>
        <p:spPr>
          <a:xfrm>
            <a:off x="8330632" y="1216236"/>
            <a:ext cx="14398" cy="15980"/>
          </a:xfrm>
          <a:custGeom>
            <a:rect b="b" l="l" r="r" t="t"/>
            <a:pathLst>
              <a:path extrusionOk="0" h="101" w="91">
                <a:moveTo>
                  <a:pt x="45" y="34"/>
                </a:moveTo>
                <a:cubicBezTo>
                  <a:pt x="69" y="34"/>
                  <a:pt x="69" y="55"/>
                  <a:pt x="69" y="55"/>
                </a:cubicBezTo>
                <a:lnTo>
                  <a:pt x="23" y="55"/>
                </a:lnTo>
                <a:cubicBezTo>
                  <a:pt x="23" y="55"/>
                  <a:pt x="23" y="34"/>
                  <a:pt x="45" y="34"/>
                </a:cubicBezTo>
                <a:close/>
                <a:moveTo>
                  <a:pt x="46" y="0"/>
                </a:moveTo>
                <a:cubicBezTo>
                  <a:pt x="38" y="0"/>
                  <a:pt x="31" y="3"/>
                  <a:pt x="23" y="10"/>
                </a:cubicBezTo>
                <a:cubicBezTo>
                  <a:pt x="0" y="34"/>
                  <a:pt x="0" y="55"/>
                  <a:pt x="0" y="79"/>
                </a:cubicBezTo>
                <a:cubicBezTo>
                  <a:pt x="23" y="79"/>
                  <a:pt x="23" y="100"/>
                  <a:pt x="45" y="100"/>
                </a:cubicBezTo>
                <a:cubicBezTo>
                  <a:pt x="45" y="100"/>
                  <a:pt x="69" y="100"/>
                  <a:pt x="69" y="79"/>
                </a:cubicBezTo>
                <a:cubicBezTo>
                  <a:pt x="90" y="79"/>
                  <a:pt x="90" y="55"/>
                  <a:pt x="90" y="55"/>
                </a:cubicBezTo>
                <a:lnTo>
                  <a:pt x="90" y="10"/>
                </a:lnTo>
                <a:cubicBezTo>
                  <a:pt x="76" y="10"/>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6"/>
          <p:cNvSpPr/>
          <p:nvPr/>
        </p:nvSpPr>
        <p:spPr>
          <a:xfrm>
            <a:off x="8316234" y="1353413"/>
            <a:ext cx="11075" cy="10126"/>
          </a:xfrm>
          <a:custGeom>
            <a:rect b="b" l="l" r="r" t="t"/>
            <a:pathLst>
              <a:path extrusionOk="0" h="64" w="70">
                <a:moveTo>
                  <a:pt x="1" y="1"/>
                </a:moveTo>
                <a:lnTo>
                  <a:pt x="1" y="46"/>
                </a:lnTo>
                <a:cubicBezTo>
                  <a:pt x="1" y="58"/>
                  <a:pt x="7" y="64"/>
                  <a:pt x="15" y="64"/>
                </a:cubicBezTo>
                <a:cubicBezTo>
                  <a:pt x="24" y="64"/>
                  <a:pt x="35" y="58"/>
                  <a:pt x="46" y="46"/>
                </a:cubicBezTo>
                <a:cubicBezTo>
                  <a:pt x="46"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6"/>
          <p:cNvSpPr/>
          <p:nvPr/>
        </p:nvSpPr>
        <p:spPr>
          <a:xfrm>
            <a:off x="8312911" y="1350881"/>
            <a:ext cx="14398" cy="13607"/>
          </a:xfrm>
          <a:custGeom>
            <a:rect b="b" l="l" r="r" t="t"/>
            <a:pathLst>
              <a:path extrusionOk="0" h="86" w="91">
                <a:moveTo>
                  <a:pt x="67" y="40"/>
                </a:moveTo>
                <a:lnTo>
                  <a:pt x="45" y="62"/>
                </a:lnTo>
                <a:lnTo>
                  <a:pt x="22" y="40"/>
                </a:lnTo>
                <a:close/>
                <a:moveTo>
                  <a:pt x="56" y="1"/>
                </a:moveTo>
                <a:cubicBezTo>
                  <a:pt x="45" y="1"/>
                  <a:pt x="33" y="6"/>
                  <a:pt x="22" y="17"/>
                </a:cubicBezTo>
                <a:cubicBezTo>
                  <a:pt x="0" y="17"/>
                  <a:pt x="0" y="17"/>
                  <a:pt x="0" y="40"/>
                </a:cubicBezTo>
                <a:lnTo>
                  <a:pt x="0" y="62"/>
                </a:lnTo>
                <a:cubicBezTo>
                  <a:pt x="22" y="86"/>
                  <a:pt x="22" y="86"/>
                  <a:pt x="45" y="86"/>
                </a:cubicBezTo>
                <a:lnTo>
                  <a:pt x="67" y="86"/>
                </a:lnTo>
                <a:cubicBezTo>
                  <a:pt x="90" y="62"/>
                  <a:pt x="90" y="40"/>
                  <a:pt x="90" y="17"/>
                </a:cubicBezTo>
                <a:cubicBezTo>
                  <a:pt x="79" y="6"/>
                  <a:pt x="67" y="1"/>
                  <a:pt x="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6"/>
          <p:cNvSpPr/>
          <p:nvPr/>
        </p:nvSpPr>
        <p:spPr>
          <a:xfrm>
            <a:off x="8391388" y="1293764"/>
            <a:ext cx="10759" cy="9810"/>
          </a:xfrm>
          <a:custGeom>
            <a:rect b="b" l="l" r="r" t="t"/>
            <a:pathLst>
              <a:path extrusionOk="0" h="62" w="68">
                <a:moveTo>
                  <a:pt x="31" y="0"/>
                </a:moveTo>
                <a:cubicBezTo>
                  <a:pt x="23" y="0"/>
                  <a:pt x="12" y="6"/>
                  <a:pt x="1" y="17"/>
                </a:cubicBezTo>
                <a:lnTo>
                  <a:pt x="1" y="62"/>
                </a:lnTo>
                <a:lnTo>
                  <a:pt x="46" y="62"/>
                </a:lnTo>
                <a:cubicBezTo>
                  <a:pt x="68" y="40"/>
                  <a:pt x="68" y="40"/>
                  <a:pt x="46" y="17"/>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6"/>
          <p:cNvSpPr/>
          <p:nvPr/>
        </p:nvSpPr>
        <p:spPr>
          <a:xfrm>
            <a:off x="8387749" y="1292973"/>
            <a:ext cx="18037" cy="14398"/>
          </a:xfrm>
          <a:custGeom>
            <a:rect b="b" l="l" r="r" t="t"/>
            <a:pathLst>
              <a:path extrusionOk="0" h="91" w="114">
                <a:moveTo>
                  <a:pt x="69" y="22"/>
                </a:moveTo>
                <a:lnTo>
                  <a:pt x="69" y="45"/>
                </a:lnTo>
                <a:cubicBezTo>
                  <a:pt x="57" y="56"/>
                  <a:pt x="51" y="61"/>
                  <a:pt x="48" y="61"/>
                </a:cubicBezTo>
                <a:cubicBezTo>
                  <a:pt x="45" y="61"/>
                  <a:pt x="45" y="56"/>
                  <a:pt x="45" y="45"/>
                </a:cubicBezTo>
                <a:lnTo>
                  <a:pt x="45" y="22"/>
                </a:lnTo>
                <a:close/>
                <a:moveTo>
                  <a:pt x="24" y="0"/>
                </a:moveTo>
                <a:cubicBezTo>
                  <a:pt x="24" y="22"/>
                  <a:pt x="0" y="22"/>
                  <a:pt x="0" y="45"/>
                </a:cubicBezTo>
                <a:cubicBezTo>
                  <a:pt x="0" y="45"/>
                  <a:pt x="0" y="67"/>
                  <a:pt x="24" y="67"/>
                </a:cubicBezTo>
                <a:cubicBezTo>
                  <a:pt x="24" y="90"/>
                  <a:pt x="45" y="90"/>
                  <a:pt x="45" y="90"/>
                </a:cubicBezTo>
                <a:cubicBezTo>
                  <a:pt x="69" y="90"/>
                  <a:pt x="69" y="90"/>
                  <a:pt x="69" y="67"/>
                </a:cubicBezTo>
                <a:cubicBezTo>
                  <a:pt x="91" y="67"/>
                  <a:pt x="114" y="45"/>
                  <a:pt x="91" y="22"/>
                </a:cubicBezTo>
                <a:cubicBezTo>
                  <a:pt x="91"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36"/>
          <p:cNvSpPr/>
          <p:nvPr/>
        </p:nvSpPr>
        <p:spPr>
          <a:xfrm>
            <a:off x="8341391" y="1151999"/>
            <a:ext cx="10759" cy="8702"/>
          </a:xfrm>
          <a:custGeom>
            <a:rect b="b" l="l" r="r" t="t"/>
            <a:pathLst>
              <a:path extrusionOk="0" h="55" w="68">
                <a:moveTo>
                  <a:pt x="28" y="0"/>
                </a:moveTo>
                <a:cubicBezTo>
                  <a:pt x="25" y="0"/>
                  <a:pt x="22" y="3"/>
                  <a:pt x="22" y="10"/>
                </a:cubicBezTo>
                <a:cubicBezTo>
                  <a:pt x="1" y="10"/>
                  <a:pt x="1" y="33"/>
                  <a:pt x="1" y="55"/>
                </a:cubicBezTo>
                <a:lnTo>
                  <a:pt x="46" y="55"/>
                </a:lnTo>
                <a:cubicBezTo>
                  <a:pt x="67" y="55"/>
                  <a:pt x="67" y="33"/>
                  <a:pt x="46" y="10"/>
                </a:cubicBezTo>
                <a:cubicBezTo>
                  <a:pt x="46" y="10"/>
                  <a:pt x="35" y="0"/>
                  <a:pt x="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36"/>
          <p:cNvSpPr/>
          <p:nvPr/>
        </p:nvSpPr>
        <p:spPr>
          <a:xfrm>
            <a:off x="8337752" y="1150100"/>
            <a:ext cx="18037" cy="14398"/>
          </a:xfrm>
          <a:custGeom>
            <a:rect b="b" l="l" r="r" t="t"/>
            <a:pathLst>
              <a:path extrusionOk="0" h="91" w="114">
                <a:moveTo>
                  <a:pt x="45" y="22"/>
                </a:moveTo>
                <a:cubicBezTo>
                  <a:pt x="69" y="22"/>
                  <a:pt x="69" y="22"/>
                  <a:pt x="69" y="45"/>
                </a:cubicBezTo>
                <a:cubicBezTo>
                  <a:pt x="69" y="67"/>
                  <a:pt x="45" y="67"/>
                  <a:pt x="45" y="67"/>
                </a:cubicBezTo>
                <a:lnTo>
                  <a:pt x="45" y="45"/>
                </a:lnTo>
                <a:lnTo>
                  <a:pt x="45" y="22"/>
                </a:lnTo>
                <a:close/>
                <a:moveTo>
                  <a:pt x="24" y="0"/>
                </a:moveTo>
                <a:cubicBezTo>
                  <a:pt x="24" y="22"/>
                  <a:pt x="0" y="22"/>
                  <a:pt x="0" y="45"/>
                </a:cubicBezTo>
                <a:cubicBezTo>
                  <a:pt x="0" y="45"/>
                  <a:pt x="0" y="67"/>
                  <a:pt x="24" y="67"/>
                </a:cubicBezTo>
                <a:cubicBezTo>
                  <a:pt x="24" y="90"/>
                  <a:pt x="45" y="90"/>
                  <a:pt x="45" y="90"/>
                </a:cubicBezTo>
                <a:lnTo>
                  <a:pt x="90" y="90"/>
                </a:lnTo>
                <a:cubicBezTo>
                  <a:pt x="90" y="67"/>
                  <a:pt x="114" y="45"/>
                  <a:pt x="90"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6"/>
          <p:cNvSpPr/>
          <p:nvPr/>
        </p:nvSpPr>
        <p:spPr>
          <a:xfrm>
            <a:off x="8380629" y="1361482"/>
            <a:ext cx="10917" cy="10126"/>
          </a:xfrm>
          <a:custGeom>
            <a:rect b="b" l="l" r="r" t="t"/>
            <a:pathLst>
              <a:path extrusionOk="0" h="64" w="69">
                <a:moveTo>
                  <a:pt x="45" y="1"/>
                </a:moveTo>
                <a:cubicBezTo>
                  <a:pt x="40" y="1"/>
                  <a:pt x="34" y="7"/>
                  <a:pt x="24" y="19"/>
                </a:cubicBezTo>
                <a:cubicBezTo>
                  <a:pt x="0" y="19"/>
                  <a:pt x="0" y="40"/>
                  <a:pt x="24" y="40"/>
                </a:cubicBezTo>
                <a:cubicBezTo>
                  <a:pt x="24" y="64"/>
                  <a:pt x="45" y="64"/>
                  <a:pt x="69" y="64"/>
                </a:cubicBezTo>
                <a:lnTo>
                  <a:pt x="69" y="19"/>
                </a:lnTo>
                <a:cubicBezTo>
                  <a:pt x="57"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6"/>
          <p:cNvSpPr/>
          <p:nvPr/>
        </p:nvSpPr>
        <p:spPr>
          <a:xfrm>
            <a:off x="8380629" y="1359109"/>
            <a:ext cx="14398" cy="15980"/>
          </a:xfrm>
          <a:custGeom>
            <a:rect b="b" l="l" r="r" t="t"/>
            <a:pathLst>
              <a:path extrusionOk="0" h="101" w="91">
                <a:moveTo>
                  <a:pt x="45" y="34"/>
                </a:moveTo>
                <a:cubicBezTo>
                  <a:pt x="69" y="55"/>
                  <a:pt x="45" y="55"/>
                  <a:pt x="45" y="55"/>
                </a:cubicBezTo>
                <a:lnTo>
                  <a:pt x="24" y="55"/>
                </a:lnTo>
                <a:lnTo>
                  <a:pt x="24" y="34"/>
                </a:lnTo>
                <a:close/>
                <a:moveTo>
                  <a:pt x="35" y="0"/>
                </a:moveTo>
                <a:cubicBezTo>
                  <a:pt x="29" y="0"/>
                  <a:pt x="24" y="3"/>
                  <a:pt x="24" y="10"/>
                </a:cubicBezTo>
                <a:cubicBezTo>
                  <a:pt x="0" y="10"/>
                  <a:pt x="0" y="34"/>
                  <a:pt x="0" y="34"/>
                </a:cubicBezTo>
                <a:lnTo>
                  <a:pt x="0" y="79"/>
                </a:lnTo>
                <a:cubicBezTo>
                  <a:pt x="24" y="79"/>
                  <a:pt x="24" y="100"/>
                  <a:pt x="45" y="100"/>
                </a:cubicBezTo>
                <a:lnTo>
                  <a:pt x="69" y="79"/>
                </a:lnTo>
                <a:cubicBezTo>
                  <a:pt x="90" y="79"/>
                  <a:pt x="90" y="34"/>
                  <a:pt x="69" y="10"/>
                </a:cubicBezTo>
                <a:cubicBezTo>
                  <a:pt x="69" y="10"/>
                  <a:pt x="49"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6"/>
          <p:cNvSpPr/>
          <p:nvPr/>
        </p:nvSpPr>
        <p:spPr>
          <a:xfrm>
            <a:off x="8148521" y="1058016"/>
            <a:ext cx="10759" cy="9810"/>
          </a:xfrm>
          <a:custGeom>
            <a:rect b="b" l="l" r="r" t="t"/>
            <a:pathLst>
              <a:path extrusionOk="0" h="62" w="68">
                <a:moveTo>
                  <a:pt x="37" y="1"/>
                </a:moveTo>
                <a:cubicBezTo>
                  <a:pt x="28" y="1"/>
                  <a:pt x="22" y="6"/>
                  <a:pt x="22" y="17"/>
                </a:cubicBezTo>
                <a:cubicBezTo>
                  <a:pt x="1" y="17"/>
                  <a:pt x="1" y="40"/>
                  <a:pt x="22" y="62"/>
                </a:cubicBezTo>
                <a:lnTo>
                  <a:pt x="46" y="62"/>
                </a:lnTo>
                <a:cubicBezTo>
                  <a:pt x="67" y="40"/>
                  <a:pt x="67" y="40"/>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6"/>
          <p:cNvSpPr/>
          <p:nvPr/>
        </p:nvSpPr>
        <p:spPr>
          <a:xfrm>
            <a:off x="8148521" y="1057225"/>
            <a:ext cx="14398" cy="14398"/>
          </a:xfrm>
          <a:custGeom>
            <a:rect b="b" l="l" r="r" t="t"/>
            <a:pathLst>
              <a:path extrusionOk="0" h="91" w="91">
                <a:moveTo>
                  <a:pt x="46" y="22"/>
                </a:moveTo>
                <a:lnTo>
                  <a:pt x="46" y="45"/>
                </a:lnTo>
                <a:cubicBezTo>
                  <a:pt x="46" y="53"/>
                  <a:pt x="43" y="55"/>
                  <a:pt x="40" y="55"/>
                </a:cubicBezTo>
                <a:cubicBezTo>
                  <a:pt x="33" y="55"/>
                  <a:pt x="22" y="45"/>
                  <a:pt x="22" y="45"/>
                </a:cubicBezTo>
                <a:lnTo>
                  <a:pt x="22" y="22"/>
                </a:lnTo>
                <a:close/>
                <a:moveTo>
                  <a:pt x="1" y="0"/>
                </a:moveTo>
                <a:lnTo>
                  <a:pt x="1" y="45"/>
                </a:lnTo>
                <a:lnTo>
                  <a:pt x="1" y="67"/>
                </a:lnTo>
                <a:cubicBezTo>
                  <a:pt x="1" y="90"/>
                  <a:pt x="22" y="90"/>
                  <a:pt x="46" y="90"/>
                </a:cubicBezTo>
                <a:lnTo>
                  <a:pt x="67" y="67"/>
                </a:lnTo>
                <a:cubicBezTo>
                  <a:pt x="67" y="67"/>
                  <a:pt x="91" y="67"/>
                  <a:pt x="91" y="45"/>
                </a:cubicBezTo>
                <a:cubicBezTo>
                  <a:pt x="91" y="45"/>
                  <a:pt x="91" y="22"/>
                  <a:pt x="67" y="22"/>
                </a:cubicBezTo>
                <a:cubicBezTo>
                  <a:pt x="67" y="0"/>
                  <a:pt x="22"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36"/>
          <p:cNvSpPr/>
          <p:nvPr/>
        </p:nvSpPr>
        <p:spPr>
          <a:xfrm>
            <a:off x="8205638" y="1134120"/>
            <a:ext cx="10759" cy="10443"/>
          </a:xfrm>
          <a:custGeom>
            <a:rect b="b" l="l" r="r" t="t"/>
            <a:pathLst>
              <a:path extrusionOk="0" h="66" w="68">
                <a:moveTo>
                  <a:pt x="45" y="0"/>
                </a:moveTo>
                <a:cubicBezTo>
                  <a:pt x="38" y="0"/>
                  <a:pt x="30" y="3"/>
                  <a:pt x="22" y="11"/>
                </a:cubicBezTo>
                <a:cubicBezTo>
                  <a:pt x="1" y="11"/>
                  <a:pt x="1" y="32"/>
                  <a:pt x="22" y="56"/>
                </a:cubicBezTo>
                <a:cubicBezTo>
                  <a:pt x="22" y="56"/>
                  <a:pt x="33" y="66"/>
                  <a:pt x="46" y="66"/>
                </a:cubicBezTo>
                <a:cubicBezTo>
                  <a:pt x="53" y="66"/>
                  <a:pt x="60" y="63"/>
                  <a:pt x="68" y="56"/>
                </a:cubicBezTo>
                <a:lnTo>
                  <a:pt x="68" y="11"/>
                </a:lnTo>
                <a:cubicBezTo>
                  <a:pt x="68" y="11"/>
                  <a:pt x="58"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36"/>
          <p:cNvSpPr/>
          <p:nvPr/>
        </p:nvSpPr>
        <p:spPr>
          <a:xfrm>
            <a:off x="8205638" y="1132063"/>
            <a:ext cx="14556" cy="14398"/>
          </a:xfrm>
          <a:custGeom>
            <a:rect b="b" l="l" r="r" t="t"/>
            <a:pathLst>
              <a:path extrusionOk="0" h="91" w="92">
                <a:moveTo>
                  <a:pt x="46" y="24"/>
                </a:moveTo>
                <a:lnTo>
                  <a:pt x="46" y="45"/>
                </a:lnTo>
                <a:lnTo>
                  <a:pt x="68" y="45"/>
                </a:lnTo>
                <a:cubicBezTo>
                  <a:pt x="68" y="45"/>
                  <a:pt x="46" y="45"/>
                  <a:pt x="46" y="69"/>
                </a:cubicBezTo>
                <a:cubicBezTo>
                  <a:pt x="46" y="69"/>
                  <a:pt x="22" y="69"/>
                  <a:pt x="22" y="45"/>
                </a:cubicBezTo>
                <a:lnTo>
                  <a:pt x="22" y="24"/>
                </a:lnTo>
                <a:close/>
                <a:moveTo>
                  <a:pt x="22" y="0"/>
                </a:moveTo>
                <a:cubicBezTo>
                  <a:pt x="1" y="24"/>
                  <a:pt x="1" y="24"/>
                  <a:pt x="1" y="45"/>
                </a:cubicBezTo>
                <a:lnTo>
                  <a:pt x="1" y="69"/>
                </a:lnTo>
                <a:cubicBezTo>
                  <a:pt x="22" y="91"/>
                  <a:pt x="22" y="91"/>
                  <a:pt x="46" y="91"/>
                </a:cubicBezTo>
                <a:lnTo>
                  <a:pt x="68" y="91"/>
                </a:lnTo>
                <a:cubicBezTo>
                  <a:pt x="91" y="69"/>
                  <a:pt x="91" y="69"/>
                  <a:pt x="91" y="45"/>
                </a:cubicBezTo>
                <a:cubicBezTo>
                  <a:pt x="91" y="45"/>
                  <a:pt x="91" y="24"/>
                  <a:pt x="68"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6"/>
          <p:cNvSpPr/>
          <p:nvPr/>
        </p:nvSpPr>
        <p:spPr>
          <a:xfrm>
            <a:off x="8130484" y="1192819"/>
            <a:ext cx="11075" cy="9968"/>
          </a:xfrm>
          <a:custGeom>
            <a:rect b="b" l="l" r="r" t="t"/>
            <a:pathLst>
              <a:path extrusionOk="0" h="63" w="70">
                <a:moveTo>
                  <a:pt x="24" y="1"/>
                </a:moveTo>
                <a:cubicBezTo>
                  <a:pt x="1" y="23"/>
                  <a:pt x="1" y="46"/>
                  <a:pt x="24" y="46"/>
                </a:cubicBezTo>
                <a:cubicBezTo>
                  <a:pt x="24" y="57"/>
                  <a:pt x="30" y="62"/>
                  <a:pt x="38" y="62"/>
                </a:cubicBezTo>
                <a:cubicBezTo>
                  <a:pt x="46" y="62"/>
                  <a:pt x="58"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36"/>
          <p:cNvSpPr/>
          <p:nvPr/>
        </p:nvSpPr>
        <p:spPr>
          <a:xfrm>
            <a:off x="8130484" y="1190130"/>
            <a:ext cx="14556" cy="13449"/>
          </a:xfrm>
          <a:custGeom>
            <a:rect b="b" l="l" r="r" t="t"/>
            <a:pathLst>
              <a:path extrusionOk="0" h="85" w="92">
                <a:moveTo>
                  <a:pt x="46" y="40"/>
                </a:moveTo>
                <a:lnTo>
                  <a:pt x="46" y="63"/>
                </a:lnTo>
                <a:lnTo>
                  <a:pt x="24" y="63"/>
                </a:lnTo>
                <a:lnTo>
                  <a:pt x="24" y="40"/>
                </a:lnTo>
                <a:close/>
                <a:moveTo>
                  <a:pt x="44" y="0"/>
                </a:moveTo>
                <a:cubicBezTo>
                  <a:pt x="30" y="0"/>
                  <a:pt x="13" y="6"/>
                  <a:pt x="1" y="18"/>
                </a:cubicBezTo>
                <a:lnTo>
                  <a:pt x="1" y="40"/>
                </a:lnTo>
                <a:lnTo>
                  <a:pt x="1" y="85"/>
                </a:lnTo>
                <a:lnTo>
                  <a:pt x="69" y="85"/>
                </a:lnTo>
                <a:cubicBezTo>
                  <a:pt x="91" y="63"/>
                  <a:pt x="91" y="40"/>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36"/>
          <p:cNvSpPr/>
          <p:nvPr/>
        </p:nvSpPr>
        <p:spPr>
          <a:xfrm>
            <a:off x="8141401" y="1124943"/>
            <a:ext cx="10759" cy="10917"/>
          </a:xfrm>
          <a:custGeom>
            <a:rect b="b" l="l" r="r" t="t"/>
            <a:pathLst>
              <a:path extrusionOk="0" h="69" w="68">
                <a:moveTo>
                  <a:pt x="0" y="0"/>
                </a:moveTo>
                <a:lnTo>
                  <a:pt x="0" y="45"/>
                </a:lnTo>
                <a:cubicBezTo>
                  <a:pt x="22" y="69"/>
                  <a:pt x="22" y="69"/>
                  <a:pt x="46" y="69"/>
                </a:cubicBezTo>
                <a:cubicBezTo>
                  <a:pt x="67"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6"/>
          <p:cNvSpPr/>
          <p:nvPr/>
        </p:nvSpPr>
        <p:spPr>
          <a:xfrm>
            <a:off x="8137603" y="1122253"/>
            <a:ext cx="14556" cy="17088"/>
          </a:xfrm>
          <a:custGeom>
            <a:rect b="b" l="l" r="r" t="t"/>
            <a:pathLst>
              <a:path extrusionOk="0" h="108" w="92">
                <a:moveTo>
                  <a:pt x="70" y="41"/>
                </a:moveTo>
                <a:lnTo>
                  <a:pt x="70" y="62"/>
                </a:lnTo>
                <a:lnTo>
                  <a:pt x="46" y="62"/>
                </a:lnTo>
                <a:cubicBezTo>
                  <a:pt x="46" y="62"/>
                  <a:pt x="24" y="62"/>
                  <a:pt x="24" y="41"/>
                </a:cubicBezTo>
                <a:close/>
                <a:moveTo>
                  <a:pt x="58" y="1"/>
                </a:moveTo>
                <a:cubicBezTo>
                  <a:pt x="47" y="1"/>
                  <a:pt x="35" y="6"/>
                  <a:pt x="24" y="17"/>
                </a:cubicBezTo>
                <a:cubicBezTo>
                  <a:pt x="1" y="17"/>
                  <a:pt x="1" y="41"/>
                  <a:pt x="1" y="41"/>
                </a:cubicBezTo>
                <a:cubicBezTo>
                  <a:pt x="1" y="62"/>
                  <a:pt x="1" y="62"/>
                  <a:pt x="24" y="86"/>
                </a:cubicBezTo>
                <a:lnTo>
                  <a:pt x="46" y="107"/>
                </a:lnTo>
                <a:cubicBezTo>
                  <a:pt x="70" y="107"/>
                  <a:pt x="70" y="86"/>
                  <a:pt x="70" y="86"/>
                </a:cubicBezTo>
                <a:cubicBezTo>
                  <a:pt x="91" y="86"/>
                  <a:pt x="91" y="62"/>
                  <a:pt x="91" y="62"/>
                </a:cubicBezTo>
                <a:lnTo>
                  <a:pt x="91" y="17"/>
                </a:ln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36"/>
          <p:cNvSpPr/>
          <p:nvPr/>
        </p:nvSpPr>
        <p:spPr>
          <a:xfrm>
            <a:off x="8216239" y="1067668"/>
            <a:ext cx="11075" cy="10126"/>
          </a:xfrm>
          <a:custGeom>
            <a:rect b="b" l="l" r="r" t="t"/>
            <a:pathLst>
              <a:path extrusionOk="0" h="64" w="70">
                <a:moveTo>
                  <a:pt x="24" y="1"/>
                </a:moveTo>
                <a:cubicBezTo>
                  <a:pt x="1" y="24"/>
                  <a:pt x="1" y="24"/>
                  <a:pt x="1" y="46"/>
                </a:cubicBezTo>
                <a:cubicBezTo>
                  <a:pt x="12" y="58"/>
                  <a:pt x="24" y="64"/>
                  <a:pt x="32"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36"/>
          <p:cNvSpPr/>
          <p:nvPr/>
        </p:nvSpPr>
        <p:spPr>
          <a:xfrm>
            <a:off x="8212758" y="1065136"/>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cubicBezTo>
                  <a:pt x="1" y="17"/>
                  <a:pt x="1" y="62"/>
                  <a:pt x="23" y="62"/>
                </a:cubicBezTo>
                <a:cubicBezTo>
                  <a:pt x="23" y="86"/>
                  <a:pt x="46" y="86"/>
                  <a:pt x="46" y="86"/>
                </a:cubicBezTo>
                <a:lnTo>
                  <a:pt x="91" y="86"/>
                </a:lnTo>
                <a:cubicBezTo>
                  <a:pt x="91" y="62"/>
                  <a:pt x="113" y="40"/>
                  <a:pt x="91" y="17"/>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6"/>
          <p:cNvSpPr/>
          <p:nvPr/>
        </p:nvSpPr>
        <p:spPr>
          <a:xfrm>
            <a:off x="8198518" y="1200889"/>
            <a:ext cx="10759" cy="9810"/>
          </a:xfrm>
          <a:custGeom>
            <a:rect b="b" l="l" r="r" t="t"/>
            <a:pathLst>
              <a:path extrusionOk="0" h="62" w="68">
                <a:moveTo>
                  <a:pt x="37" y="1"/>
                </a:moveTo>
                <a:cubicBezTo>
                  <a:pt x="28" y="1"/>
                  <a:pt x="22" y="6"/>
                  <a:pt x="22" y="17"/>
                </a:cubicBezTo>
                <a:cubicBezTo>
                  <a:pt x="1" y="17"/>
                  <a:pt x="1" y="40"/>
                  <a:pt x="1" y="62"/>
                </a:cubicBezTo>
                <a:lnTo>
                  <a:pt x="46" y="62"/>
                </a:lnTo>
                <a:cubicBezTo>
                  <a:pt x="67" y="40"/>
                  <a:pt x="67" y="40"/>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36"/>
          <p:cNvSpPr/>
          <p:nvPr/>
        </p:nvSpPr>
        <p:spPr>
          <a:xfrm>
            <a:off x="8194879" y="1198515"/>
            <a:ext cx="18037" cy="15980"/>
          </a:xfrm>
          <a:custGeom>
            <a:rect b="b" l="l" r="r" t="t"/>
            <a:pathLst>
              <a:path extrusionOk="0" h="101" w="114">
                <a:moveTo>
                  <a:pt x="69" y="32"/>
                </a:moveTo>
                <a:lnTo>
                  <a:pt x="69" y="55"/>
                </a:lnTo>
                <a:lnTo>
                  <a:pt x="45" y="55"/>
                </a:lnTo>
                <a:lnTo>
                  <a:pt x="45" y="32"/>
                </a:lnTo>
                <a:close/>
                <a:moveTo>
                  <a:pt x="43" y="0"/>
                </a:moveTo>
                <a:cubicBezTo>
                  <a:pt x="37" y="0"/>
                  <a:pt x="30" y="3"/>
                  <a:pt x="24" y="10"/>
                </a:cubicBezTo>
                <a:cubicBezTo>
                  <a:pt x="0" y="32"/>
                  <a:pt x="0" y="55"/>
                  <a:pt x="24" y="77"/>
                </a:cubicBezTo>
                <a:lnTo>
                  <a:pt x="45" y="100"/>
                </a:lnTo>
                <a:cubicBezTo>
                  <a:pt x="69" y="100"/>
                  <a:pt x="69" y="100"/>
                  <a:pt x="90" y="77"/>
                </a:cubicBezTo>
                <a:cubicBezTo>
                  <a:pt x="114" y="77"/>
                  <a:pt x="114" y="32"/>
                  <a:pt x="90" y="32"/>
                </a:cubicBezTo>
                <a:cubicBezTo>
                  <a:pt x="75" y="17"/>
                  <a:pt x="59"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36"/>
          <p:cNvSpPr/>
          <p:nvPr/>
        </p:nvSpPr>
        <p:spPr>
          <a:xfrm>
            <a:off x="8273356" y="1142822"/>
            <a:ext cx="11075" cy="10759"/>
          </a:xfrm>
          <a:custGeom>
            <a:rect b="b" l="l" r="r" t="t"/>
            <a:pathLst>
              <a:path extrusionOk="0" h="68" w="70">
                <a:moveTo>
                  <a:pt x="24" y="1"/>
                </a:moveTo>
                <a:cubicBezTo>
                  <a:pt x="1" y="23"/>
                  <a:pt x="1" y="46"/>
                  <a:pt x="24" y="46"/>
                </a:cubicBezTo>
                <a:cubicBezTo>
                  <a:pt x="24" y="68"/>
                  <a:pt x="46" y="68"/>
                  <a:pt x="46" y="68"/>
                </a:cubicBezTo>
                <a:cubicBezTo>
                  <a:pt x="69" y="46"/>
                  <a:pt x="69" y="23"/>
                  <a:pt x="69"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6"/>
          <p:cNvSpPr/>
          <p:nvPr/>
        </p:nvSpPr>
        <p:spPr>
          <a:xfrm>
            <a:off x="8273356" y="1140132"/>
            <a:ext cx="14556" cy="13449"/>
          </a:xfrm>
          <a:custGeom>
            <a:rect b="b" l="l" r="r" t="t"/>
            <a:pathLst>
              <a:path extrusionOk="0" h="85" w="92">
                <a:moveTo>
                  <a:pt x="46" y="40"/>
                </a:moveTo>
                <a:lnTo>
                  <a:pt x="46" y="63"/>
                </a:lnTo>
                <a:lnTo>
                  <a:pt x="24" y="63"/>
                </a:lnTo>
                <a:lnTo>
                  <a:pt x="24" y="40"/>
                </a:lnTo>
                <a:close/>
                <a:moveTo>
                  <a:pt x="44" y="0"/>
                </a:moveTo>
                <a:cubicBezTo>
                  <a:pt x="30" y="0"/>
                  <a:pt x="13" y="6"/>
                  <a:pt x="1" y="18"/>
                </a:cubicBezTo>
                <a:lnTo>
                  <a:pt x="1" y="40"/>
                </a:lnTo>
                <a:lnTo>
                  <a:pt x="1" y="85"/>
                </a:lnTo>
                <a:lnTo>
                  <a:pt x="69" y="85"/>
                </a:lnTo>
                <a:lnTo>
                  <a:pt x="91" y="63"/>
                </a:lnTo>
                <a:cubicBezTo>
                  <a:pt x="91" y="40"/>
                  <a:pt x="91" y="40"/>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36"/>
          <p:cNvSpPr/>
          <p:nvPr/>
        </p:nvSpPr>
        <p:spPr>
          <a:xfrm>
            <a:off x="8223359" y="999949"/>
            <a:ext cx="11075" cy="10759"/>
          </a:xfrm>
          <a:custGeom>
            <a:rect b="b" l="l" r="r" t="t"/>
            <a:pathLst>
              <a:path extrusionOk="0" h="68" w="70">
                <a:moveTo>
                  <a:pt x="24" y="1"/>
                </a:moveTo>
                <a:cubicBezTo>
                  <a:pt x="1" y="23"/>
                  <a:pt x="1" y="46"/>
                  <a:pt x="24" y="46"/>
                </a:cubicBezTo>
                <a:cubicBezTo>
                  <a:pt x="24" y="68"/>
                  <a:pt x="46" y="68"/>
                  <a:pt x="69" y="68"/>
                </a:cubicBezTo>
                <a:lnTo>
                  <a:pt x="69" y="23"/>
                </a:lnTo>
                <a:cubicBezTo>
                  <a:pt x="46"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36"/>
          <p:cNvSpPr/>
          <p:nvPr/>
        </p:nvSpPr>
        <p:spPr>
          <a:xfrm>
            <a:off x="8223359" y="997260"/>
            <a:ext cx="14556" cy="17246"/>
          </a:xfrm>
          <a:custGeom>
            <a:rect b="b" l="l" r="r" t="t"/>
            <a:pathLst>
              <a:path extrusionOk="0" h="109" w="92">
                <a:moveTo>
                  <a:pt x="46" y="40"/>
                </a:moveTo>
                <a:cubicBezTo>
                  <a:pt x="69" y="40"/>
                  <a:pt x="69" y="63"/>
                  <a:pt x="46" y="63"/>
                </a:cubicBezTo>
                <a:lnTo>
                  <a:pt x="24" y="63"/>
                </a:lnTo>
                <a:lnTo>
                  <a:pt x="24" y="40"/>
                </a:lnTo>
                <a:close/>
                <a:moveTo>
                  <a:pt x="47" y="0"/>
                </a:moveTo>
                <a:cubicBezTo>
                  <a:pt x="36" y="0"/>
                  <a:pt x="24" y="6"/>
                  <a:pt x="24" y="18"/>
                </a:cubicBezTo>
                <a:cubicBezTo>
                  <a:pt x="1" y="18"/>
                  <a:pt x="1" y="40"/>
                  <a:pt x="1" y="40"/>
                </a:cubicBezTo>
                <a:lnTo>
                  <a:pt x="1" y="85"/>
                </a:lnTo>
                <a:lnTo>
                  <a:pt x="46" y="85"/>
                </a:lnTo>
                <a:lnTo>
                  <a:pt x="46" y="108"/>
                </a:lnTo>
                <a:lnTo>
                  <a:pt x="69" y="85"/>
                </a:lnTo>
                <a:cubicBezTo>
                  <a:pt x="91" y="63"/>
                  <a:pt x="91" y="40"/>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6"/>
          <p:cNvSpPr/>
          <p:nvPr/>
        </p:nvSpPr>
        <p:spPr>
          <a:xfrm>
            <a:off x="8284273" y="1075737"/>
            <a:ext cx="10759" cy="10126"/>
          </a:xfrm>
          <a:custGeom>
            <a:rect b="b" l="l" r="r" t="t"/>
            <a:pathLst>
              <a:path extrusionOk="0" h="64" w="68">
                <a:moveTo>
                  <a:pt x="31" y="1"/>
                </a:moveTo>
                <a:cubicBezTo>
                  <a:pt x="23" y="1"/>
                  <a:pt x="11" y="7"/>
                  <a:pt x="0" y="19"/>
                </a:cubicBezTo>
                <a:lnTo>
                  <a:pt x="0" y="64"/>
                </a:lnTo>
                <a:lnTo>
                  <a:pt x="46" y="64"/>
                </a:lnTo>
                <a:cubicBezTo>
                  <a:pt x="67" y="40"/>
                  <a:pt x="67" y="19"/>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36"/>
          <p:cNvSpPr/>
          <p:nvPr/>
        </p:nvSpPr>
        <p:spPr>
          <a:xfrm>
            <a:off x="8280476" y="1074946"/>
            <a:ext cx="14556" cy="14398"/>
          </a:xfrm>
          <a:custGeom>
            <a:rect b="b" l="l" r="r" t="t"/>
            <a:pathLst>
              <a:path extrusionOk="0" h="91" w="92">
                <a:moveTo>
                  <a:pt x="70" y="24"/>
                </a:moveTo>
                <a:lnTo>
                  <a:pt x="70" y="45"/>
                </a:lnTo>
                <a:lnTo>
                  <a:pt x="46" y="45"/>
                </a:lnTo>
                <a:cubicBezTo>
                  <a:pt x="24" y="45"/>
                  <a:pt x="24" y="24"/>
                  <a:pt x="46" y="24"/>
                </a:cubicBezTo>
                <a:close/>
                <a:moveTo>
                  <a:pt x="24" y="0"/>
                </a:moveTo>
                <a:cubicBezTo>
                  <a:pt x="1" y="24"/>
                  <a:pt x="1" y="45"/>
                  <a:pt x="24" y="69"/>
                </a:cubicBezTo>
                <a:lnTo>
                  <a:pt x="46" y="90"/>
                </a:lnTo>
                <a:cubicBezTo>
                  <a:pt x="70" y="90"/>
                  <a:pt x="70" y="90"/>
                  <a:pt x="70" y="69"/>
                </a:cubicBezTo>
                <a:cubicBezTo>
                  <a:pt x="91" y="69"/>
                  <a:pt x="91" y="69"/>
                  <a:pt x="91" y="45"/>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36"/>
          <p:cNvSpPr/>
          <p:nvPr/>
        </p:nvSpPr>
        <p:spPr>
          <a:xfrm>
            <a:off x="8030489" y="907074"/>
            <a:ext cx="14398" cy="9968"/>
          </a:xfrm>
          <a:custGeom>
            <a:rect b="b" l="l" r="r" t="t"/>
            <a:pathLst>
              <a:path extrusionOk="0" h="63" w="91">
                <a:moveTo>
                  <a:pt x="24" y="1"/>
                </a:moveTo>
                <a:cubicBezTo>
                  <a:pt x="24" y="23"/>
                  <a:pt x="1" y="46"/>
                  <a:pt x="24" y="46"/>
                </a:cubicBezTo>
                <a:cubicBezTo>
                  <a:pt x="24" y="57"/>
                  <a:pt x="30" y="62"/>
                  <a:pt x="38" y="62"/>
                </a:cubicBezTo>
                <a:cubicBezTo>
                  <a:pt x="46" y="62"/>
                  <a:pt x="58" y="57"/>
                  <a:pt x="69" y="46"/>
                </a:cubicBezTo>
                <a:cubicBezTo>
                  <a:pt x="69" y="46"/>
                  <a:pt x="91" y="23"/>
                  <a:pt x="69" y="23"/>
                </a:cubicBez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6"/>
          <p:cNvSpPr/>
          <p:nvPr/>
        </p:nvSpPr>
        <p:spPr>
          <a:xfrm>
            <a:off x="8030489" y="904385"/>
            <a:ext cx="14398" cy="13449"/>
          </a:xfrm>
          <a:custGeom>
            <a:rect b="b" l="l" r="r" t="t"/>
            <a:pathLst>
              <a:path extrusionOk="0" h="85" w="91">
                <a:moveTo>
                  <a:pt x="69" y="40"/>
                </a:moveTo>
                <a:cubicBezTo>
                  <a:pt x="69" y="63"/>
                  <a:pt x="69" y="63"/>
                  <a:pt x="46" y="63"/>
                </a:cubicBezTo>
                <a:lnTo>
                  <a:pt x="24" y="63"/>
                </a:lnTo>
                <a:cubicBezTo>
                  <a:pt x="24" y="40"/>
                  <a:pt x="24" y="40"/>
                  <a:pt x="46" y="40"/>
                </a:cubicBezTo>
                <a:close/>
                <a:moveTo>
                  <a:pt x="58" y="0"/>
                </a:moveTo>
                <a:cubicBezTo>
                  <a:pt x="46" y="0"/>
                  <a:pt x="35" y="6"/>
                  <a:pt x="24" y="18"/>
                </a:cubicBezTo>
                <a:cubicBezTo>
                  <a:pt x="1" y="18"/>
                  <a:pt x="1" y="63"/>
                  <a:pt x="1" y="85"/>
                </a:cubicBezTo>
                <a:lnTo>
                  <a:pt x="69" y="85"/>
                </a:lnTo>
                <a:cubicBezTo>
                  <a:pt x="91" y="85"/>
                  <a:pt x="91" y="63"/>
                  <a:pt x="91" y="63"/>
                </a:cubicBez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36"/>
          <p:cNvSpPr/>
          <p:nvPr/>
        </p:nvSpPr>
        <p:spPr>
          <a:xfrm>
            <a:off x="8091403" y="983020"/>
            <a:ext cx="10759" cy="9968"/>
          </a:xfrm>
          <a:custGeom>
            <a:rect b="b" l="l" r="r" t="t"/>
            <a:pathLst>
              <a:path extrusionOk="0" h="63" w="68">
                <a:moveTo>
                  <a:pt x="31" y="0"/>
                </a:moveTo>
                <a:cubicBezTo>
                  <a:pt x="23" y="0"/>
                  <a:pt x="11" y="6"/>
                  <a:pt x="0" y="18"/>
                </a:cubicBezTo>
                <a:lnTo>
                  <a:pt x="0" y="39"/>
                </a:lnTo>
                <a:cubicBezTo>
                  <a:pt x="22" y="63"/>
                  <a:pt x="46" y="63"/>
                  <a:pt x="46" y="63"/>
                </a:cubicBezTo>
                <a:cubicBezTo>
                  <a:pt x="67" y="39"/>
                  <a:pt x="67" y="18"/>
                  <a:pt x="46" y="18"/>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36"/>
          <p:cNvSpPr/>
          <p:nvPr/>
        </p:nvSpPr>
        <p:spPr>
          <a:xfrm>
            <a:off x="8087606" y="979381"/>
            <a:ext cx="14556" cy="17088"/>
          </a:xfrm>
          <a:custGeom>
            <a:rect b="b" l="l" r="r" t="t"/>
            <a:pathLst>
              <a:path extrusionOk="0" h="108" w="92">
                <a:moveTo>
                  <a:pt x="70" y="41"/>
                </a:moveTo>
                <a:lnTo>
                  <a:pt x="70" y="62"/>
                </a:lnTo>
                <a:lnTo>
                  <a:pt x="46" y="62"/>
                </a:lnTo>
                <a:lnTo>
                  <a:pt x="46" y="41"/>
                </a:lnTo>
                <a:close/>
                <a:moveTo>
                  <a:pt x="58" y="1"/>
                </a:moveTo>
                <a:cubicBezTo>
                  <a:pt x="47" y="1"/>
                  <a:pt x="35" y="6"/>
                  <a:pt x="24" y="17"/>
                </a:cubicBezTo>
                <a:cubicBezTo>
                  <a:pt x="1" y="41"/>
                  <a:pt x="1" y="62"/>
                  <a:pt x="24" y="86"/>
                </a:cubicBezTo>
                <a:lnTo>
                  <a:pt x="46" y="107"/>
                </a:lnTo>
                <a:cubicBezTo>
                  <a:pt x="70" y="107"/>
                  <a:pt x="70" y="86"/>
                  <a:pt x="91" y="86"/>
                </a:cubicBezTo>
                <a:lnTo>
                  <a:pt x="91" y="62"/>
                </a:lnTo>
                <a:lnTo>
                  <a:pt x="91" y="17"/>
                </a:ln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6"/>
          <p:cNvSpPr/>
          <p:nvPr/>
        </p:nvSpPr>
        <p:spPr>
          <a:xfrm>
            <a:off x="8023369" y="974951"/>
            <a:ext cx="11075" cy="9968"/>
          </a:xfrm>
          <a:custGeom>
            <a:rect b="b" l="l" r="r" t="t"/>
            <a:pathLst>
              <a:path extrusionOk="0" h="63" w="70">
                <a:moveTo>
                  <a:pt x="24" y="0"/>
                </a:moveTo>
                <a:cubicBezTo>
                  <a:pt x="1" y="23"/>
                  <a:pt x="1" y="23"/>
                  <a:pt x="1" y="45"/>
                </a:cubicBezTo>
                <a:cubicBezTo>
                  <a:pt x="12" y="57"/>
                  <a:pt x="24" y="63"/>
                  <a:pt x="32" y="63"/>
                </a:cubicBezTo>
                <a:cubicBezTo>
                  <a:pt x="40" y="63"/>
                  <a:pt x="46" y="57"/>
                  <a:pt x="46" y="45"/>
                </a:cubicBezTo>
                <a:cubicBezTo>
                  <a:pt x="69" y="45"/>
                  <a:pt x="69" y="23"/>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36"/>
          <p:cNvSpPr/>
          <p:nvPr/>
        </p:nvSpPr>
        <p:spPr>
          <a:xfrm>
            <a:off x="8019888" y="972261"/>
            <a:ext cx="17879" cy="13607"/>
          </a:xfrm>
          <a:custGeom>
            <a:rect b="b" l="l" r="r" t="t"/>
            <a:pathLst>
              <a:path extrusionOk="0" h="86" w="113">
                <a:moveTo>
                  <a:pt x="68" y="17"/>
                </a:moveTo>
                <a:lnTo>
                  <a:pt x="68" y="40"/>
                </a:lnTo>
                <a:lnTo>
                  <a:pt x="68" y="62"/>
                </a:lnTo>
                <a:lnTo>
                  <a:pt x="46" y="62"/>
                </a:lnTo>
                <a:lnTo>
                  <a:pt x="46" y="40"/>
                </a:lnTo>
                <a:cubicBezTo>
                  <a:pt x="46" y="40"/>
                  <a:pt x="46" y="17"/>
                  <a:pt x="68" y="17"/>
                </a:cubicBezTo>
                <a:close/>
                <a:moveTo>
                  <a:pt x="57" y="1"/>
                </a:moveTo>
                <a:cubicBezTo>
                  <a:pt x="46" y="1"/>
                  <a:pt x="34" y="6"/>
                  <a:pt x="23" y="17"/>
                </a:cubicBezTo>
                <a:lnTo>
                  <a:pt x="23" y="40"/>
                </a:lnTo>
                <a:cubicBezTo>
                  <a:pt x="1" y="40"/>
                  <a:pt x="23" y="62"/>
                  <a:pt x="23" y="62"/>
                </a:cubicBezTo>
                <a:cubicBezTo>
                  <a:pt x="23" y="86"/>
                  <a:pt x="46" y="86"/>
                  <a:pt x="46" y="86"/>
                </a:cubicBezTo>
                <a:lnTo>
                  <a:pt x="91" y="86"/>
                </a:lnTo>
                <a:cubicBezTo>
                  <a:pt x="91" y="62"/>
                  <a:pt x="91" y="62"/>
                  <a:pt x="113" y="40"/>
                </a:cubicBezTo>
                <a:lnTo>
                  <a:pt x="91"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36"/>
          <p:cNvSpPr/>
          <p:nvPr/>
        </p:nvSpPr>
        <p:spPr>
          <a:xfrm>
            <a:off x="8098523" y="915144"/>
            <a:ext cx="10759" cy="9810"/>
          </a:xfrm>
          <a:custGeom>
            <a:rect b="b" l="l" r="r" t="t"/>
            <a:pathLst>
              <a:path extrusionOk="0" h="62" w="68">
                <a:moveTo>
                  <a:pt x="45" y="1"/>
                </a:moveTo>
                <a:cubicBezTo>
                  <a:pt x="40" y="1"/>
                  <a:pt x="34" y="6"/>
                  <a:pt x="22" y="17"/>
                </a:cubicBezTo>
                <a:cubicBezTo>
                  <a:pt x="1" y="17"/>
                  <a:pt x="1" y="40"/>
                  <a:pt x="22" y="62"/>
                </a:cubicBezTo>
                <a:lnTo>
                  <a:pt x="67" y="62"/>
                </a:lnTo>
                <a:lnTo>
                  <a:pt x="67" y="17"/>
                </a:lnTo>
                <a:cubicBezTo>
                  <a:pt x="57" y="6"/>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6"/>
          <p:cNvSpPr/>
          <p:nvPr/>
        </p:nvSpPr>
        <p:spPr>
          <a:xfrm>
            <a:off x="8098523" y="914353"/>
            <a:ext cx="14398" cy="14398"/>
          </a:xfrm>
          <a:custGeom>
            <a:rect b="b" l="l" r="r" t="t"/>
            <a:pathLst>
              <a:path extrusionOk="0" h="91" w="91">
                <a:moveTo>
                  <a:pt x="46" y="22"/>
                </a:moveTo>
                <a:lnTo>
                  <a:pt x="46" y="45"/>
                </a:lnTo>
                <a:lnTo>
                  <a:pt x="46" y="67"/>
                </a:lnTo>
                <a:lnTo>
                  <a:pt x="22" y="45"/>
                </a:lnTo>
                <a:lnTo>
                  <a:pt x="22" y="22"/>
                </a:lnTo>
                <a:close/>
                <a:moveTo>
                  <a:pt x="22" y="0"/>
                </a:moveTo>
                <a:cubicBezTo>
                  <a:pt x="1" y="22"/>
                  <a:pt x="1" y="22"/>
                  <a:pt x="1" y="45"/>
                </a:cubicBezTo>
                <a:lnTo>
                  <a:pt x="1" y="67"/>
                </a:lnTo>
                <a:cubicBezTo>
                  <a:pt x="1" y="67"/>
                  <a:pt x="22" y="90"/>
                  <a:pt x="46" y="90"/>
                </a:cubicBezTo>
                <a:cubicBezTo>
                  <a:pt x="46" y="90"/>
                  <a:pt x="67" y="90"/>
                  <a:pt x="67" y="67"/>
                </a:cubicBezTo>
                <a:cubicBezTo>
                  <a:pt x="67" y="67"/>
                  <a:pt x="91" y="67"/>
                  <a:pt x="91" y="45"/>
                </a:cubicBezTo>
                <a:cubicBezTo>
                  <a:pt x="91" y="45"/>
                  <a:pt x="91" y="22"/>
                  <a:pt x="67" y="22"/>
                </a:cubicBezTo>
                <a:cubicBezTo>
                  <a:pt x="67"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36"/>
          <p:cNvSpPr/>
          <p:nvPr/>
        </p:nvSpPr>
        <p:spPr>
          <a:xfrm>
            <a:off x="8080486" y="1049947"/>
            <a:ext cx="11075" cy="9968"/>
          </a:xfrm>
          <a:custGeom>
            <a:rect b="b" l="l" r="r" t="t"/>
            <a:pathLst>
              <a:path extrusionOk="0" h="63" w="70">
                <a:moveTo>
                  <a:pt x="24" y="1"/>
                </a:moveTo>
                <a:cubicBezTo>
                  <a:pt x="1" y="23"/>
                  <a:pt x="1" y="46"/>
                  <a:pt x="24" y="46"/>
                </a:cubicBezTo>
                <a:cubicBezTo>
                  <a:pt x="24" y="57"/>
                  <a:pt x="30" y="62"/>
                  <a:pt x="38" y="62"/>
                </a:cubicBezTo>
                <a:cubicBezTo>
                  <a:pt x="46" y="62"/>
                  <a:pt x="58" y="57"/>
                  <a:pt x="69" y="46"/>
                </a:cubicBezTo>
                <a:lnTo>
                  <a:pt x="69" y="23"/>
                </a:lnTo>
                <a:cubicBezTo>
                  <a:pt x="46"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36"/>
          <p:cNvSpPr/>
          <p:nvPr/>
        </p:nvSpPr>
        <p:spPr>
          <a:xfrm>
            <a:off x="8080486" y="1047257"/>
            <a:ext cx="14556" cy="13449"/>
          </a:xfrm>
          <a:custGeom>
            <a:rect b="b" l="l" r="r" t="t"/>
            <a:pathLst>
              <a:path extrusionOk="0" h="85" w="92">
                <a:moveTo>
                  <a:pt x="46" y="40"/>
                </a:moveTo>
                <a:cubicBezTo>
                  <a:pt x="69" y="40"/>
                  <a:pt x="69" y="63"/>
                  <a:pt x="46" y="63"/>
                </a:cubicBezTo>
                <a:lnTo>
                  <a:pt x="24" y="63"/>
                </a:lnTo>
                <a:lnTo>
                  <a:pt x="24" y="40"/>
                </a:lnTo>
                <a:close/>
                <a:moveTo>
                  <a:pt x="55" y="0"/>
                </a:moveTo>
                <a:cubicBezTo>
                  <a:pt x="46" y="0"/>
                  <a:pt x="35" y="6"/>
                  <a:pt x="24" y="18"/>
                </a:cubicBezTo>
                <a:cubicBezTo>
                  <a:pt x="1" y="18"/>
                  <a:pt x="1" y="40"/>
                  <a:pt x="1" y="40"/>
                </a:cubicBezTo>
                <a:lnTo>
                  <a:pt x="1" y="85"/>
                </a:lnTo>
                <a:lnTo>
                  <a:pt x="69" y="85"/>
                </a:lnTo>
                <a:cubicBezTo>
                  <a:pt x="91" y="63"/>
                  <a:pt x="91" y="40"/>
                  <a:pt x="69" y="18"/>
                </a:cubicBezTo>
                <a:cubicBezTo>
                  <a:pt x="69" y="6"/>
                  <a:pt x="64" y="0"/>
                  <a:pt x="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6"/>
          <p:cNvSpPr/>
          <p:nvPr/>
        </p:nvSpPr>
        <p:spPr>
          <a:xfrm>
            <a:off x="8159121" y="992830"/>
            <a:ext cx="11075" cy="8860"/>
          </a:xfrm>
          <a:custGeom>
            <a:rect b="b" l="l" r="r" t="t"/>
            <a:pathLst>
              <a:path extrusionOk="0" h="56" w="70">
                <a:moveTo>
                  <a:pt x="0" y="1"/>
                </a:moveTo>
                <a:lnTo>
                  <a:pt x="0" y="46"/>
                </a:lnTo>
                <a:cubicBezTo>
                  <a:pt x="0" y="46"/>
                  <a:pt x="11" y="56"/>
                  <a:pt x="24" y="56"/>
                </a:cubicBezTo>
                <a:cubicBezTo>
                  <a:pt x="31" y="56"/>
                  <a:pt x="38" y="53"/>
                  <a:pt x="46" y="46"/>
                </a:cubicBezTo>
                <a:cubicBezTo>
                  <a:pt x="46"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6"/>
          <p:cNvSpPr/>
          <p:nvPr/>
        </p:nvSpPr>
        <p:spPr>
          <a:xfrm>
            <a:off x="8155640" y="989191"/>
            <a:ext cx="14556" cy="14398"/>
          </a:xfrm>
          <a:custGeom>
            <a:rect b="b" l="l" r="r" t="t"/>
            <a:pathLst>
              <a:path extrusionOk="0" h="91" w="92">
                <a:moveTo>
                  <a:pt x="46" y="24"/>
                </a:moveTo>
                <a:lnTo>
                  <a:pt x="68" y="45"/>
                </a:lnTo>
                <a:lnTo>
                  <a:pt x="46" y="69"/>
                </a:lnTo>
                <a:lnTo>
                  <a:pt x="46" y="45"/>
                </a:lnTo>
                <a:lnTo>
                  <a:pt x="46" y="24"/>
                </a:lnTo>
                <a:close/>
                <a:moveTo>
                  <a:pt x="22" y="0"/>
                </a:moveTo>
                <a:cubicBezTo>
                  <a:pt x="1" y="24"/>
                  <a:pt x="1" y="24"/>
                  <a:pt x="1" y="45"/>
                </a:cubicBezTo>
                <a:lnTo>
                  <a:pt x="1" y="69"/>
                </a:lnTo>
                <a:cubicBezTo>
                  <a:pt x="22" y="91"/>
                  <a:pt x="22" y="91"/>
                  <a:pt x="46" y="91"/>
                </a:cubicBezTo>
                <a:lnTo>
                  <a:pt x="68" y="91"/>
                </a:lnTo>
                <a:cubicBezTo>
                  <a:pt x="91" y="69"/>
                  <a:pt x="91" y="69"/>
                  <a:pt x="91" y="45"/>
                </a:cubicBezTo>
                <a:lnTo>
                  <a:pt x="91" y="24"/>
                </a:ln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6"/>
          <p:cNvSpPr/>
          <p:nvPr/>
        </p:nvSpPr>
        <p:spPr>
          <a:xfrm>
            <a:off x="8109124" y="849957"/>
            <a:ext cx="10917" cy="8860"/>
          </a:xfrm>
          <a:custGeom>
            <a:rect b="b" l="l" r="r" t="t"/>
            <a:pathLst>
              <a:path extrusionOk="0" h="56" w="69">
                <a:moveTo>
                  <a:pt x="0" y="1"/>
                </a:moveTo>
                <a:lnTo>
                  <a:pt x="0" y="46"/>
                </a:lnTo>
                <a:cubicBezTo>
                  <a:pt x="16" y="46"/>
                  <a:pt x="21" y="56"/>
                  <a:pt x="29" y="56"/>
                </a:cubicBezTo>
                <a:cubicBezTo>
                  <a:pt x="33" y="56"/>
                  <a:pt x="38" y="53"/>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6"/>
          <p:cNvSpPr/>
          <p:nvPr/>
        </p:nvSpPr>
        <p:spPr>
          <a:xfrm>
            <a:off x="8105643" y="846318"/>
            <a:ext cx="14398" cy="14398"/>
          </a:xfrm>
          <a:custGeom>
            <a:rect b="b" l="l" r="r" t="t"/>
            <a:pathLst>
              <a:path extrusionOk="0" h="91" w="91">
                <a:moveTo>
                  <a:pt x="46" y="24"/>
                </a:moveTo>
                <a:lnTo>
                  <a:pt x="68" y="45"/>
                </a:lnTo>
                <a:lnTo>
                  <a:pt x="68" y="69"/>
                </a:lnTo>
                <a:lnTo>
                  <a:pt x="46" y="69"/>
                </a:lnTo>
                <a:lnTo>
                  <a:pt x="46" y="45"/>
                </a:lnTo>
                <a:lnTo>
                  <a:pt x="46" y="24"/>
                </a:lnTo>
                <a:close/>
                <a:moveTo>
                  <a:pt x="22" y="0"/>
                </a:moveTo>
                <a:cubicBezTo>
                  <a:pt x="1" y="24"/>
                  <a:pt x="1" y="45"/>
                  <a:pt x="22" y="69"/>
                </a:cubicBezTo>
                <a:cubicBezTo>
                  <a:pt x="22" y="91"/>
                  <a:pt x="22" y="91"/>
                  <a:pt x="46" y="91"/>
                </a:cubicBezTo>
                <a:lnTo>
                  <a:pt x="68" y="91"/>
                </a:lnTo>
                <a:cubicBezTo>
                  <a:pt x="91" y="69"/>
                  <a:pt x="91" y="45"/>
                  <a:pt x="91"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6"/>
          <p:cNvSpPr/>
          <p:nvPr/>
        </p:nvSpPr>
        <p:spPr>
          <a:xfrm>
            <a:off x="8166241" y="924795"/>
            <a:ext cx="11075" cy="10126"/>
          </a:xfrm>
          <a:custGeom>
            <a:rect b="b" l="l" r="r" t="t"/>
            <a:pathLst>
              <a:path extrusionOk="0" h="64" w="70">
                <a:moveTo>
                  <a:pt x="24" y="1"/>
                </a:moveTo>
                <a:cubicBezTo>
                  <a:pt x="1" y="24"/>
                  <a:pt x="1" y="46"/>
                  <a:pt x="1" y="46"/>
                </a:cubicBezTo>
                <a:cubicBezTo>
                  <a:pt x="12" y="58"/>
                  <a:pt x="24" y="64"/>
                  <a:pt x="32" y="64"/>
                </a:cubicBezTo>
                <a:cubicBezTo>
                  <a:pt x="40" y="64"/>
                  <a:pt x="46" y="58"/>
                  <a:pt x="46" y="46"/>
                </a:cubicBezTo>
                <a:cubicBezTo>
                  <a:pt x="69" y="46"/>
                  <a:pt x="69" y="24"/>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6"/>
          <p:cNvSpPr/>
          <p:nvPr/>
        </p:nvSpPr>
        <p:spPr>
          <a:xfrm>
            <a:off x="8162760" y="921472"/>
            <a:ext cx="17879" cy="14398"/>
          </a:xfrm>
          <a:custGeom>
            <a:rect b="b" l="l" r="r" t="t"/>
            <a:pathLst>
              <a:path extrusionOk="0" h="91" w="113">
                <a:moveTo>
                  <a:pt x="68" y="45"/>
                </a:moveTo>
                <a:lnTo>
                  <a:pt x="68" y="67"/>
                </a:lnTo>
                <a:lnTo>
                  <a:pt x="46" y="67"/>
                </a:lnTo>
                <a:lnTo>
                  <a:pt x="46" y="45"/>
                </a:lnTo>
                <a:close/>
                <a:moveTo>
                  <a:pt x="68" y="0"/>
                </a:moveTo>
                <a:cubicBezTo>
                  <a:pt x="46" y="0"/>
                  <a:pt x="46" y="0"/>
                  <a:pt x="23" y="22"/>
                </a:cubicBezTo>
                <a:cubicBezTo>
                  <a:pt x="1" y="22"/>
                  <a:pt x="1" y="67"/>
                  <a:pt x="23" y="91"/>
                </a:cubicBezTo>
                <a:lnTo>
                  <a:pt x="91" y="91"/>
                </a:lnTo>
                <a:lnTo>
                  <a:pt x="91" y="67"/>
                </a:lnTo>
                <a:cubicBezTo>
                  <a:pt x="113" y="45"/>
                  <a:pt x="91" y="22"/>
                  <a:pt x="91" y="22"/>
                </a:cubicBezTo>
                <a:lnTo>
                  <a:pt x="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6"/>
          <p:cNvSpPr/>
          <p:nvPr/>
        </p:nvSpPr>
        <p:spPr>
          <a:xfrm>
            <a:off x="7973371" y="832078"/>
            <a:ext cx="11075" cy="9968"/>
          </a:xfrm>
          <a:custGeom>
            <a:rect b="b" l="l" r="r" t="t"/>
            <a:pathLst>
              <a:path extrusionOk="0" h="63" w="70">
                <a:moveTo>
                  <a:pt x="24" y="0"/>
                </a:moveTo>
                <a:cubicBezTo>
                  <a:pt x="1" y="24"/>
                  <a:pt x="1" y="24"/>
                  <a:pt x="24" y="45"/>
                </a:cubicBezTo>
                <a:cubicBezTo>
                  <a:pt x="24" y="57"/>
                  <a:pt x="29" y="63"/>
                  <a:pt x="38" y="63"/>
                </a:cubicBezTo>
                <a:cubicBezTo>
                  <a:pt x="46" y="63"/>
                  <a:pt x="57" y="57"/>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6"/>
          <p:cNvSpPr/>
          <p:nvPr/>
        </p:nvSpPr>
        <p:spPr>
          <a:xfrm>
            <a:off x="7969890" y="829388"/>
            <a:ext cx="17879" cy="13607"/>
          </a:xfrm>
          <a:custGeom>
            <a:rect b="b" l="l" r="r" t="t"/>
            <a:pathLst>
              <a:path extrusionOk="0" h="86" w="113">
                <a:moveTo>
                  <a:pt x="68" y="41"/>
                </a:moveTo>
                <a:lnTo>
                  <a:pt x="68" y="62"/>
                </a:lnTo>
                <a:lnTo>
                  <a:pt x="46" y="62"/>
                </a:lnTo>
                <a:lnTo>
                  <a:pt x="46" y="41"/>
                </a:lnTo>
                <a:close/>
                <a:moveTo>
                  <a:pt x="66" y="1"/>
                </a:moveTo>
                <a:cubicBezTo>
                  <a:pt x="51" y="1"/>
                  <a:pt x="34" y="6"/>
                  <a:pt x="23" y="17"/>
                </a:cubicBezTo>
                <a:cubicBezTo>
                  <a:pt x="23" y="17"/>
                  <a:pt x="1" y="62"/>
                  <a:pt x="23" y="62"/>
                </a:cubicBezTo>
                <a:cubicBezTo>
                  <a:pt x="23" y="86"/>
                  <a:pt x="46" y="86"/>
                  <a:pt x="46" y="86"/>
                </a:cubicBezTo>
                <a:lnTo>
                  <a:pt x="91" y="86"/>
                </a:lnTo>
                <a:cubicBezTo>
                  <a:pt x="113" y="62"/>
                  <a:pt x="113" y="41"/>
                  <a:pt x="91" y="17"/>
                </a:cubicBezTo>
                <a:cubicBezTo>
                  <a:pt x="91" y="6"/>
                  <a:pt x="80" y="1"/>
                  <a:pt x="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6"/>
          <p:cNvSpPr/>
          <p:nvPr/>
        </p:nvSpPr>
        <p:spPr>
          <a:xfrm>
            <a:off x="7984288" y="764360"/>
            <a:ext cx="10601" cy="9810"/>
          </a:xfrm>
          <a:custGeom>
            <a:rect b="b" l="l" r="r" t="t"/>
            <a:pathLst>
              <a:path extrusionOk="0" h="62" w="67">
                <a:moveTo>
                  <a:pt x="0" y="0"/>
                </a:moveTo>
                <a:lnTo>
                  <a:pt x="0" y="45"/>
                </a:lnTo>
                <a:cubicBezTo>
                  <a:pt x="11" y="56"/>
                  <a:pt x="16" y="61"/>
                  <a:pt x="22" y="61"/>
                </a:cubicBezTo>
                <a:cubicBezTo>
                  <a:pt x="28" y="61"/>
                  <a:pt x="34" y="56"/>
                  <a:pt x="45" y="45"/>
                </a:cubicBezTo>
                <a:cubicBezTo>
                  <a:pt x="67" y="45"/>
                  <a:pt x="67" y="22"/>
                  <a:pt x="45" y="22"/>
                </a:cubicBezTo>
                <a:cubicBezTo>
                  <a:pt x="45"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6"/>
          <p:cNvSpPr/>
          <p:nvPr/>
        </p:nvSpPr>
        <p:spPr>
          <a:xfrm>
            <a:off x="7980491" y="761512"/>
            <a:ext cx="14398" cy="13449"/>
          </a:xfrm>
          <a:custGeom>
            <a:rect b="b" l="l" r="r" t="t"/>
            <a:pathLst>
              <a:path extrusionOk="0" h="85" w="91">
                <a:moveTo>
                  <a:pt x="69" y="40"/>
                </a:moveTo>
                <a:lnTo>
                  <a:pt x="69" y="63"/>
                </a:lnTo>
                <a:lnTo>
                  <a:pt x="46" y="63"/>
                </a:lnTo>
                <a:cubicBezTo>
                  <a:pt x="46" y="63"/>
                  <a:pt x="24" y="63"/>
                  <a:pt x="46" y="40"/>
                </a:cubicBezTo>
                <a:close/>
                <a:moveTo>
                  <a:pt x="58" y="0"/>
                </a:moveTo>
                <a:cubicBezTo>
                  <a:pt x="46" y="0"/>
                  <a:pt x="35" y="6"/>
                  <a:pt x="24" y="18"/>
                </a:cubicBezTo>
                <a:lnTo>
                  <a:pt x="1" y="40"/>
                </a:lnTo>
                <a:cubicBezTo>
                  <a:pt x="1" y="63"/>
                  <a:pt x="1" y="63"/>
                  <a:pt x="24" y="85"/>
                </a:cubicBezTo>
                <a:lnTo>
                  <a:pt x="69" y="85"/>
                </a:lnTo>
                <a:cubicBezTo>
                  <a:pt x="91" y="63"/>
                  <a:pt x="91"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6"/>
          <p:cNvSpPr/>
          <p:nvPr/>
        </p:nvSpPr>
        <p:spPr>
          <a:xfrm>
            <a:off x="7966251" y="898372"/>
            <a:ext cx="10917" cy="8860"/>
          </a:xfrm>
          <a:custGeom>
            <a:rect b="b" l="l" r="r" t="t"/>
            <a:pathLst>
              <a:path extrusionOk="0" h="56" w="69">
                <a:moveTo>
                  <a:pt x="23" y="0"/>
                </a:moveTo>
                <a:cubicBezTo>
                  <a:pt x="16" y="0"/>
                  <a:pt x="8" y="3"/>
                  <a:pt x="0" y="11"/>
                </a:cubicBezTo>
                <a:lnTo>
                  <a:pt x="0" y="56"/>
                </a:lnTo>
                <a:lnTo>
                  <a:pt x="46" y="56"/>
                </a:lnTo>
                <a:cubicBezTo>
                  <a:pt x="69" y="56"/>
                  <a:pt x="69" y="33"/>
                  <a:pt x="46" y="11"/>
                </a:cubicBezTo>
                <a:cubicBezTo>
                  <a:pt x="46" y="11"/>
                  <a:pt x="3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6"/>
          <p:cNvSpPr/>
          <p:nvPr/>
        </p:nvSpPr>
        <p:spPr>
          <a:xfrm>
            <a:off x="7962770" y="896315"/>
            <a:ext cx="14398" cy="14398"/>
          </a:xfrm>
          <a:custGeom>
            <a:rect b="b" l="l" r="r" t="t"/>
            <a:pathLst>
              <a:path extrusionOk="0" h="91" w="91">
                <a:moveTo>
                  <a:pt x="46" y="24"/>
                </a:moveTo>
                <a:cubicBezTo>
                  <a:pt x="46" y="24"/>
                  <a:pt x="68" y="24"/>
                  <a:pt x="68" y="46"/>
                </a:cubicBezTo>
                <a:cubicBezTo>
                  <a:pt x="68" y="69"/>
                  <a:pt x="46" y="69"/>
                  <a:pt x="46" y="69"/>
                </a:cubicBezTo>
                <a:lnTo>
                  <a:pt x="46" y="46"/>
                </a:lnTo>
                <a:lnTo>
                  <a:pt x="46" y="24"/>
                </a:lnTo>
                <a:close/>
                <a:moveTo>
                  <a:pt x="22" y="0"/>
                </a:moveTo>
                <a:cubicBezTo>
                  <a:pt x="22" y="24"/>
                  <a:pt x="1" y="24"/>
                  <a:pt x="1" y="46"/>
                </a:cubicBezTo>
                <a:cubicBezTo>
                  <a:pt x="1" y="46"/>
                  <a:pt x="1" y="69"/>
                  <a:pt x="22" y="69"/>
                </a:cubicBezTo>
                <a:cubicBezTo>
                  <a:pt x="22" y="91"/>
                  <a:pt x="46" y="91"/>
                  <a:pt x="46" y="91"/>
                </a:cubicBezTo>
                <a:lnTo>
                  <a:pt x="68" y="91"/>
                </a:lnTo>
                <a:cubicBezTo>
                  <a:pt x="91" y="69"/>
                  <a:pt x="91" y="69"/>
                  <a:pt x="91" y="46"/>
                </a:cubicBezTo>
                <a:lnTo>
                  <a:pt x="91" y="24"/>
                </a:ln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6"/>
          <p:cNvSpPr/>
          <p:nvPr/>
        </p:nvSpPr>
        <p:spPr>
          <a:xfrm>
            <a:off x="8041406" y="840147"/>
            <a:ext cx="10759" cy="9968"/>
          </a:xfrm>
          <a:custGeom>
            <a:rect b="b" l="l" r="r" t="t"/>
            <a:pathLst>
              <a:path extrusionOk="0" h="63" w="68">
                <a:moveTo>
                  <a:pt x="36" y="0"/>
                </a:moveTo>
                <a:cubicBezTo>
                  <a:pt x="28" y="0"/>
                  <a:pt x="22" y="6"/>
                  <a:pt x="22" y="18"/>
                </a:cubicBezTo>
                <a:cubicBezTo>
                  <a:pt x="0" y="18"/>
                  <a:pt x="0" y="39"/>
                  <a:pt x="0" y="39"/>
                </a:cubicBezTo>
                <a:cubicBezTo>
                  <a:pt x="22" y="63"/>
                  <a:pt x="45" y="63"/>
                  <a:pt x="45" y="63"/>
                </a:cubicBezTo>
                <a:cubicBezTo>
                  <a:pt x="67" y="39"/>
                  <a:pt x="67" y="18"/>
                  <a:pt x="67" y="18"/>
                </a:cubicBez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6"/>
          <p:cNvSpPr/>
          <p:nvPr/>
        </p:nvSpPr>
        <p:spPr>
          <a:xfrm>
            <a:off x="8037608" y="839198"/>
            <a:ext cx="18195" cy="14398"/>
          </a:xfrm>
          <a:custGeom>
            <a:rect b="b" l="l" r="r" t="t"/>
            <a:pathLst>
              <a:path extrusionOk="0" h="91" w="115">
                <a:moveTo>
                  <a:pt x="69" y="24"/>
                </a:moveTo>
                <a:lnTo>
                  <a:pt x="69" y="45"/>
                </a:lnTo>
                <a:lnTo>
                  <a:pt x="46" y="45"/>
                </a:lnTo>
                <a:lnTo>
                  <a:pt x="46" y="24"/>
                </a:lnTo>
                <a:close/>
                <a:moveTo>
                  <a:pt x="24" y="0"/>
                </a:moveTo>
                <a:cubicBezTo>
                  <a:pt x="1" y="24"/>
                  <a:pt x="1" y="45"/>
                  <a:pt x="24" y="69"/>
                </a:cubicBezTo>
                <a:lnTo>
                  <a:pt x="46" y="90"/>
                </a:lnTo>
                <a:cubicBezTo>
                  <a:pt x="69" y="90"/>
                  <a:pt x="69" y="69"/>
                  <a:pt x="91" y="69"/>
                </a:cubicBezTo>
                <a:cubicBezTo>
                  <a:pt x="115" y="69"/>
                  <a:pt x="115"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6"/>
          <p:cNvSpPr/>
          <p:nvPr/>
        </p:nvSpPr>
        <p:spPr>
          <a:xfrm>
            <a:off x="8048526" y="772271"/>
            <a:ext cx="10759" cy="9810"/>
          </a:xfrm>
          <a:custGeom>
            <a:rect b="b" l="l" r="r" t="t"/>
            <a:pathLst>
              <a:path extrusionOk="0" h="62" w="68">
                <a:moveTo>
                  <a:pt x="54" y="1"/>
                </a:moveTo>
                <a:cubicBezTo>
                  <a:pt x="45" y="1"/>
                  <a:pt x="34" y="6"/>
                  <a:pt x="22" y="17"/>
                </a:cubicBezTo>
                <a:cubicBezTo>
                  <a:pt x="22" y="17"/>
                  <a:pt x="0" y="40"/>
                  <a:pt x="22" y="62"/>
                </a:cubicBezTo>
                <a:lnTo>
                  <a:pt x="67" y="62"/>
                </a:lnTo>
                <a:lnTo>
                  <a:pt x="67" y="17"/>
                </a:lnTo>
                <a:cubicBezTo>
                  <a:pt x="67" y="6"/>
                  <a:pt x="62" y="1"/>
                  <a:pt x="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6"/>
          <p:cNvSpPr/>
          <p:nvPr/>
        </p:nvSpPr>
        <p:spPr>
          <a:xfrm>
            <a:off x="8048526" y="771480"/>
            <a:ext cx="14398" cy="14398"/>
          </a:xfrm>
          <a:custGeom>
            <a:rect b="b" l="l" r="r" t="t"/>
            <a:pathLst>
              <a:path extrusionOk="0" h="91" w="91">
                <a:moveTo>
                  <a:pt x="46" y="22"/>
                </a:moveTo>
                <a:lnTo>
                  <a:pt x="67" y="45"/>
                </a:lnTo>
                <a:lnTo>
                  <a:pt x="46" y="45"/>
                </a:lnTo>
                <a:cubicBezTo>
                  <a:pt x="46" y="56"/>
                  <a:pt x="46" y="62"/>
                  <a:pt x="43" y="62"/>
                </a:cubicBezTo>
                <a:cubicBezTo>
                  <a:pt x="40" y="62"/>
                  <a:pt x="34" y="56"/>
                  <a:pt x="22" y="45"/>
                </a:cubicBezTo>
                <a:lnTo>
                  <a:pt x="46" y="22"/>
                </a:lnTo>
                <a:close/>
                <a:moveTo>
                  <a:pt x="22" y="0"/>
                </a:moveTo>
                <a:cubicBezTo>
                  <a:pt x="0" y="22"/>
                  <a:pt x="0" y="45"/>
                  <a:pt x="0" y="67"/>
                </a:cubicBezTo>
                <a:cubicBezTo>
                  <a:pt x="22" y="90"/>
                  <a:pt x="22" y="90"/>
                  <a:pt x="46" y="90"/>
                </a:cubicBezTo>
                <a:cubicBezTo>
                  <a:pt x="46" y="90"/>
                  <a:pt x="67" y="90"/>
                  <a:pt x="67" y="67"/>
                </a:cubicBezTo>
                <a:cubicBezTo>
                  <a:pt x="91" y="67"/>
                  <a:pt x="91" y="67"/>
                  <a:pt x="91" y="45"/>
                </a:cubicBezTo>
                <a:lnTo>
                  <a:pt x="91" y="22"/>
                </a:lnTo>
                <a:cubicBezTo>
                  <a:pt x="67" y="0"/>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6"/>
          <p:cNvSpPr/>
          <p:nvPr/>
        </p:nvSpPr>
        <p:spPr>
          <a:xfrm>
            <a:off x="8648654" y="1396290"/>
            <a:ext cx="10601" cy="11075"/>
          </a:xfrm>
          <a:custGeom>
            <a:rect b="b" l="l" r="r" t="t"/>
            <a:pathLst>
              <a:path extrusionOk="0" h="70" w="67">
                <a:moveTo>
                  <a:pt x="22" y="1"/>
                </a:moveTo>
                <a:cubicBezTo>
                  <a:pt x="0" y="24"/>
                  <a:pt x="0" y="46"/>
                  <a:pt x="22" y="46"/>
                </a:cubicBezTo>
                <a:cubicBezTo>
                  <a:pt x="22" y="69"/>
                  <a:pt x="45" y="69"/>
                  <a:pt x="67" y="69"/>
                </a:cubicBezTo>
                <a:lnTo>
                  <a:pt x="67" y="24"/>
                </a:lnTo>
                <a:cubicBezTo>
                  <a:pt x="45"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6"/>
          <p:cNvSpPr/>
          <p:nvPr/>
        </p:nvSpPr>
        <p:spPr>
          <a:xfrm>
            <a:off x="8648654" y="1392968"/>
            <a:ext cx="14398" cy="14398"/>
          </a:xfrm>
          <a:custGeom>
            <a:rect b="b" l="l" r="r" t="t"/>
            <a:pathLst>
              <a:path extrusionOk="0" h="91" w="91">
                <a:moveTo>
                  <a:pt x="45" y="45"/>
                </a:moveTo>
                <a:lnTo>
                  <a:pt x="45" y="67"/>
                </a:lnTo>
                <a:lnTo>
                  <a:pt x="22" y="67"/>
                </a:lnTo>
                <a:lnTo>
                  <a:pt x="22" y="45"/>
                </a:lnTo>
                <a:close/>
                <a:moveTo>
                  <a:pt x="45" y="0"/>
                </a:moveTo>
                <a:lnTo>
                  <a:pt x="22" y="22"/>
                </a:lnTo>
                <a:cubicBezTo>
                  <a:pt x="0" y="45"/>
                  <a:pt x="0" y="67"/>
                  <a:pt x="0" y="90"/>
                </a:cubicBezTo>
                <a:lnTo>
                  <a:pt x="67" y="90"/>
                </a:lnTo>
                <a:lnTo>
                  <a:pt x="90" y="67"/>
                </a:lnTo>
                <a:cubicBezTo>
                  <a:pt x="90" y="45"/>
                  <a:pt x="90" y="45"/>
                  <a:pt x="67" y="22"/>
                </a:cubicBezTo>
                <a:lnTo>
                  <a:pt x="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6"/>
          <p:cNvSpPr/>
          <p:nvPr/>
        </p:nvSpPr>
        <p:spPr>
          <a:xfrm>
            <a:off x="8641375" y="1464325"/>
            <a:ext cx="10759" cy="9968"/>
          </a:xfrm>
          <a:custGeom>
            <a:rect b="b" l="l" r="r" t="t"/>
            <a:pathLst>
              <a:path extrusionOk="0" h="63" w="68">
                <a:moveTo>
                  <a:pt x="23" y="1"/>
                </a:moveTo>
                <a:cubicBezTo>
                  <a:pt x="1" y="22"/>
                  <a:pt x="1" y="22"/>
                  <a:pt x="1" y="46"/>
                </a:cubicBezTo>
                <a:cubicBezTo>
                  <a:pt x="12" y="57"/>
                  <a:pt x="23" y="62"/>
                  <a:pt x="32" y="62"/>
                </a:cubicBezTo>
                <a:cubicBezTo>
                  <a:pt x="40" y="62"/>
                  <a:pt x="46" y="57"/>
                  <a:pt x="46" y="46"/>
                </a:cubicBezTo>
                <a:cubicBezTo>
                  <a:pt x="68" y="46"/>
                  <a:pt x="68"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6"/>
          <p:cNvSpPr/>
          <p:nvPr/>
        </p:nvSpPr>
        <p:spPr>
          <a:xfrm>
            <a:off x="8637736" y="1460686"/>
            <a:ext cx="14398" cy="14398"/>
          </a:xfrm>
          <a:custGeom>
            <a:rect b="b" l="l" r="r" t="t"/>
            <a:pathLst>
              <a:path extrusionOk="0" h="91" w="91">
                <a:moveTo>
                  <a:pt x="69" y="45"/>
                </a:moveTo>
                <a:lnTo>
                  <a:pt x="69" y="69"/>
                </a:lnTo>
                <a:lnTo>
                  <a:pt x="46" y="69"/>
                </a:lnTo>
                <a:lnTo>
                  <a:pt x="46" y="45"/>
                </a:lnTo>
                <a:close/>
                <a:moveTo>
                  <a:pt x="69" y="0"/>
                </a:moveTo>
                <a:cubicBezTo>
                  <a:pt x="46" y="0"/>
                  <a:pt x="46" y="0"/>
                  <a:pt x="24" y="24"/>
                </a:cubicBezTo>
                <a:cubicBezTo>
                  <a:pt x="0" y="24"/>
                  <a:pt x="0" y="69"/>
                  <a:pt x="24" y="69"/>
                </a:cubicBezTo>
                <a:cubicBezTo>
                  <a:pt x="24" y="90"/>
                  <a:pt x="46" y="90"/>
                  <a:pt x="46" y="90"/>
                </a:cubicBezTo>
                <a:lnTo>
                  <a:pt x="91" y="90"/>
                </a:lnTo>
                <a:lnTo>
                  <a:pt x="91" y="45"/>
                </a:lnTo>
                <a:lnTo>
                  <a:pt x="91" y="24"/>
                </a:ln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6"/>
          <p:cNvSpPr/>
          <p:nvPr/>
        </p:nvSpPr>
        <p:spPr>
          <a:xfrm>
            <a:off x="8716372" y="1405625"/>
            <a:ext cx="10917" cy="8860"/>
          </a:xfrm>
          <a:custGeom>
            <a:rect b="b" l="l" r="r" t="t"/>
            <a:pathLst>
              <a:path extrusionOk="0" h="56" w="69">
                <a:moveTo>
                  <a:pt x="30" y="0"/>
                </a:moveTo>
                <a:cubicBezTo>
                  <a:pt x="26" y="0"/>
                  <a:pt x="24" y="3"/>
                  <a:pt x="24" y="10"/>
                </a:cubicBezTo>
                <a:cubicBezTo>
                  <a:pt x="0" y="10"/>
                  <a:pt x="0" y="32"/>
                  <a:pt x="0" y="56"/>
                </a:cubicBezTo>
                <a:lnTo>
                  <a:pt x="45" y="56"/>
                </a:lnTo>
                <a:cubicBezTo>
                  <a:pt x="69" y="56"/>
                  <a:pt x="69" y="32"/>
                  <a:pt x="69" y="10"/>
                </a:cubicBezTo>
                <a:cubicBezTo>
                  <a:pt x="53" y="10"/>
                  <a:pt x="38" y="0"/>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6"/>
          <p:cNvSpPr/>
          <p:nvPr/>
        </p:nvSpPr>
        <p:spPr>
          <a:xfrm>
            <a:off x="8712891" y="1403410"/>
            <a:ext cx="17879" cy="14556"/>
          </a:xfrm>
          <a:custGeom>
            <a:rect b="b" l="l" r="r" t="t"/>
            <a:pathLst>
              <a:path extrusionOk="0" h="92" w="113">
                <a:moveTo>
                  <a:pt x="67" y="24"/>
                </a:moveTo>
                <a:lnTo>
                  <a:pt x="67" y="46"/>
                </a:lnTo>
                <a:cubicBezTo>
                  <a:pt x="67" y="70"/>
                  <a:pt x="67" y="70"/>
                  <a:pt x="46" y="70"/>
                </a:cubicBezTo>
                <a:lnTo>
                  <a:pt x="46" y="46"/>
                </a:lnTo>
                <a:lnTo>
                  <a:pt x="46" y="24"/>
                </a:lnTo>
                <a:close/>
                <a:moveTo>
                  <a:pt x="22" y="1"/>
                </a:moveTo>
                <a:lnTo>
                  <a:pt x="22" y="46"/>
                </a:lnTo>
                <a:cubicBezTo>
                  <a:pt x="0" y="46"/>
                  <a:pt x="22" y="70"/>
                  <a:pt x="22" y="70"/>
                </a:cubicBezTo>
                <a:cubicBezTo>
                  <a:pt x="22" y="91"/>
                  <a:pt x="46" y="91"/>
                  <a:pt x="67" y="91"/>
                </a:cubicBezTo>
                <a:lnTo>
                  <a:pt x="91" y="70"/>
                </a:lnTo>
                <a:cubicBezTo>
                  <a:pt x="112" y="70"/>
                  <a:pt x="112" y="46"/>
                  <a:pt x="91" y="24"/>
                </a:cubicBezTo>
                <a:cubicBezTo>
                  <a:pt x="67"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6"/>
          <p:cNvSpPr/>
          <p:nvPr/>
        </p:nvSpPr>
        <p:spPr>
          <a:xfrm>
            <a:off x="8723492" y="1339173"/>
            <a:ext cx="14398" cy="10126"/>
          </a:xfrm>
          <a:custGeom>
            <a:rect b="b" l="l" r="r" t="t"/>
            <a:pathLst>
              <a:path extrusionOk="0" h="64" w="91">
                <a:moveTo>
                  <a:pt x="24" y="1"/>
                </a:moveTo>
                <a:cubicBezTo>
                  <a:pt x="24" y="24"/>
                  <a:pt x="0" y="24"/>
                  <a:pt x="24" y="46"/>
                </a:cubicBezTo>
                <a:cubicBezTo>
                  <a:pt x="24" y="58"/>
                  <a:pt x="29" y="63"/>
                  <a:pt x="37" y="63"/>
                </a:cubicBezTo>
                <a:cubicBezTo>
                  <a:pt x="46" y="63"/>
                  <a:pt x="57" y="58"/>
                  <a:pt x="69" y="46"/>
                </a:cubicBezTo>
                <a:cubicBezTo>
                  <a:pt x="69" y="46"/>
                  <a:pt x="91" y="24"/>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6"/>
          <p:cNvSpPr/>
          <p:nvPr/>
        </p:nvSpPr>
        <p:spPr>
          <a:xfrm>
            <a:off x="8723492" y="1336641"/>
            <a:ext cx="14398" cy="13607"/>
          </a:xfrm>
          <a:custGeom>
            <a:rect b="b" l="l" r="r" t="t"/>
            <a:pathLst>
              <a:path extrusionOk="0" h="86" w="91">
                <a:moveTo>
                  <a:pt x="45" y="17"/>
                </a:moveTo>
                <a:cubicBezTo>
                  <a:pt x="45" y="17"/>
                  <a:pt x="45" y="40"/>
                  <a:pt x="69" y="40"/>
                </a:cubicBezTo>
                <a:lnTo>
                  <a:pt x="45" y="62"/>
                </a:lnTo>
                <a:lnTo>
                  <a:pt x="24" y="62"/>
                </a:lnTo>
                <a:lnTo>
                  <a:pt x="24" y="40"/>
                </a:lnTo>
                <a:lnTo>
                  <a:pt x="45" y="40"/>
                </a:lnTo>
                <a:lnTo>
                  <a:pt x="45" y="17"/>
                </a:lnTo>
                <a:close/>
                <a:moveTo>
                  <a:pt x="57" y="0"/>
                </a:moveTo>
                <a:cubicBezTo>
                  <a:pt x="46" y="0"/>
                  <a:pt x="35" y="6"/>
                  <a:pt x="24" y="17"/>
                </a:cubicBezTo>
                <a:cubicBezTo>
                  <a:pt x="0" y="17"/>
                  <a:pt x="0" y="17"/>
                  <a:pt x="0" y="40"/>
                </a:cubicBezTo>
                <a:lnTo>
                  <a:pt x="0" y="62"/>
                </a:lnTo>
                <a:cubicBezTo>
                  <a:pt x="24" y="85"/>
                  <a:pt x="24" y="85"/>
                  <a:pt x="45" y="85"/>
                </a:cubicBezTo>
                <a:lnTo>
                  <a:pt x="69" y="85"/>
                </a:lnTo>
                <a:cubicBezTo>
                  <a:pt x="91" y="62"/>
                  <a:pt x="91" y="40"/>
                  <a:pt x="91"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6"/>
          <p:cNvSpPr/>
          <p:nvPr/>
        </p:nvSpPr>
        <p:spPr>
          <a:xfrm>
            <a:off x="8591378" y="1321452"/>
            <a:ext cx="10759" cy="9968"/>
          </a:xfrm>
          <a:custGeom>
            <a:rect b="b" l="l" r="r" t="t"/>
            <a:pathLst>
              <a:path extrusionOk="0" h="63" w="68">
                <a:moveTo>
                  <a:pt x="23" y="1"/>
                </a:moveTo>
                <a:cubicBezTo>
                  <a:pt x="1" y="22"/>
                  <a:pt x="1" y="22"/>
                  <a:pt x="1" y="46"/>
                </a:cubicBezTo>
                <a:cubicBezTo>
                  <a:pt x="12" y="57"/>
                  <a:pt x="23" y="62"/>
                  <a:pt x="32" y="62"/>
                </a:cubicBezTo>
                <a:cubicBezTo>
                  <a:pt x="40" y="62"/>
                  <a:pt x="46" y="57"/>
                  <a:pt x="46" y="46"/>
                </a:cubicBezTo>
                <a:cubicBezTo>
                  <a:pt x="68" y="46"/>
                  <a:pt x="68" y="22"/>
                  <a:pt x="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6"/>
          <p:cNvSpPr/>
          <p:nvPr/>
        </p:nvSpPr>
        <p:spPr>
          <a:xfrm>
            <a:off x="8587739" y="1318762"/>
            <a:ext cx="18195" cy="13449"/>
          </a:xfrm>
          <a:custGeom>
            <a:rect b="b" l="l" r="r" t="t"/>
            <a:pathLst>
              <a:path extrusionOk="0" h="85" w="115">
                <a:moveTo>
                  <a:pt x="69" y="39"/>
                </a:moveTo>
                <a:lnTo>
                  <a:pt x="69" y="63"/>
                </a:lnTo>
                <a:lnTo>
                  <a:pt x="46" y="63"/>
                </a:lnTo>
                <a:lnTo>
                  <a:pt x="46" y="39"/>
                </a:lnTo>
                <a:close/>
                <a:moveTo>
                  <a:pt x="57" y="0"/>
                </a:moveTo>
                <a:cubicBezTo>
                  <a:pt x="46" y="0"/>
                  <a:pt x="35" y="6"/>
                  <a:pt x="24" y="18"/>
                </a:cubicBezTo>
                <a:lnTo>
                  <a:pt x="24" y="39"/>
                </a:lnTo>
                <a:cubicBezTo>
                  <a:pt x="0" y="63"/>
                  <a:pt x="24" y="63"/>
                  <a:pt x="24" y="63"/>
                </a:cubicBezTo>
                <a:cubicBezTo>
                  <a:pt x="24" y="84"/>
                  <a:pt x="46" y="84"/>
                  <a:pt x="46" y="84"/>
                </a:cubicBezTo>
                <a:lnTo>
                  <a:pt x="91" y="84"/>
                </a:lnTo>
                <a:lnTo>
                  <a:pt x="91" y="63"/>
                </a:lnTo>
                <a:cubicBezTo>
                  <a:pt x="114" y="39"/>
                  <a:pt x="91" y="18"/>
                  <a:pt x="91" y="18"/>
                </a:cubicBezTo>
                <a:cubicBezTo>
                  <a:pt x="80" y="6"/>
                  <a:pt x="69"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6"/>
          <p:cNvSpPr/>
          <p:nvPr/>
        </p:nvSpPr>
        <p:spPr>
          <a:xfrm>
            <a:off x="8516224" y="1378570"/>
            <a:ext cx="11075" cy="10759"/>
          </a:xfrm>
          <a:custGeom>
            <a:rect b="b" l="l" r="r" t="t"/>
            <a:pathLst>
              <a:path extrusionOk="0" h="68" w="70">
                <a:moveTo>
                  <a:pt x="1" y="1"/>
                </a:moveTo>
                <a:lnTo>
                  <a:pt x="1" y="46"/>
                </a:lnTo>
                <a:cubicBezTo>
                  <a:pt x="24" y="68"/>
                  <a:pt x="46" y="68"/>
                  <a:pt x="46" y="68"/>
                </a:cubicBezTo>
                <a:cubicBezTo>
                  <a:pt x="70" y="46"/>
                  <a:pt x="70" y="23"/>
                  <a:pt x="46" y="23"/>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6"/>
          <p:cNvSpPr/>
          <p:nvPr/>
        </p:nvSpPr>
        <p:spPr>
          <a:xfrm>
            <a:off x="8512901" y="1376987"/>
            <a:ext cx="14398" cy="16138"/>
          </a:xfrm>
          <a:custGeom>
            <a:rect b="b" l="l" r="r" t="t"/>
            <a:pathLst>
              <a:path extrusionOk="0" h="102" w="91">
                <a:moveTo>
                  <a:pt x="67" y="33"/>
                </a:moveTo>
                <a:lnTo>
                  <a:pt x="67" y="56"/>
                </a:lnTo>
                <a:lnTo>
                  <a:pt x="45" y="56"/>
                </a:lnTo>
                <a:lnTo>
                  <a:pt x="45" y="33"/>
                </a:lnTo>
                <a:close/>
                <a:moveTo>
                  <a:pt x="46" y="0"/>
                </a:moveTo>
                <a:cubicBezTo>
                  <a:pt x="32" y="0"/>
                  <a:pt x="22" y="11"/>
                  <a:pt x="22" y="11"/>
                </a:cubicBezTo>
                <a:cubicBezTo>
                  <a:pt x="0" y="33"/>
                  <a:pt x="0" y="56"/>
                  <a:pt x="22" y="78"/>
                </a:cubicBezTo>
                <a:lnTo>
                  <a:pt x="45" y="101"/>
                </a:lnTo>
                <a:cubicBezTo>
                  <a:pt x="67" y="101"/>
                  <a:pt x="67" y="78"/>
                  <a:pt x="91" y="78"/>
                </a:cubicBezTo>
                <a:lnTo>
                  <a:pt x="91" y="56"/>
                </a:lnTo>
                <a:lnTo>
                  <a:pt x="91" y="11"/>
                </a:lnTo>
                <a:lnTo>
                  <a:pt x="67" y="11"/>
                </a:lnTo>
                <a:cubicBezTo>
                  <a:pt x="60" y="3"/>
                  <a:pt x="52"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6"/>
          <p:cNvSpPr/>
          <p:nvPr/>
        </p:nvSpPr>
        <p:spPr>
          <a:xfrm>
            <a:off x="8523502" y="1311484"/>
            <a:ext cx="10917" cy="10126"/>
          </a:xfrm>
          <a:custGeom>
            <a:rect b="b" l="l" r="r" t="t"/>
            <a:pathLst>
              <a:path extrusionOk="0" h="64" w="69">
                <a:moveTo>
                  <a:pt x="45" y="1"/>
                </a:moveTo>
                <a:cubicBezTo>
                  <a:pt x="40" y="1"/>
                  <a:pt x="34" y="7"/>
                  <a:pt x="24" y="19"/>
                </a:cubicBezTo>
                <a:cubicBezTo>
                  <a:pt x="0" y="19"/>
                  <a:pt x="0" y="40"/>
                  <a:pt x="24" y="64"/>
                </a:cubicBezTo>
                <a:lnTo>
                  <a:pt x="69" y="64"/>
                </a:lnTo>
                <a:lnTo>
                  <a:pt x="69" y="19"/>
                </a:lnTo>
                <a:cubicBezTo>
                  <a:pt x="57"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6"/>
          <p:cNvSpPr/>
          <p:nvPr/>
        </p:nvSpPr>
        <p:spPr>
          <a:xfrm>
            <a:off x="8520021" y="1310693"/>
            <a:ext cx="17879" cy="14398"/>
          </a:xfrm>
          <a:custGeom>
            <a:rect b="b" l="l" r="r" t="t"/>
            <a:pathLst>
              <a:path extrusionOk="0" h="91" w="113">
                <a:moveTo>
                  <a:pt x="67" y="24"/>
                </a:moveTo>
                <a:lnTo>
                  <a:pt x="67" y="45"/>
                </a:lnTo>
                <a:cubicBezTo>
                  <a:pt x="67" y="53"/>
                  <a:pt x="65" y="56"/>
                  <a:pt x="62" y="56"/>
                </a:cubicBezTo>
                <a:cubicBezTo>
                  <a:pt x="55" y="56"/>
                  <a:pt x="46" y="45"/>
                  <a:pt x="46" y="45"/>
                </a:cubicBezTo>
                <a:lnTo>
                  <a:pt x="46" y="24"/>
                </a:lnTo>
                <a:close/>
                <a:moveTo>
                  <a:pt x="46" y="0"/>
                </a:moveTo>
                <a:cubicBezTo>
                  <a:pt x="22" y="24"/>
                  <a:pt x="0" y="45"/>
                  <a:pt x="22" y="69"/>
                </a:cubicBezTo>
                <a:cubicBezTo>
                  <a:pt x="46" y="90"/>
                  <a:pt x="46" y="90"/>
                  <a:pt x="67" y="90"/>
                </a:cubicBezTo>
                <a:cubicBezTo>
                  <a:pt x="67" y="90"/>
                  <a:pt x="91" y="90"/>
                  <a:pt x="91" y="69"/>
                </a:cubicBezTo>
                <a:cubicBezTo>
                  <a:pt x="91" y="69"/>
                  <a:pt x="112" y="69"/>
                  <a:pt x="112" y="45"/>
                </a:cubicBezTo>
                <a:cubicBezTo>
                  <a:pt x="112" y="45"/>
                  <a:pt x="112" y="24"/>
                  <a:pt x="91" y="24"/>
                </a:cubicBezTo>
                <a:cubicBezTo>
                  <a:pt x="91" y="0"/>
                  <a:pt x="91" y="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6"/>
          <p:cNvSpPr/>
          <p:nvPr/>
        </p:nvSpPr>
        <p:spPr>
          <a:xfrm>
            <a:off x="8598656" y="1253418"/>
            <a:ext cx="10601" cy="11075"/>
          </a:xfrm>
          <a:custGeom>
            <a:rect b="b" l="l" r="r" t="t"/>
            <a:pathLst>
              <a:path extrusionOk="0" h="70" w="67">
                <a:moveTo>
                  <a:pt x="22" y="1"/>
                </a:moveTo>
                <a:cubicBezTo>
                  <a:pt x="22" y="24"/>
                  <a:pt x="0" y="46"/>
                  <a:pt x="22" y="46"/>
                </a:cubicBezTo>
                <a:cubicBezTo>
                  <a:pt x="22" y="69"/>
                  <a:pt x="45" y="69"/>
                  <a:pt x="67" y="69"/>
                </a:cubicBezTo>
                <a:lnTo>
                  <a:pt x="67" y="24"/>
                </a:ln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6"/>
          <p:cNvSpPr/>
          <p:nvPr/>
        </p:nvSpPr>
        <p:spPr>
          <a:xfrm>
            <a:off x="8598656" y="1250886"/>
            <a:ext cx="14398" cy="13607"/>
          </a:xfrm>
          <a:custGeom>
            <a:rect b="b" l="l" r="r" t="t"/>
            <a:pathLst>
              <a:path extrusionOk="0" h="86" w="91">
                <a:moveTo>
                  <a:pt x="45" y="40"/>
                </a:moveTo>
                <a:cubicBezTo>
                  <a:pt x="67" y="40"/>
                  <a:pt x="67" y="62"/>
                  <a:pt x="45" y="62"/>
                </a:cubicBezTo>
                <a:lnTo>
                  <a:pt x="22" y="62"/>
                </a:lnTo>
                <a:lnTo>
                  <a:pt x="22" y="40"/>
                </a:lnTo>
                <a:close/>
                <a:moveTo>
                  <a:pt x="56" y="1"/>
                </a:moveTo>
                <a:cubicBezTo>
                  <a:pt x="45" y="1"/>
                  <a:pt x="33" y="6"/>
                  <a:pt x="22" y="17"/>
                </a:cubicBezTo>
                <a:cubicBezTo>
                  <a:pt x="0" y="17"/>
                  <a:pt x="0" y="40"/>
                  <a:pt x="0" y="40"/>
                </a:cubicBezTo>
                <a:lnTo>
                  <a:pt x="0" y="85"/>
                </a:lnTo>
                <a:lnTo>
                  <a:pt x="67" y="85"/>
                </a:lnTo>
                <a:cubicBezTo>
                  <a:pt x="90" y="62"/>
                  <a:pt x="90" y="40"/>
                  <a:pt x="90" y="17"/>
                </a:cubicBezTo>
                <a:cubicBezTo>
                  <a:pt x="79" y="6"/>
                  <a:pt x="67" y="1"/>
                  <a:pt x="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6"/>
          <p:cNvSpPr/>
          <p:nvPr/>
        </p:nvSpPr>
        <p:spPr>
          <a:xfrm>
            <a:off x="8584258" y="1387746"/>
            <a:ext cx="10759" cy="10443"/>
          </a:xfrm>
          <a:custGeom>
            <a:rect b="b" l="l" r="r" t="t"/>
            <a:pathLst>
              <a:path extrusionOk="0" h="66" w="68">
                <a:moveTo>
                  <a:pt x="22" y="0"/>
                </a:moveTo>
                <a:cubicBezTo>
                  <a:pt x="15" y="0"/>
                  <a:pt x="8" y="2"/>
                  <a:pt x="1" y="10"/>
                </a:cubicBezTo>
                <a:lnTo>
                  <a:pt x="1" y="55"/>
                </a:lnTo>
                <a:cubicBezTo>
                  <a:pt x="1" y="55"/>
                  <a:pt x="10" y="65"/>
                  <a:pt x="24" y="65"/>
                </a:cubicBezTo>
                <a:cubicBezTo>
                  <a:pt x="30" y="65"/>
                  <a:pt x="38" y="63"/>
                  <a:pt x="46" y="55"/>
                </a:cubicBezTo>
                <a:cubicBezTo>
                  <a:pt x="46" y="55"/>
                  <a:pt x="68" y="33"/>
                  <a:pt x="46" y="10"/>
                </a:cubicBezTo>
                <a:cubicBezTo>
                  <a:pt x="46" y="10"/>
                  <a:pt x="3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6"/>
          <p:cNvSpPr/>
          <p:nvPr/>
        </p:nvSpPr>
        <p:spPr>
          <a:xfrm>
            <a:off x="8580619" y="1385848"/>
            <a:ext cx="14398" cy="14398"/>
          </a:xfrm>
          <a:custGeom>
            <a:rect b="b" l="l" r="r" t="t"/>
            <a:pathLst>
              <a:path extrusionOk="0" h="91" w="91">
                <a:moveTo>
                  <a:pt x="45" y="22"/>
                </a:moveTo>
                <a:lnTo>
                  <a:pt x="69" y="45"/>
                </a:lnTo>
                <a:lnTo>
                  <a:pt x="45" y="67"/>
                </a:lnTo>
                <a:lnTo>
                  <a:pt x="45" y="45"/>
                </a:lnTo>
                <a:lnTo>
                  <a:pt x="24" y="45"/>
                </a:lnTo>
                <a:lnTo>
                  <a:pt x="45" y="22"/>
                </a:lnTo>
                <a:close/>
                <a:moveTo>
                  <a:pt x="24" y="0"/>
                </a:moveTo>
                <a:cubicBezTo>
                  <a:pt x="0" y="22"/>
                  <a:pt x="0" y="22"/>
                  <a:pt x="0" y="45"/>
                </a:cubicBezTo>
                <a:lnTo>
                  <a:pt x="0" y="67"/>
                </a:lnTo>
                <a:cubicBezTo>
                  <a:pt x="24" y="90"/>
                  <a:pt x="24" y="90"/>
                  <a:pt x="45" y="90"/>
                </a:cubicBezTo>
                <a:lnTo>
                  <a:pt x="69" y="90"/>
                </a:lnTo>
                <a:cubicBezTo>
                  <a:pt x="91" y="67"/>
                  <a:pt x="91" y="45"/>
                  <a:pt x="91"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6"/>
          <p:cNvSpPr/>
          <p:nvPr/>
        </p:nvSpPr>
        <p:spPr>
          <a:xfrm>
            <a:off x="8659096" y="1329521"/>
            <a:ext cx="11075" cy="9810"/>
          </a:xfrm>
          <a:custGeom>
            <a:rect b="b" l="l" r="r" t="t"/>
            <a:pathLst>
              <a:path extrusionOk="0" h="62" w="70">
                <a:moveTo>
                  <a:pt x="32" y="0"/>
                </a:moveTo>
                <a:cubicBezTo>
                  <a:pt x="24" y="0"/>
                  <a:pt x="13" y="6"/>
                  <a:pt x="1" y="16"/>
                </a:cubicBezTo>
                <a:lnTo>
                  <a:pt x="1" y="62"/>
                </a:lnTo>
                <a:lnTo>
                  <a:pt x="46" y="62"/>
                </a:lnTo>
                <a:cubicBezTo>
                  <a:pt x="70" y="40"/>
                  <a:pt x="70" y="16"/>
                  <a:pt x="46" y="16"/>
                </a:cubicBezTo>
                <a:cubicBezTo>
                  <a:pt x="46" y="6"/>
                  <a:pt x="41"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6"/>
          <p:cNvSpPr/>
          <p:nvPr/>
        </p:nvSpPr>
        <p:spPr>
          <a:xfrm>
            <a:off x="8655773" y="1326990"/>
            <a:ext cx="14398" cy="16138"/>
          </a:xfrm>
          <a:custGeom>
            <a:rect b="b" l="l" r="r" t="t"/>
            <a:pathLst>
              <a:path extrusionOk="0" h="102" w="91">
                <a:moveTo>
                  <a:pt x="67" y="32"/>
                </a:moveTo>
                <a:lnTo>
                  <a:pt x="67" y="56"/>
                </a:lnTo>
                <a:lnTo>
                  <a:pt x="45" y="56"/>
                </a:lnTo>
                <a:cubicBezTo>
                  <a:pt x="22" y="56"/>
                  <a:pt x="45" y="32"/>
                  <a:pt x="45" y="32"/>
                </a:cubicBezTo>
                <a:close/>
                <a:moveTo>
                  <a:pt x="45" y="0"/>
                </a:moveTo>
                <a:cubicBezTo>
                  <a:pt x="37" y="0"/>
                  <a:pt x="30" y="3"/>
                  <a:pt x="22" y="11"/>
                </a:cubicBezTo>
                <a:cubicBezTo>
                  <a:pt x="0" y="32"/>
                  <a:pt x="0" y="56"/>
                  <a:pt x="22" y="78"/>
                </a:cubicBezTo>
                <a:cubicBezTo>
                  <a:pt x="22" y="78"/>
                  <a:pt x="22" y="101"/>
                  <a:pt x="45" y="101"/>
                </a:cubicBezTo>
                <a:cubicBezTo>
                  <a:pt x="67" y="101"/>
                  <a:pt x="67" y="101"/>
                  <a:pt x="67" y="78"/>
                </a:cubicBezTo>
                <a:cubicBezTo>
                  <a:pt x="91" y="78"/>
                  <a:pt x="91" y="56"/>
                  <a:pt x="91" y="56"/>
                </a:cubicBezTo>
                <a:lnTo>
                  <a:pt x="91" y="11"/>
                </a:lnTo>
                <a:cubicBezTo>
                  <a:pt x="75" y="11"/>
                  <a:pt x="60"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6"/>
          <p:cNvSpPr/>
          <p:nvPr/>
        </p:nvSpPr>
        <p:spPr>
          <a:xfrm>
            <a:off x="8573499" y="1454357"/>
            <a:ext cx="10917" cy="10126"/>
          </a:xfrm>
          <a:custGeom>
            <a:rect b="b" l="l" r="r" t="t"/>
            <a:pathLst>
              <a:path extrusionOk="0" h="64" w="69">
                <a:moveTo>
                  <a:pt x="37" y="1"/>
                </a:moveTo>
                <a:cubicBezTo>
                  <a:pt x="29" y="1"/>
                  <a:pt x="24" y="7"/>
                  <a:pt x="24" y="19"/>
                </a:cubicBezTo>
                <a:cubicBezTo>
                  <a:pt x="0" y="19"/>
                  <a:pt x="0" y="40"/>
                  <a:pt x="24" y="64"/>
                </a:cubicBezTo>
                <a:lnTo>
                  <a:pt x="45" y="64"/>
                </a:lnTo>
                <a:cubicBezTo>
                  <a:pt x="69" y="40"/>
                  <a:pt x="69" y="40"/>
                  <a:pt x="69" y="19"/>
                </a:cubicBezTo>
                <a:cubicBezTo>
                  <a:pt x="57" y="7"/>
                  <a:pt x="46"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6"/>
          <p:cNvSpPr/>
          <p:nvPr/>
        </p:nvSpPr>
        <p:spPr>
          <a:xfrm>
            <a:off x="8570018" y="1452142"/>
            <a:ext cx="17879" cy="15822"/>
          </a:xfrm>
          <a:custGeom>
            <a:rect b="b" l="l" r="r" t="t"/>
            <a:pathLst>
              <a:path extrusionOk="0" h="100" w="113">
                <a:moveTo>
                  <a:pt x="67" y="33"/>
                </a:moveTo>
                <a:lnTo>
                  <a:pt x="67" y="54"/>
                </a:lnTo>
                <a:lnTo>
                  <a:pt x="46" y="54"/>
                </a:lnTo>
                <a:lnTo>
                  <a:pt x="46" y="33"/>
                </a:lnTo>
                <a:close/>
                <a:moveTo>
                  <a:pt x="46" y="0"/>
                </a:moveTo>
                <a:cubicBezTo>
                  <a:pt x="38" y="0"/>
                  <a:pt x="29" y="3"/>
                  <a:pt x="22" y="9"/>
                </a:cubicBezTo>
                <a:cubicBezTo>
                  <a:pt x="0" y="33"/>
                  <a:pt x="0" y="54"/>
                  <a:pt x="22" y="78"/>
                </a:cubicBezTo>
                <a:lnTo>
                  <a:pt x="46" y="99"/>
                </a:lnTo>
                <a:lnTo>
                  <a:pt x="67" y="99"/>
                </a:lnTo>
                <a:lnTo>
                  <a:pt x="91" y="78"/>
                </a:lnTo>
                <a:cubicBezTo>
                  <a:pt x="112" y="78"/>
                  <a:pt x="112" y="33"/>
                  <a:pt x="91" y="33"/>
                </a:cubicBezTo>
                <a:cubicBezTo>
                  <a:pt x="91" y="16"/>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6"/>
          <p:cNvSpPr/>
          <p:nvPr/>
        </p:nvSpPr>
        <p:spPr>
          <a:xfrm>
            <a:off x="8416229" y="1093774"/>
            <a:ext cx="11075" cy="9810"/>
          </a:xfrm>
          <a:custGeom>
            <a:rect b="b" l="l" r="r" t="t"/>
            <a:pathLst>
              <a:path extrusionOk="0" h="62" w="70">
                <a:moveTo>
                  <a:pt x="38" y="0"/>
                </a:moveTo>
                <a:cubicBezTo>
                  <a:pt x="30" y="0"/>
                  <a:pt x="24" y="6"/>
                  <a:pt x="24" y="17"/>
                </a:cubicBezTo>
                <a:cubicBezTo>
                  <a:pt x="1" y="17"/>
                  <a:pt x="1" y="40"/>
                  <a:pt x="24" y="40"/>
                </a:cubicBezTo>
                <a:cubicBezTo>
                  <a:pt x="24" y="62"/>
                  <a:pt x="46" y="62"/>
                  <a:pt x="46" y="62"/>
                </a:cubicBezTo>
                <a:cubicBezTo>
                  <a:pt x="69" y="40"/>
                  <a:pt x="69" y="17"/>
                  <a:pt x="69" y="17"/>
                </a:cubicBez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6"/>
          <p:cNvSpPr/>
          <p:nvPr/>
        </p:nvSpPr>
        <p:spPr>
          <a:xfrm>
            <a:off x="8412906" y="1092825"/>
            <a:ext cx="17879" cy="14556"/>
          </a:xfrm>
          <a:custGeom>
            <a:rect b="b" l="l" r="r" t="t"/>
            <a:pathLst>
              <a:path extrusionOk="0" h="92" w="113">
                <a:moveTo>
                  <a:pt x="67" y="23"/>
                </a:moveTo>
                <a:lnTo>
                  <a:pt x="67" y="46"/>
                </a:lnTo>
                <a:lnTo>
                  <a:pt x="45" y="46"/>
                </a:lnTo>
                <a:lnTo>
                  <a:pt x="45" y="23"/>
                </a:lnTo>
                <a:close/>
                <a:moveTo>
                  <a:pt x="22" y="1"/>
                </a:moveTo>
                <a:cubicBezTo>
                  <a:pt x="22" y="23"/>
                  <a:pt x="0" y="46"/>
                  <a:pt x="22" y="68"/>
                </a:cubicBezTo>
                <a:cubicBezTo>
                  <a:pt x="22" y="68"/>
                  <a:pt x="45" y="91"/>
                  <a:pt x="67" y="91"/>
                </a:cubicBezTo>
                <a:cubicBezTo>
                  <a:pt x="67" y="91"/>
                  <a:pt x="67" y="68"/>
                  <a:pt x="90" y="68"/>
                </a:cubicBezTo>
                <a:lnTo>
                  <a:pt x="112" y="46"/>
                </a:lnTo>
                <a:cubicBezTo>
                  <a:pt x="112" y="23"/>
                  <a:pt x="112" y="23"/>
                  <a:pt x="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6"/>
          <p:cNvSpPr/>
          <p:nvPr/>
        </p:nvSpPr>
        <p:spPr>
          <a:xfrm>
            <a:off x="8473346" y="1168612"/>
            <a:ext cx="11075" cy="10126"/>
          </a:xfrm>
          <a:custGeom>
            <a:rect b="b" l="l" r="r" t="t"/>
            <a:pathLst>
              <a:path extrusionOk="0" h="64" w="70">
                <a:moveTo>
                  <a:pt x="55" y="1"/>
                </a:moveTo>
                <a:cubicBezTo>
                  <a:pt x="47" y="1"/>
                  <a:pt x="35" y="7"/>
                  <a:pt x="24" y="19"/>
                </a:cubicBezTo>
                <a:cubicBezTo>
                  <a:pt x="24" y="19"/>
                  <a:pt x="1" y="40"/>
                  <a:pt x="24" y="64"/>
                </a:cubicBezTo>
                <a:lnTo>
                  <a:pt x="70" y="64"/>
                </a:lnTo>
                <a:lnTo>
                  <a:pt x="70" y="19"/>
                </a:lnTo>
                <a:cubicBezTo>
                  <a:pt x="70" y="7"/>
                  <a:pt x="64" y="1"/>
                  <a:pt x="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6"/>
          <p:cNvSpPr/>
          <p:nvPr/>
        </p:nvSpPr>
        <p:spPr>
          <a:xfrm>
            <a:off x="8473346" y="1167821"/>
            <a:ext cx="14556" cy="14398"/>
          </a:xfrm>
          <a:custGeom>
            <a:rect b="b" l="l" r="r" t="t"/>
            <a:pathLst>
              <a:path extrusionOk="0" h="91" w="92">
                <a:moveTo>
                  <a:pt x="46" y="24"/>
                </a:moveTo>
                <a:cubicBezTo>
                  <a:pt x="70" y="45"/>
                  <a:pt x="70" y="45"/>
                  <a:pt x="46" y="45"/>
                </a:cubicBezTo>
                <a:lnTo>
                  <a:pt x="24" y="45"/>
                </a:lnTo>
                <a:lnTo>
                  <a:pt x="24" y="24"/>
                </a:lnTo>
                <a:close/>
                <a:moveTo>
                  <a:pt x="24" y="0"/>
                </a:moveTo>
                <a:cubicBezTo>
                  <a:pt x="1" y="24"/>
                  <a:pt x="1" y="24"/>
                  <a:pt x="1" y="45"/>
                </a:cubicBezTo>
                <a:lnTo>
                  <a:pt x="1" y="69"/>
                </a:lnTo>
                <a:cubicBezTo>
                  <a:pt x="24" y="90"/>
                  <a:pt x="24" y="90"/>
                  <a:pt x="46" y="90"/>
                </a:cubicBezTo>
                <a:cubicBezTo>
                  <a:pt x="46" y="90"/>
                  <a:pt x="70" y="90"/>
                  <a:pt x="70" y="69"/>
                </a:cubicBezTo>
                <a:cubicBezTo>
                  <a:pt x="91" y="69"/>
                  <a:pt x="91" y="24"/>
                  <a:pt x="70" y="24"/>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6"/>
          <p:cNvSpPr/>
          <p:nvPr/>
        </p:nvSpPr>
        <p:spPr>
          <a:xfrm>
            <a:off x="8398508" y="1228577"/>
            <a:ext cx="10759" cy="9968"/>
          </a:xfrm>
          <a:custGeom>
            <a:rect b="b" l="l" r="r" t="t"/>
            <a:pathLst>
              <a:path extrusionOk="0" h="63" w="68">
                <a:moveTo>
                  <a:pt x="23" y="1"/>
                </a:moveTo>
                <a:cubicBezTo>
                  <a:pt x="1" y="22"/>
                  <a:pt x="1" y="22"/>
                  <a:pt x="23" y="46"/>
                </a:cubicBezTo>
                <a:cubicBezTo>
                  <a:pt x="23" y="57"/>
                  <a:pt x="28" y="62"/>
                  <a:pt x="37" y="62"/>
                </a:cubicBezTo>
                <a:cubicBezTo>
                  <a:pt x="46" y="62"/>
                  <a:pt x="57" y="57"/>
                  <a:pt x="68" y="46"/>
                </a:cubicBez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6"/>
          <p:cNvSpPr/>
          <p:nvPr/>
        </p:nvSpPr>
        <p:spPr>
          <a:xfrm>
            <a:off x="8398508" y="1224938"/>
            <a:ext cx="14556" cy="14398"/>
          </a:xfrm>
          <a:custGeom>
            <a:rect b="b" l="l" r="r" t="t"/>
            <a:pathLst>
              <a:path extrusionOk="0" h="91" w="92">
                <a:moveTo>
                  <a:pt x="46" y="24"/>
                </a:moveTo>
                <a:lnTo>
                  <a:pt x="46" y="45"/>
                </a:lnTo>
                <a:lnTo>
                  <a:pt x="46" y="69"/>
                </a:lnTo>
                <a:lnTo>
                  <a:pt x="23" y="69"/>
                </a:lnTo>
                <a:lnTo>
                  <a:pt x="23" y="45"/>
                </a:lnTo>
                <a:lnTo>
                  <a:pt x="46" y="24"/>
                </a:lnTo>
                <a:close/>
                <a:moveTo>
                  <a:pt x="46" y="0"/>
                </a:moveTo>
                <a:cubicBezTo>
                  <a:pt x="23" y="0"/>
                  <a:pt x="23" y="0"/>
                  <a:pt x="1" y="24"/>
                </a:cubicBezTo>
                <a:lnTo>
                  <a:pt x="1" y="45"/>
                </a:lnTo>
                <a:lnTo>
                  <a:pt x="1" y="69"/>
                </a:lnTo>
                <a:cubicBezTo>
                  <a:pt x="23" y="91"/>
                  <a:pt x="23" y="91"/>
                  <a:pt x="46" y="91"/>
                </a:cubicBezTo>
                <a:lnTo>
                  <a:pt x="68" y="91"/>
                </a:lnTo>
                <a:cubicBezTo>
                  <a:pt x="68" y="69"/>
                  <a:pt x="91" y="69"/>
                  <a:pt x="91" y="45"/>
                </a:cubicBezTo>
                <a:cubicBezTo>
                  <a:pt x="91" y="45"/>
                  <a:pt x="91" y="24"/>
                  <a:pt x="68" y="24"/>
                </a:cubicBezTo>
                <a:cubicBezTo>
                  <a:pt x="68"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6"/>
          <p:cNvSpPr/>
          <p:nvPr/>
        </p:nvSpPr>
        <p:spPr>
          <a:xfrm>
            <a:off x="8409109" y="1160543"/>
            <a:ext cx="11075" cy="10126"/>
          </a:xfrm>
          <a:custGeom>
            <a:rect b="b" l="l" r="r" t="t"/>
            <a:pathLst>
              <a:path extrusionOk="0" h="64" w="70">
                <a:moveTo>
                  <a:pt x="1" y="1"/>
                </a:moveTo>
                <a:lnTo>
                  <a:pt x="1" y="46"/>
                </a:lnTo>
                <a:cubicBezTo>
                  <a:pt x="12" y="58"/>
                  <a:pt x="18" y="64"/>
                  <a:pt x="24" y="64"/>
                </a:cubicBezTo>
                <a:cubicBezTo>
                  <a:pt x="30" y="64"/>
                  <a:pt x="35" y="58"/>
                  <a:pt x="46" y="46"/>
                </a:cubicBezTo>
                <a:cubicBezTo>
                  <a:pt x="69" y="46"/>
                  <a:pt x="69" y="24"/>
                  <a:pt x="46" y="24"/>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6"/>
          <p:cNvSpPr/>
          <p:nvPr/>
        </p:nvSpPr>
        <p:spPr>
          <a:xfrm>
            <a:off x="8405628" y="1157220"/>
            <a:ext cx="14556" cy="14398"/>
          </a:xfrm>
          <a:custGeom>
            <a:rect b="b" l="l" r="r" t="t"/>
            <a:pathLst>
              <a:path extrusionOk="0" h="91" w="92">
                <a:moveTo>
                  <a:pt x="68" y="45"/>
                </a:moveTo>
                <a:lnTo>
                  <a:pt x="68" y="67"/>
                </a:lnTo>
                <a:lnTo>
                  <a:pt x="46" y="67"/>
                </a:lnTo>
                <a:cubicBezTo>
                  <a:pt x="23" y="45"/>
                  <a:pt x="23" y="45"/>
                  <a:pt x="46" y="45"/>
                </a:cubicBezTo>
                <a:close/>
                <a:moveTo>
                  <a:pt x="46" y="0"/>
                </a:moveTo>
                <a:cubicBezTo>
                  <a:pt x="46" y="0"/>
                  <a:pt x="23" y="0"/>
                  <a:pt x="23" y="22"/>
                </a:cubicBezTo>
                <a:cubicBezTo>
                  <a:pt x="1" y="22"/>
                  <a:pt x="1" y="67"/>
                  <a:pt x="23" y="91"/>
                </a:cubicBezTo>
                <a:lnTo>
                  <a:pt x="68" y="91"/>
                </a:lnTo>
                <a:cubicBezTo>
                  <a:pt x="91" y="91"/>
                  <a:pt x="91" y="67"/>
                  <a:pt x="91" y="67"/>
                </a:cubicBezTo>
                <a:lnTo>
                  <a:pt x="91" y="22"/>
                </a:lnTo>
                <a:cubicBezTo>
                  <a:pt x="68"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6"/>
          <p:cNvSpPr/>
          <p:nvPr/>
        </p:nvSpPr>
        <p:spPr>
          <a:xfrm>
            <a:off x="8484263" y="1103425"/>
            <a:ext cx="10759" cy="9019"/>
          </a:xfrm>
          <a:custGeom>
            <a:rect b="b" l="l" r="r" t="t"/>
            <a:pathLst>
              <a:path extrusionOk="0" h="57" w="68">
                <a:moveTo>
                  <a:pt x="22" y="1"/>
                </a:moveTo>
                <a:cubicBezTo>
                  <a:pt x="1" y="1"/>
                  <a:pt x="1" y="24"/>
                  <a:pt x="1" y="46"/>
                </a:cubicBezTo>
                <a:cubicBezTo>
                  <a:pt x="15" y="46"/>
                  <a:pt x="30" y="56"/>
                  <a:pt x="39" y="56"/>
                </a:cubicBezTo>
                <a:cubicBezTo>
                  <a:pt x="43" y="56"/>
                  <a:pt x="46" y="54"/>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6"/>
          <p:cNvSpPr/>
          <p:nvPr/>
        </p:nvSpPr>
        <p:spPr>
          <a:xfrm>
            <a:off x="8480624" y="1100103"/>
            <a:ext cx="18037" cy="14398"/>
          </a:xfrm>
          <a:custGeom>
            <a:rect b="b" l="l" r="r" t="t"/>
            <a:pathLst>
              <a:path extrusionOk="0" h="91" w="114">
                <a:moveTo>
                  <a:pt x="45" y="22"/>
                </a:moveTo>
                <a:cubicBezTo>
                  <a:pt x="69" y="22"/>
                  <a:pt x="69" y="22"/>
                  <a:pt x="69" y="45"/>
                </a:cubicBezTo>
                <a:lnTo>
                  <a:pt x="69" y="67"/>
                </a:lnTo>
                <a:lnTo>
                  <a:pt x="45" y="67"/>
                </a:lnTo>
                <a:lnTo>
                  <a:pt x="45" y="45"/>
                </a:lnTo>
                <a:lnTo>
                  <a:pt x="45" y="22"/>
                </a:lnTo>
                <a:close/>
                <a:moveTo>
                  <a:pt x="24" y="0"/>
                </a:moveTo>
                <a:cubicBezTo>
                  <a:pt x="24" y="22"/>
                  <a:pt x="0" y="22"/>
                  <a:pt x="0" y="45"/>
                </a:cubicBezTo>
                <a:cubicBezTo>
                  <a:pt x="0" y="45"/>
                  <a:pt x="0" y="67"/>
                  <a:pt x="24" y="67"/>
                </a:cubicBezTo>
                <a:cubicBezTo>
                  <a:pt x="24" y="90"/>
                  <a:pt x="45" y="90"/>
                  <a:pt x="45" y="90"/>
                </a:cubicBezTo>
                <a:lnTo>
                  <a:pt x="90" y="90"/>
                </a:lnTo>
                <a:cubicBezTo>
                  <a:pt x="90" y="67"/>
                  <a:pt x="114" y="45"/>
                  <a:pt x="90"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6"/>
          <p:cNvSpPr/>
          <p:nvPr/>
        </p:nvSpPr>
        <p:spPr>
          <a:xfrm>
            <a:off x="8466226" y="1236646"/>
            <a:ext cx="11075" cy="9810"/>
          </a:xfrm>
          <a:custGeom>
            <a:rect b="b" l="l" r="r" t="t"/>
            <a:pathLst>
              <a:path extrusionOk="0" h="62" w="70">
                <a:moveTo>
                  <a:pt x="38" y="0"/>
                </a:moveTo>
                <a:cubicBezTo>
                  <a:pt x="30" y="0"/>
                  <a:pt x="24" y="6"/>
                  <a:pt x="24" y="17"/>
                </a:cubicBezTo>
                <a:cubicBezTo>
                  <a:pt x="1" y="17"/>
                  <a:pt x="1" y="40"/>
                  <a:pt x="1" y="40"/>
                </a:cubicBezTo>
                <a:cubicBezTo>
                  <a:pt x="24" y="62"/>
                  <a:pt x="46" y="62"/>
                  <a:pt x="46" y="62"/>
                </a:cubicBezTo>
                <a:cubicBezTo>
                  <a:pt x="69" y="40"/>
                  <a:pt x="69" y="17"/>
                  <a:pt x="69" y="17"/>
                </a:cubicBez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6"/>
          <p:cNvSpPr/>
          <p:nvPr/>
        </p:nvSpPr>
        <p:spPr>
          <a:xfrm>
            <a:off x="8462903" y="1233007"/>
            <a:ext cx="17879" cy="17246"/>
          </a:xfrm>
          <a:custGeom>
            <a:rect b="b" l="l" r="r" t="t"/>
            <a:pathLst>
              <a:path extrusionOk="0" h="109" w="113">
                <a:moveTo>
                  <a:pt x="67" y="40"/>
                </a:moveTo>
                <a:lnTo>
                  <a:pt x="67" y="63"/>
                </a:lnTo>
                <a:lnTo>
                  <a:pt x="45" y="63"/>
                </a:lnTo>
                <a:lnTo>
                  <a:pt x="45" y="40"/>
                </a:lnTo>
                <a:close/>
                <a:moveTo>
                  <a:pt x="56" y="0"/>
                </a:moveTo>
                <a:cubicBezTo>
                  <a:pt x="45" y="0"/>
                  <a:pt x="34" y="6"/>
                  <a:pt x="22" y="18"/>
                </a:cubicBezTo>
                <a:cubicBezTo>
                  <a:pt x="22" y="18"/>
                  <a:pt x="22" y="40"/>
                  <a:pt x="0" y="40"/>
                </a:cubicBezTo>
                <a:cubicBezTo>
                  <a:pt x="0" y="63"/>
                  <a:pt x="22" y="63"/>
                  <a:pt x="22" y="85"/>
                </a:cubicBezTo>
                <a:cubicBezTo>
                  <a:pt x="22" y="85"/>
                  <a:pt x="45" y="85"/>
                  <a:pt x="45" y="108"/>
                </a:cubicBezTo>
                <a:cubicBezTo>
                  <a:pt x="67" y="108"/>
                  <a:pt x="67" y="85"/>
                  <a:pt x="90" y="85"/>
                </a:cubicBez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6"/>
          <p:cNvSpPr/>
          <p:nvPr/>
        </p:nvSpPr>
        <p:spPr>
          <a:xfrm>
            <a:off x="8541380" y="1178580"/>
            <a:ext cx="10759" cy="9968"/>
          </a:xfrm>
          <a:custGeom>
            <a:rect b="b" l="l" r="r" t="t"/>
            <a:pathLst>
              <a:path extrusionOk="0" h="63" w="68">
                <a:moveTo>
                  <a:pt x="22" y="1"/>
                </a:moveTo>
                <a:cubicBezTo>
                  <a:pt x="1" y="22"/>
                  <a:pt x="1" y="46"/>
                  <a:pt x="22" y="46"/>
                </a:cubicBezTo>
                <a:cubicBezTo>
                  <a:pt x="22" y="57"/>
                  <a:pt x="28" y="62"/>
                  <a:pt x="34" y="62"/>
                </a:cubicBezTo>
                <a:cubicBezTo>
                  <a:pt x="40" y="62"/>
                  <a:pt x="46" y="57"/>
                  <a:pt x="46" y="46"/>
                </a:cubicBezTo>
                <a:cubicBezTo>
                  <a:pt x="68" y="46"/>
                  <a:pt x="68" y="22"/>
                  <a:pt x="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6"/>
          <p:cNvSpPr/>
          <p:nvPr/>
        </p:nvSpPr>
        <p:spPr>
          <a:xfrm>
            <a:off x="8541380" y="1175890"/>
            <a:ext cx="14556" cy="13449"/>
          </a:xfrm>
          <a:custGeom>
            <a:rect b="b" l="l" r="r" t="t"/>
            <a:pathLst>
              <a:path extrusionOk="0" h="85" w="92">
                <a:moveTo>
                  <a:pt x="46" y="39"/>
                </a:moveTo>
                <a:lnTo>
                  <a:pt x="46" y="63"/>
                </a:lnTo>
                <a:lnTo>
                  <a:pt x="22" y="63"/>
                </a:lnTo>
                <a:lnTo>
                  <a:pt x="22" y="39"/>
                </a:lnTo>
                <a:close/>
                <a:moveTo>
                  <a:pt x="42" y="0"/>
                </a:moveTo>
                <a:cubicBezTo>
                  <a:pt x="28" y="0"/>
                  <a:pt x="12" y="6"/>
                  <a:pt x="1" y="18"/>
                </a:cubicBezTo>
                <a:lnTo>
                  <a:pt x="1" y="39"/>
                </a:lnTo>
                <a:lnTo>
                  <a:pt x="1" y="84"/>
                </a:lnTo>
                <a:lnTo>
                  <a:pt x="68" y="84"/>
                </a:lnTo>
                <a:cubicBezTo>
                  <a:pt x="91" y="63"/>
                  <a:pt x="91" y="39"/>
                  <a:pt x="68" y="18"/>
                </a:cubicBezTo>
                <a:cubicBezTo>
                  <a:pt x="68" y="6"/>
                  <a:pt x="56"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6"/>
          <p:cNvSpPr/>
          <p:nvPr/>
        </p:nvSpPr>
        <p:spPr>
          <a:xfrm>
            <a:off x="8551981" y="1110545"/>
            <a:ext cx="11075" cy="11075"/>
          </a:xfrm>
          <a:custGeom>
            <a:rect b="b" l="l" r="r" t="t"/>
            <a:pathLst>
              <a:path extrusionOk="0" h="70" w="70">
                <a:moveTo>
                  <a:pt x="1" y="1"/>
                </a:moveTo>
                <a:lnTo>
                  <a:pt x="1" y="46"/>
                </a:lnTo>
                <a:cubicBezTo>
                  <a:pt x="24" y="69"/>
                  <a:pt x="24" y="69"/>
                  <a:pt x="46" y="69"/>
                </a:cubicBezTo>
                <a:cubicBezTo>
                  <a:pt x="69" y="46"/>
                  <a:pt x="69" y="24"/>
                  <a:pt x="46" y="24"/>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6"/>
          <p:cNvSpPr/>
          <p:nvPr/>
        </p:nvSpPr>
        <p:spPr>
          <a:xfrm>
            <a:off x="8548500" y="1108014"/>
            <a:ext cx="14556" cy="17088"/>
          </a:xfrm>
          <a:custGeom>
            <a:rect b="b" l="l" r="r" t="t"/>
            <a:pathLst>
              <a:path extrusionOk="0" h="108" w="92">
                <a:moveTo>
                  <a:pt x="68" y="40"/>
                </a:moveTo>
                <a:lnTo>
                  <a:pt x="68" y="62"/>
                </a:lnTo>
                <a:lnTo>
                  <a:pt x="46" y="62"/>
                </a:lnTo>
                <a:cubicBezTo>
                  <a:pt x="23" y="62"/>
                  <a:pt x="23" y="62"/>
                  <a:pt x="23" y="40"/>
                </a:cubicBezTo>
                <a:close/>
                <a:moveTo>
                  <a:pt x="57" y="1"/>
                </a:moveTo>
                <a:cubicBezTo>
                  <a:pt x="46" y="1"/>
                  <a:pt x="34" y="6"/>
                  <a:pt x="23" y="17"/>
                </a:cubicBezTo>
                <a:cubicBezTo>
                  <a:pt x="1" y="17"/>
                  <a:pt x="1" y="40"/>
                  <a:pt x="1" y="40"/>
                </a:cubicBezTo>
                <a:cubicBezTo>
                  <a:pt x="1" y="62"/>
                  <a:pt x="1" y="62"/>
                  <a:pt x="23" y="85"/>
                </a:cubicBezTo>
                <a:lnTo>
                  <a:pt x="46" y="107"/>
                </a:lnTo>
                <a:cubicBezTo>
                  <a:pt x="68" y="107"/>
                  <a:pt x="68" y="85"/>
                  <a:pt x="68" y="85"/>
                </a:cubicBezTo>
                <a:cubicBezTo>
                  <a:pt x="91" y="62"/>
                  <a:pt x="91" y="40"/>
                  <a:pt x="91" y="17"/>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6"/>
          <p:cNvSpPr/>
          <p:nvPr/>
        </p:nvSpPr>
        <p:spPr>
          <a:xfrm>
            <a:off x="8534261" y="1246298"/>
            <a:ext cx="10759" cy="9019"/>
          </a:xfrm>
          <a:custGeom>
            <a:rect b="b" l="l" r="r" t="t"/>
            <a:pathLst>
              <a:path extrusionOk="0" h="57" w="68">
                <a:moveTo>
                  <a:pt x="1" y="1"/>
                </a:moveTo>
                <a:lnTo>
                  <a:pt x="1" y="46"/>
                </a:lnTo>
                <a:cubicBezTo>
                  <a:pt x="15" y="46"/>
                  <a:pt x="20" y="56"/>
                  <a:pt x="28" y="56"/>
                </a:cubicBezTo>
                <a:cubicBezTo>
                  <a:pt x="33" y="56"/>
                  <a:pt x="38" y="54"/>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6"/>
          <p:cNvSpPr/>
          <p:nvPr/>
        </p:nvSpPr>
        <p:spPr>
          <a:xfrm>
            <a:off x="8530622" y="1242975"/>
            <a:ext cx="14398" cy="14398"/>
          </a:xfrm>
          <a:custGeom>
            <a:rect b="b" l="l" r="r" t="t"/>
            <a:pathLst>
              <a:path extrusionOk="0" h="91" w="91">
                <a:moveTo>
                  <a:pt x="45" y="22"/>
                </a:moveTo>
                <a:cubicBezTo>
                  <a:pt x="45" y="22"/>
                  <a:pt x="69" y="22"/>
                  <a:pt x="69" y="45"/>
                </a:cubicBezTo>
                <a:lnTo>
                  <a:pt x="69" y="67"/>
                </a:lnTo>
                <a:cubicBezTo>
                  <a:pt x="45" y="67"/>
                  <a:pt x="45" y="67"/>
                  <a:pt x="45" y="45"/>
                </a:cubicBezTo>
                <a:lnTo>
                  <a:pt x="45" y="22"/>
                </a:lnTo>
                <a:close/>
                <a:moveTo>
                  <a:pt x="24" y="0"/>
                </a:moveTo>
                <a:cubicBezTo>
                  <a:pt x="24" y="22"/>
                  <a:pt x="0" y="22"/>
                  <a:pt x="0" y="45"/>
                </a:cubicBezTo>
                <a:cubicBezTo>
                  <a:pt x="0" y="45"/>
                  <a:pt x="0" y="67"/>
                  <a:pt x="24" y="67"/>
                </a:cubicBezTo>
                <a:cubicBezTo>
                  <a:pt x="24" y="90"/>
                  <a:pt x="45" y="90"/>
                  <a:pt x="45" y="90"/>
                </a:cubicBezTo>
                <a:lnTo>
                  <a:pt x="69" y="90"/>
                </a:lnTo>
                <a:cubicBezTo>
                  <a:pt x="90" y="67"/>
                  <a:pt x="90" y="45"/>
                  <a:pt x="90"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6"/>
          <p:cNvSpPr/>
          <p:nvPr/>
        </p:nvSpPr>
        <p:spPr>
          <a:xfrm>
            <a:off x="8455784" y="1303415"/>
            <a:ext cx="14398" cy="10126"/>
          </a:xfrm>
          <a:custGeom>
            <a:rect b="b" l="l" r="r" t="t"/>
            <a:pathLst>
              <a:path extrusionOk="0" h="64" w="91">
                <a:moveTo>
                  <a:pt x="22" y="1"/>
                </a:moveTo>
                <a:cubicBezTo>
                  <a:pt x="22" y="24"/>
                  <a:pt x="0" y="46"/>
                  <a:pt x="22" y="46"/>
                </a:cubicBezTo>
                <a:cubicBezTo>
                  <a:pt x="22" y="58"/>
                  <a:pt x="28" y="64"/>
                  <a:pt x="36" y="64"/>
                </a:cubicBezTo>
                <a:cubicBezTo>
                  <a:pt x="45" y="64"/>
                  <a:pt x="56" y="58"/>
                  <a:pt x="67" y="46"/>
                </a:cubicBezTo>
                <a:cubicBezTo>
                  <a:pt x="67" y="46"/>
                  <a:pt x="90" y="24"/>
                  <a:pt x="67" y="24"/>
                </a:cubicBez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6"/>
          <p:cNvSpPr/>
          <p:nvPr/>
        </p:nvSpPr>
        <p:spPr>
          <a:xfrm>
            <a:off x="8455784" y="1300884"/>
            <a:ext cx="14398" cy="13607"/>
          </a:xfrm>
          <a:custGeom>
            <a:rect b="b" l="l" r="r" t="t"/>
            <a:pathLst>
              <a:path extrusionOk="0" h="86" w="91">
                <a:moveTo>
                  <a:pt x="67" y="40"/>
                </a:moveTo>
                <a:cubicBezTo>
                  <a:pt x="67" y="40"/>
                  <a:pt x="67" y="62"/>
                  <a:pt x="45" y="62"/>
                </a:cubicBezTo>
                <a:lnTo>
                  <a:pt x="22" y="62"/>
                </a:lnTo>
                <a:cubicBezTo>
                  <a:pt x="22" y="40"/>
                  <a:pt x="22" y="40"/>
                  <a:pt x="45" y="40"/>
                </a:cubicBezTo>
                <a:close/>
                <a:moveTo>
                  <a:pt x="56" y="1"/>
                </a:moveTo>
                <a:cubicBezTo>
                  <a:pt x="45" y="1"/>
                  <a:pt x="33" y="6"/>
                  <a:pt x="22" y="17"/>
                </a:cubicBezTo>
                <a:cubicBezTo>
                  <a:pt x="0" y="17"/>
                  <a:pt x="0" y="62"/>
                  <a:pt x="0" y="86"/>
                </a:cubicBezTo>
                <a:lnTo>
                  <a:pt x="67" y="86"/>
                </a:lnTo>
                <a:cubicBezTo>
                  <a:pt x="90" y="62"/>
                  <a:pt x="90" y="40"/>
                  <a:pt x="90" y="17"/>
                </a:cubicBezTo>
                <a:cubicBezTo>
                  <a:pt x="79" y="6"/>
                  <a:pt x="67" y="1"/>
                  <a:pt x="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6"/>
          <p:cNvSpPr/>
          <p:nvPr/>
        </p:nvSpPr>
        <p:spPr>
          <a:xfrm>
            <a:off x="8301994" y="942832"/>
            <a:ext cx="11075" cy="9968"/>
          </a:xfrm>
          <a:custGeom>
            <a:rect b="b" l="l" r="r" t="t"/>
            <a:pathLst>
              <a:path extrusionOk="0" h="63" w="70">
                <a:moveTo>
                  <a:pt x="0" y="1"/>
                </a:moveTo>
                <a:lnTo>
                  <a:pt x="0" y="46"/>
                </a:lnTo>
                <a:cubicBezTo>
                  <a:pt x="0" y="57"/>
                  <a:pt x="6" y="62"/>
                  <a:pt x="15" y="62"/>
                </a:cubicBezTo>
                <a:cubicBezTo>
                  <a:pt x="23" y="62"/>
                  <a:pt x="35" y="57"/>
                  <a:pt x="46" y="46"/>
                </a:cubicBezTo>
                <a:cubicBezTo>
                  <a:pt x="46"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6"/>
          <p:cNvSpPr/>
          <p:nvPr/>
        </p:nvSpPr>
        <p:spPr>
          <a:xfrm>
            <a:off x="8298513" y="939193"/>
            <a:ext cx="14556" cy="14398"/>
          </a:xfrm>
          <a:custGeom>
            <a:rect b="b" l="l" r="r" t="t"/>
            <a:pathLst>
              <a:path extrusionOk="0" h="91" w="92">
                <a:moveTo>
                  <a:pt x="68" y="45"/>
                </a:moveTo>
                <a:cubicBezTo>
                  <a:pt x="68" y="45"/>
                  <a:pt x="68" y="69"/>
                  <a:pt x="46" y="69"/>
                </a:cubicBezTo>
                <a:lnTo>
                  <a:pt x="22" y="69"/>
                </a:lnTo>
                <a:cubicBezTo>
                  <a:pt x="22" y="45"/>
                  <a:pt x="22" y="45"/>
                  <a:pt x="46" y="45"/>
                </a:cubicBezTo>
                <a:close/>
                <a:moveTo>
                  <a:pt x="46" y="0"/>
                </a:moveTo>
                <a:cubicBezTo>
                  <a:pt x="46" y="0"/>
                  <a:pt x="22" y="0"/>
                  <a:pt x="22" y="24"/>
                </a:cubicBezTo>
                <a:cubicBezTo>
                  <a:pt x="1" y="24"/>
                  <a:pt x="1" y="69"/>
                  <a:pt x="1" y="69"/>
                </a:cubicBezTo>
                <a:cubicBezTo>
                  <a:pt x="22" y="91"/>
                  <a:pt x="22" y="91"/>
                  <a:pt x="46" y="91"/>
                </a:cubicBezTo>
                <a:lnTo>
                  <a:pt x="68" y="91"/>
                </a:lnTo>
                <a:cubicBezTo>
                  <a:pt x="91" y="69"/>
                  <a:pt x="91" y="69"/>
                  <a:pt x="91" y="45"/>
                </a:cubicBezTo>
                <a:lnTo>
                  <a:pt x="91" y="24"/>
                </a:lnTo>
                <a:cubicBezTo>
                  <a:pt x="68" y="24"/>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6"/>
          <p:cNvSpPr/>
          <p:nvPr/>
        </p:nvSpPr>
        <p:spPr>
          <a:xfrm>
            <a:off x="8359111" y="1017670"/>
            <a:ext cx="11075" cy="10126"/>
          </a:xfrm>
          <a:custGeom>
            <a:rect b="b" l="l" r="r" t="t"/>
            <a:pathLst>
              <a:path extrusionOk="0" h="64" w="70">
                <a:moveTo>
                  <a:pt x="1" y="1"/>
                </a:moveTo>
                <a:lnTo>
                  <a:pt x="1" y="46"/>
                </a:lnTo>
                <a:cubicBezTo>
                  <a:pt x="12" y="58"/>
                  <a:pt x="24" y="64"/>
                  <a:pt x="32" y="64"/>
                </a:cubicBezTo>
                <a:cubicBezTo>
                  <a:pt x="40" y="64"/>
                  <a:pt x="46" y="58"/>
                  <a:pt x="46" y="46"/>
                </a:cubicBezTo>
                <a:cubicBezTo>
                  <a:pt x="69" y="46"/>
                  <a:pt x="69" y="24"/>
                  <a:pt x="46" y="24"/>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6"/>
          <p:cNvSpPr/>
          <p:nvPr/>
        </p:nvSpPr>
        <p:spPr>
          <a:xfrm>
            <a:off x="8355630" y="1015139"/>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lnTo>
                  <a:pt x="1" y="40"/>
                </a:lnTo>
                <a:cubicBezTo>
                  <a:pt x="1" y="62"/>
                  <a:pt x="1" y="62"/>
                  <a:pt x="23" y="86"/>
                </a:cubicBezTo>
                <a:lnTo>
                  <a:pt x="91" y="86"/>
                </a:lnTo>
                <a:cubicBezTo>
                  <a:pt x="91" y="62"/>
                  <a:pt x="113" y="40"/>
                  <a:pt x="91" y="17"/>
                </a:cubicBez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6"/>
          <p:cNvSpPr/>
          <p:nvPr/>
        </p:nvSpPr>
        <p:spPr>
          <a:xfrm>
            <a:off x="8291393" y="1009126"/>
            <a:ext cx="10759" cy="8702"/>
          </a:xfrm>
          <a:custGeom>
            <a:rect b="b" l="l" r="r" t="t"/>
            <a:pathLst>
              <a:path extrusionOk="0" h="55" w="68">
                <a:moveTo>
                  <a:pt x="29" y="0"/>
                </a:moveTo>
                <a:cubicBezTo>
                  <a:pt x="25" y="0"/>
                  <a:pt x="22" y="3"/>
                  <a:pt x="22" y="10"/>
                </a:cubicBezTo>
                <a:cubicBezTo>
                  <a:pt x="1" y="10"/>
                  <a:pt x="1" y="33"/>
                  <a:pt x="1" y="55"/>
                </a:cubicBezTo>
                <a:lnTo>
                  <a:pt x="46" y="55"/>
                </a:lnTo>
                <a:cubicBezTo>
                  <a:pt x="67" y="55"/>
                  <a:pt x="67" y="33"/>
                  <a:pt x="67" y="10"/>
                </a:cubicBezTo>
                <a:cubicBezTo>
                  <a:pt x="53" y="10"/>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6"/>
          <p:cNvSpPr/>
          <p:nvPr/>
        </p:nvSpPr>
        <p:spPr>
          <a:xfrm>
            <a:off x="8287754" y="1007228"/>
            <a:ext cx="18037" cy="14398"/>
          </a:xfrm>
          <a:custGeom>
            <a:rect b="b" l="l" r="r" t="t"/>
            <a:pathLst>
              <a:path extrusionOk="0" h="91" w="114">
                <a:moveTo>
                  <a:pt x="69" y="22"/>
                </a:moveTo>
                <a:lnTo>
                  <a:pt x="69" y="45"/>
                </a:lnTo>
                <a:cubicBezTo>
                  <a:pt x="69" y="56"/>
                  <a:pt x="63" y="61"/>
                  <a:pt x="57" y="61"/>
                </a:cubicBezTo>
                <a:cubicBezTo>
                  <a:pt x="51" y="61"/>
                  <a:pt x="45" y="56"/>
                  <a:pt x="45" y="45"/>
                </a:cubicBezTo>
                <a:lnTo>
                  <a:pt x="45" y="22"/>
                </a:lnTo>
                <a:close/>
                <a:moveTo>
                  <a:pt x="24" y="0"/>
                </a:moveTo>
                <a:cubicBezTo>
                  <a:pt x="0" y="22"/>
                  <a:pt x="0" y="45"/>
                  <a:pt x="24" y="67"/>
                </a:cubicBezTo>
                <a:cubicBezTo>
                  <a:pt x="24" y="90"/>
                  <a:pt x="45" y="90"/>
                  <a:pt x="69" y="90"/>
                </a:cubicBezTo>
                <a:lnTo>
                  <a:pt x="90" y="90"/>
                </a:lnTo>
                <a:cubicBezTo>
                  <a:pt x="90" y="67"/>
                  <a:pt x="90" y="67"/>
                  <a:pt x="114" y="45"/>
                </a:cubicBezTo>
                <a:lnTo>
                  <a:pt x="90" y="22"/>
                </a:lnTo>
                <a:cubicBezTo>
                  <a:pt x="90"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6"/>
          <p:cNvSpPr/>
          <p:nvPr/>
        </p:nvSpPr>
        <p:spPr>
          <a:xfrm>
            <a:off x="8366231" y="950901"/>
            <a:ext cx="11075" cy="9810"/>
          </a:xfrm>
          <a:custGeom>
            <a:rect b="b" l="l" r="r" t="t"/>
            <a:pathLst>
              <a:path extrusionOk="0" h="62" w="70">
                <a:moveTo>
                  <a:pt x="46" y="0"/>
                </a:moveTo>
                <a:cubicBezTo>
                  <a:pt x="40" y="0"/>
                  <a:pt x="35" y="6"/>
                  <a:pt x="24" y="17"/>
                </a:cubicBezTo>
                <a:cubicBezTo>
                  <a:pt x="1" y="17"/>
                  <a:pt x="1" y="40"/>
                  <a:pt x="24" y="40"/>
                </a:cubicBezTo>
                <a:cubicBezTo>
                  <a:pt x="24" y="62"/>
                  <a:pt x="46" y="62"/>
                  <a:pt x="69" y="62"/>
                </a:cubicBezTo>
                <a:lnTo>
                  <a:pt x="69" y="17"/>
                </a:lnTo>
                <a:cubicBezTo>
                  <a:pt x="58" y="6"/>
                  <a:pt x="52"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6"/>
          <p:cNvSpPr/>
          <p:nvPr/>
        </p:nvSpPr>
        <p:spPr>
          <a:xfrm>
            <a:off x="8366231" y="948370"/>
            <a:ext cx="14556" cy="16138"/>
          </a:xfrm>
          <a:custGeom>
            <a:rect b="b" l="l" r="r" t="t"/>
            <a:pathLst>
              <a:path extrusionOk="0" h="102" w="92">
                <a:moveTo>
                  <a:pt x="46" y="33"/>
                </a:moveTo>
                <a:cubicBezTo>
                  <a:pt x="69" y="56"/>
                  <a:pt x="46" y="56"/>
                  <a:pt x="46" y="56"/>
                </a:cubicBezTo>
                <a:lnTo>
                  <a:pt x="24" y="56"/>
                </a:lnTo>
                <a:lnTo>
                  <a:pt x="24" y="33"/>
                </a:lnTo>
                <a:close/>
                <a:moveTo>
                  <a:pt x="36" y="0"/>
                </a:moveTo>
                <a:cubicBezTo>
                  <a:pt x="29" y="0"/>
                  <a:pt x="24" y="3"/>
                  <a:pt x="24" y="11"/>
                </a:cubicBezTo>
                <a:cubicBezTo>
                  <a:pt x="1" y="11"/>
                  <a:pt x="1" y="33"/>
                  <a:pt x="1" y="33"/>
                </a:cubicBezTo>
                <a:lnTo>
                  <a:pt x="1" y="78"/>
                </a:lnTo>
                <a:cubicBezTo>
                  <a:pt x="24" y="78"/>
                  <a:pt x="24" y="101"/>
                  <a:pt x="46" y="101"/>
                </a:cubicBezTo>
                <a:cubicBezTo>
                  <a:pt x="46" y="101"/>
                  <a:pt x="69" y="101"/>
                  <a:pt x="69" y="78"/>
                </a:cubicBezTo>
                <a:cubicBezTo>
                  <a:pt x="91" y="78"/>
                  <a:pt x="91" y="33"/>
                  <a:pt x="69" y="11"/>
                </a:cubicBezTo>
                <a:cubicBezTo>
                  <a:pt x="69" y="11"/>
                  <a:pt x="49"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36"/>
          <p:cNvSpPr/>
          <p:nvPr/>
        </p:nvSpPr>
        <p:spPr>
          <a:xfrm>
            <a:off x="8348510" y="1085705"/>
            <a:ext cx="10759" cy="9968"/>
          </a:xfrm>
          <a:custGeom>
            <a:rect b="b" l="l" r="r" t="t"/>
            <a:pathLst>
              <a:path extrusionOk="0" h="63" w="68">
                <a:moveTo>
                  <a:pt x="22" y="1"/>
                </a:moveTo>
                <a:cubicBezTo>
                  <a:pt x="1" y="22"/>
                  <a:pt x="1" y="22"/>
                  <a:pt x="22" y="46"/>
                </a:cubicBezTo>
                <a:cubicBezTo>
                  <a:pt x="22" y="57"/>
                  <a:pt x="28" y="62"/>
                  <a:pt x="37" y="62"/>
                </a:cubicBezTo>
                <a:cubicBezTo>
                  <a:pt x="45" y="62"/>
                  <a:pt x="57" y="57"/>
                  <a:pt x="68" y="46"/>
                </a:cubicBez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36"/>
          <p:cNvSpPr/>
          <p:nvPr/>
        </p:nvSpPr>
        <p:spPr>
          <a:xfrm>
            <a:off x="8348510" y="1083015"/>
            <a:ext cx="14556" cy="13449"/>
          </a:xfrm>
          <a:custGeom>
            <a:rect b="b" l="l" r="r" t="t"/>
            <a:pathLst>
              <a:path extrusionOk="0" h="85" w="92">
                <a:moveTo>
                  <a:pt x="46" y="18"/>
                </a:moveTo>
                <a:lnTo>
                  <a:pt x="46" y="39"/>
                </a:lnTo>
                <a:lnTo>
                  <a:pt x="68" y="39"/>
                </a:lnTo>
                <a:cubicBezTo>
                  <a:pt x="46" y="39"/>
                  <a:pt x="46" y="63"/>
                  <a:pt x="46" y="63"/>
                </a:cubicBezTo>
                <a:lnTo>
                  <a:pt x="22" y="63"/>
                </a:lnTo>
                <a:lnTo>
                  <a:pt x="22" y="39"/>
                </a:lnTo>
                <a:cubicBezTo>
                  <a:pt x="46" y="39"/>
                  <a:pt x="46" y="18"/>
                  <a:pt x="46" y="18"/>
                </a:cubicBezTo>
                <a:close/>
                <a:moveTo>
                  <a:pt x="54" y="0"/>
                </a:moveTo>
                <a:cubicBezTo>
                  <a:pt x="45" y="0"/>
                  <a:pt x="34" y="6"/>
                  <a:pt x="22" y="18"/>
                </a:cubicBezTo>
                <a:cubicBezTo>
                  <a:pt x="1" y="18"/>
                  <a:pt x="1" y="18"/>
                  <a:pt x="1" y="39"/>
                </a:cubicBezTo>
                <a:lnTo>
                  <a:pt x="1" y="63"/>
                </a:lnTo>
                <a:cubicBezTo>
                  <a:pt x="22" y="85"/>
                  <a:pt x="22" y="85"/>
                  <a:pt x="46" y="85"/>
                </a:cubicBezTo>
                <a:lnTo>
                  <a:pt x="68" y="85"/>
                </a:lnTo>
                <a:cubicBezTo>
                  <a:pt x="91" y="63"/>
                  <a:pt x="91" y="63"/>
                  <a:pt x="91" y="39"/>
                </a:cubicBezTo>
                <a:cubicBezTo>
                  <a:pt x="91" y="39"/>
                  <a:pt x="91" y="18"/>
                  <a:pt x="68" y="18"/>
                </a:cubicBez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6"/>
          <p:cNvSpPr/>
          <p:nvPr/>
        </p:nvSpPr>
        <p:spPr>
          <a:xfrm>
            <a:off x="8427146" y="1025739"/>
            <a:ext cx="10759" cy="10126"/>
          </a:xfrm>
          <a:custGeom>
            <a:rect b="b" l="l" r="r" t="t"/>
            <a:pathLst>
              <a:path extrusionOk="0" h="64" w="68">
                <a:moveTo>
                  <a:pt x="31" y="1"/>
                </a:moveTo>
                <a:cubicBezTo>
                  <a:pt x="23" y="1"/>
                  <a:pt x="11" y="7"/>
                  <a:pt x="0" y="19"/>
                </a:cubicBezTo>
                <a:lnTo>
                  <a:pt x="0" y="64"/>
                </a:lnTo>
                <a:lnTo>
                  <a:pt x="46" y="64"/>
                </a:lnTo>
                <a:cubicBezTo>
                  <a:pt x="46" y="40"/>
                  <a:pt x="67" y="40"/>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6"/>
          <p:cNvSpPr/>
          <p:nvPr/>
        </p:nvSpPr>
        <p:spPr>
          <a:xfrm>
            <a:off x="8423348" y="1024948"/>
            <a:ext cx="14556" cy="14398"/>
          </a:xfrm>
          <a:custGeom>
            <a:rect b="b" l="l" r="r" t="t"/>
            <a:pathLst>
              <a:path extrusionOk="0" h="91" w="92">
                <a:moveTo>
                  <a:pt x="70" y="24"/>
                </a:moveTo>
                <a:lnTo>
                  <a:pt x="70" y="45"/>
                </a:lnTo>
                <a:lnTo>
                  <a:pt x="46" y="45"/>
                </a:lnTo>
                <a:cubicBezTo>
                  <a:pt x="24" y="45"/>
                  <a:pt x="24" y="45"/>
                  <a:pt x="46" y="24"/>
                </a:cubicBezTo>
                <a:close/>
                <a:moveTo>
                  <a:pt x="24" y="0"/>
                </a:moveTo>
                <a:cubicBezTo>
                  <a:pt x="1" y="24"/>
                  <a:pt x="1" y="45"/>
                  <a:pt x="1" y="69"/>
                </a:cubicBezTo>
                <a:cubicBezTo>
                  <a:pt x="24" y="90"/>
                  <a:pt x="24" y="90"/>
                  <a:pt x="46" y="90"/>
                </a:cubicBezTo>
                <a:cubicBezTo>
                  <a:pt x="46" y="90"/>
                  <a:pt x="70" y="90"/>
                  <a:pt x="70" y="69"/>
                </a:cubicBezTo>
                <a:cubicBezTo>
                  <a:pt x="91" y="69"/>
                  <a:pt x="91" y="69"/>
                  <a:pt x="91" y="45"/>
                </a:cubicBezTo>
                <a:lnTo>
                  <a:pt x="91" y="24"/>
                </a:lnTo>
                <a:cubicBezTo>
                  <a:pt x="70" y="0"/>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6"/>
          <p:cNvSpPr/>
          <p:nvPr/>
        </p:nvSpPr>
        <p:spPr>
          <a:xfrm>
            <a:off x="8377148" y="884133"/>
            <a:ext cx="10759" cy="8860"/>
          </a:xfrm>
          <a:custGeom>
            <a:rect b="b" l="l" r="r" t="t"/>
            <a:pathLst>
              <a:path extrusionOk="0" h="56" w="68">
                <a:moveTo>
                  <a:pt x="22" y="0"/>
                </a:moveTo>
                <a:cubicBezTo>
                  <a:pt x="15" y="0"/>
                  <a:pt x="8" y="3"/>
                  <a:pt x="0" y="11"/>
                </a:cubicBezTo>
                <a:lnTo>
                  <a:pt x="0" y="56"/>
                </a:lnTo>
                <a:lnTo>
                  <a:pt x="46" y="56"/>
                </a:lnTo>
                <a:cubicBezTo>
                  <a:pt x="67" y="56"/>
                  <a:pt x="67" y="32"/>
                  <a:pt x="46" y="11"/>
                </a:cubicBezTo>
                <a:cubicBezTo>
                  <a:pt x="46" y="11"/>
                  <a:pt x="3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6"/>
          <p:cNvSpPr/>
          <p:nvPr/>
        </p:nvSpPr>
        <p:spPr>
          <a:xfrm>
            <a:off x="8373351" y="882076"/>
            <a:ext cx="14556" cy="14398"/>
          </a:xfrm>
          <a:custGeom>
            <a:rect b="b" l="l" r="r" t="t"/>
            <a:pathLst>
              <a:path extrusionOk="0" h="91" w="92">
                <a:moveTo>
                  <a:pt x="46" y="24"/>
                </a:moveTo>
                <a:cubicBezTo>
                  <a:pt x="46" y="24"/>
                  <a:pt x="70" y="24"/>
                  <a:pt x="70" y="45"/>
                </a:cubicBezTo>
                <a:cubicBezTo>
                  <a:pt x="58" y="57"/>
                  <a:pt x="52" y="63"/>
                  <a:pt x="49" y="63"/>
                </a:cubicBezTo>
                <a:cubicBezTo>
                  <a:pt x="46" y="63"/>
                  <a:pt x="46" y="57"/>
                  <a:pt x="46" y="45"/>
                </a:cubicBezTo>
                <a:lnTo>
                  <a:pt x="46" y="24"/>
                </a:lnTo>
                <a:close/>
                <a:moveTo>
                  <a:pt x="24" y="0"/>
                </a:moveTo>
                <a:cubicBezTo>
                  <a:pt x="24" y="24"/>
                  <a:pt x="1" y="24"/>
                  <a:pt x="1" y="45"/>
                </a:cubicBezTo>
                <a:cubicBezTo>
                  <a:pt x="1" y="45"/>
                  <a:pt x="1" y="69"/>
                  <a:pt x="24" y="69"/>
                </a:cubicBezTo>
                <a:cubicBezTo>
                  <a:pt x="24" y="90"/>
                  <a:pt x="46" y="90"/>
                  <a:pt x="46" y="90"/>
                </a:cubicBezTo>
                <a:cubicBezTo>
                  <a:pt x="70" y="90"/>
                  <a:pt x="70" y="90"/>
                  <a:pt x="70" y="69"/>
                </a:cubicBezTo>
                <a:cubicBezTo>
                  <a:pt x="91" y="69"/>
                  <a:pt x="91" y="45"/>
                  <a:pt x="91" y="24"/>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6"/>
          <p:cNvSpPr/>
          <p:nvPr/>
        </p:nvSpPr>
        <p:spPr>
          <a:xfrm>
            <a:off x="8434266" y="960553"/>
            <a:ext cx="10759" cy="10126"/>
          </a:xfrm>
          <a:custGeom>
            <a:rect b="b" l="l" r="r" t="t"/>
            <a:pathLst>
              <a:path extrusionOk="0" h="64" w="68">
                <a:moveTo>
                  <a:pt x="22" y="1"/>
                </a:moveTo>
                <a:cubicBezTo>
                  <a:pt x="1" y="24"/>
                  <a:pt x="1" y="24"/>
                  <a:pt x="1" y="46"/>
                </a:cubicBezTo>
                <a:cubicBezTo>
                  <a:pt x="11" y="58"/>
                  <a:pt x="23" y="63"/>
                  <a:pt x="31" y="63"/>
                </a:cubicBezTo>
                <a:cubicBezTo>
                  <a:pt x="40" y="63"/>
                  <a:pt x="46" y="58"/>
                  <a:pt x="46" y="46"/>
                </a:cubicBezTo>
                <a:cubicBezTo>
                  <a:pt x="67" y="46"/>
                  <a:pt x="67" y="24"/>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6"/>
          <p:cNvSpPr/>
          <p:nvPr/>
        </p:nvSpPr>
        <p:spPr>
          <a:xfrm>
            <a:off x="8430627" y="958021"/>
            <a:ext cx="18037" cy="13607"/>
          </a:xfrm>
          <a:custGeom>
            <a:rect b="b" l="l" r="r" t="t"/>
            <a:pathLst>
              <a:path extrusionOk="0" h="86" w="114">
                <a:moveTo>
                  <a:pt x="69" y="17"/>
                </a:moveTo>
                <a:lnTo>
                  <a:pt x="69" y="40"/>
                </a:lnTo>
                <a:lnTo>
                  <a:pt x="69" y="62"/>
                </a:lnTo>
                <a:lnTo>
                  <a:pt x="45" y="62"/>
                </a:lnTo>
                <a:lnTo>
                  <a:pt x="45" y="40"/>
                </a:lnTo>
                <a:cubicBezTo>
                  <a:pt x="45" y="17"/>
                  <a:pt x="45" y="17"/>
                  <a:pt x="69" y="17"/>
                </a:cubicBezTo>
                <a:close/>
                <a:moveTo>
                  <a:pt x="57" y="0"/>
                </a:moveTo>
                <a:cubicBezTo>
                  <a:pt x="46" y="0"/>
                  <a:pt x="34" y="6"/>
                  <a:pt x="24" y="17"/>
                </a:cubicBezTo>
                <a:lnTo>
                  <a:pt x="24" y="40"/>
                </a:lnTo>
                <a:cubicBezTo>
                  <a:pt x="0" y="40"/>
                  <a:pt x="24" y="62"/>
                  <a:pt x="24" y="62"/>
                </a:cubicBezTo>
                <a:cubicBezTo>
                  <a:pt x="24" y="85"/>
                  <a:pt x="45" y="85"/>
                  <a:pt x="45" y="85"/>
                </a:cubicBezTo>
                <a:lnTo>
                  <a:pt x="90" y="85"/>
                </a:lnTo>
                <a:cubicBezTo>
                  <a:pt x="114" y="62"/>
                  <a:pt x="114"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6"/>
          <p:cNvSpPr/>
          <p:nvPr/>
        </p:nvSpPr>
        <p:spPr>
          <a:xfrm>
            <a:off x="8184278" y="789992"/>
            <a:ext cx="10759" cy="10126"/>
          </a:xfrm>
          <a:custGeom>
            <a:rect b="b" l="l" r="r" t="t"/>
            <a:pathLst>
              <a:path extrusionOk="0" h="64" w="68">
                <a:moveTo>
                  <a:pt x="34" y="1"/>
                </a:moveTo>
                <a:cubicBezTo>
                  <a:pt x="28" y="1"/>
                  <a:pt x="22" y="7"/>
                  <a:pt x="22" y="19"/>
                </a:cubicBezTo>
                <a:cubicBezTo>
                  <a:pt x="0" y="19"/>
                  <a:pt x="0" y="40"/>
                  <a:pt x="0" y="64"/>
                </a:cubicBezTo>
                <a:lnTo>
                  <a:pt x="45" y="64"/>
                </a:lnTo>
                <a:cubicBezTo>
                  <a:pt x="67" y="40"/>
                  <a:pt x="67" y="40"/>
                  <a:pt x="45" y="19"/>
                </a:cubicBezTo>
                <a:cubicBezTo>
                  <a:pt x="45" y="7"/>
                  <a:pt x="40"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6"/>
          <p:cNvSpPr/>
          <p:nvPr/>
        </p:nvSpPr>
        <p:spPr>
          <a:xfrm>
            <a:off x="8180481" y="789201"/>
            <a:ext cx="18195" cy="14398"/>
          </a:xfrm>
          <a:custGeom>
            <a:rect b="b" l="l" r="r" t="t"/>
            <a:pathLst>
              <a:path extrusionOk="0" h="91" w="115">
                <a:moveTo>
                  <a:pt x="69" y="24"/>
                </a:moveTo>
                <a:lnTo>
                  <a:pt x="69" y="45"/>
                </a:lnTo>
                <a:cubicBezTo>
                  <a:pt x="69" y="53"/>
                  <a:pt x="67" y="56"/>
                  <a:pt x="63" y="56"/>
                </a:cubicBezTo>
                <a:cubicBezTo>
                  <a:pt x="56" y="56"/>
                  <a:pt x="46" y="45"/>
                  <a:pt x="46" y="45"/>
                </a:cubicBezTo>
                <a:lnTo>
                  <a:pt x="46" y="24"/>
                </a:lnTo>
                <a:close/>
                <a:moveTo>
                  <a:pt x="24" y="0"/>
                </a:moveTo>
                <a:cubicBezTo>
                  <a:pt x="1" y="24"/>
                  <a:pt x="1" y="45"/>
                  <a:pt x="24" y="69"/>
                </a:cubicBezTo>
                <a:cubicBezTo>
                  <a:pt x="24" y="90"/>
                  <a:pt x="46" y="90"/>
                  <a:pt x="46" y="90"/>
                </a:cubicBezTo>
                <a:cubicBezTo>
                  <a:pt x="69" y="90"/>
                  <a:pt x="69" y="90"/>
                  <a:pt x="91" y="69"/>
                </a:cubicBezTo>
                <a:cubicBezTo>
                  <a:pt x="115" y="69"/>
                  <a:pt x="115" y="24"/>
                  <a:pt x="91" y="24"/>
                </a:cubicBez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6"/>
          <p:cNvSpPr/>
          <p:nvPr/>
        </p:nvSpPr>
        <p:spPr>
          <a:xfrm>
            <a:off x="8241396" y="866254"/>
            <a:ext cx="10759" cy="10443"/>
          </a:xfrm>
          <a:custGeom>
            <a:rect b="b" l="l" r="r" t="t"/>
            <a:pathLst>
              <a:path extrusionOk="0" h="66" w="68">
                <a:moveTo>
                  <a:pt x="29" y="0"/>
                </a:moveTo>
                <a:cubicBezTo>
                  <a:pt x="25" y="0"/>
                  <a:pt x="22" y="3"/>
                  <a:pt x="22" y="10"/>
                </a:cubicBezTo>
                <a:cubicBezTo>
                  <a:pt x="1" y="10"/>
                  <a:pt x="1" y="33"/>
                  <a:pt x="22" y="55"/>
                </a:cubicBezTo>
                <a:cubicBezTo>
                  <a:pt x="22" y="55"/>
                  <a:pt x="33" y="65"/>
                  <a:pt x="46" y="65"/>
                </a:cubicBezTo>
                <a:cubicBezTo>
                  <a:pt x="53" y="65"/>
                  <a:pt x="60" y="63"/>
                  <a:pt x="67" y="55"/>
                </a:cubicBezTo>
                <a:lnTo>
                  <a:pt x="67" y="10"/>
                </a:lnTo>
                <a:cubicBezTo>
                  <a:pt x="53" y="10"/>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6"/>
          <p:cNvSpPr/>
          <p:nvPr/>
        </p:nvSpPr>
        <p:spPr>
          <a:xfrm>
            <a:off x="8237757" y="864355"/>
            <a:ext cx="18037" cy="14398"/>
          </a:xfrm>
          <a:custGeom>
            <a:rect b="b" l="l" r="r" t="t"/>
            <a:pathLst>
              <a:path extrusionOk="0" h="91" w="114">
                <a:moveTo>
                  <a:pt x="69" y="22"/>
                </a:moveTo>
                <a:lnTo>
                  <a:pt x="69" y="45"/>
                </a:lnTo>
                <a:lnTo>
                  <a:pt x="69" y="67"/>
                </a:lnTo>
                <a:cubicBezTo>
                  <a:pt x="45" y="67"/>
                  <a:pt x="45" y="67"/>
                  <a:pt x="45" y="45"/>
                </a:cubicBezTo>
                <a:lnTo>
                  <a:pt x="45" y="22"/>
                </a:lnTo>
                <a:close/>
                <a:moveTo>
                  <a:pt x="24" y="0"/>
                </a:moveTo>
                <a:cubicBezTo>
                  <a:pt x="24" y="22"/>
                  <a:pt x="0" y="45"/>
                  <a:pt x="24" y="67"/>
                </a:cubicBezTo>
                <a:cubicBezTo>
                  <a:pt x="24" y="90"/>
                  <a:pt x="45" y="90"/>
                  <a:pt x="45" y="90"/>
                </a:cubicBezTo>
                <a:lnTo>
                  <a:pt x="90" y="90"/>
                </a:lnTo>
                <a:cubicBezTo>
                  <a:pt x="114" y="67"/>
                  <a:pt x="114" y="45"/>
                  <a:pt x="90" y="22"/>
                </a:cubicBezTo>
                <a:cubicBezTo>
                  <a:pt x="90"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6"/>
          <p:cNvSpPr/>
          <p:nvPr/>
        </p:nvSpPr>
        <p:spPr>
          <a:xfrm>
            <a:off x="8173361" y="857077"/>
            <a:ext cx="11075" cy="10759"/>
          </a:xfrm>
          <a:custGeom>
            <a:rect b="b" l="l" r="r" t="t"/>
            <a:pathLst>
              <a:path extrusionOk="0" h="68" w="70">
                <a:moveTo>
                  <a:pt x="24" y="1"/>
                </a:moveTo>
                <a:cubicBezTo>
                  <a:pt x="24" y="23"/>
                  <a:pt x="1" y="46"/>
                  <a:pt x="24" y="46"/>
                </a:cubicBezTo>
                <a:cubicBezTo>
                  <a:pt x="24" y="68"/>
                  <a:pt x="46" y="68"/>
                  <a:pt x="69" y="68"/>
                </a:cubicBezTo>
                <a:lnTo>
                  <a:pt x="69" y="23"/>
                </a:ln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6"/>
          <p:cNvSpPr/>
          <p:nvPr/>
        </p:nvSpPr>
        <p:spPr>
          <a:xfrm>
            <a:off x="8173361" y="855495"/>
            <a:ext cx="14398" cy="16138"/>
          </a:xfrm>
          <a:custGeom>
            <a:rect b="b" l="l" r="r" t="t"/>
            <a:pathLst>
              <a:path extrusionOk="0" h="102" w="91">
                <a:moveTo>
                  <a:pt x="46" y="33"/>
                </a:moveTo>
                <a:cubicBezTo>
                  <a:pt x="69" y="33"/>
                  <a:pt x="69" y="33"/>
                  <a:pt x="69" y="56"/>
                </a:cubicBezTo>
                <a:lnTo>
                  <a:pt x="24" y="56"/>
                </a:lnTo>
                <a:cubicBezTo>
                  <a:pt x="24" y="56"/>
                  <a:pt x="24" y="33"/>
                  <a:pt x="46" y="33"/>
                </a:cubicBezTo>
                <a:close/>
                <a:moveTo>
                  <a:pt x="40" y="1"/>
                </a:moveTo>
                <a:cubicBezTo>
                  <a:pt x="34" y="1"/>
                  <a:pt x="24" y="11"/>
                  <a:pt x="24" y="11"/>
                </a:cubicBezTo>
                <a:cubicBezTo>
                  <a:pt x="1" y="33"/>
                  <a:pt x="1" y="56"/>
                  <a:pt x="1" y="78"/>
                </a:cubicBezTo>
                <a:cubicBezTo>
                  <a:pt x="24" y="78"/>
                  <a:pt x="24" y="101"/>
                  <a:pt x="46" y="101"/>
                </a:cubicBezTo>
                <a:lnTo>
                  <a:pt x="69" y="78"/>
                </a:lnTo>
                <a:cubicBezTo>
                  <a:pt x="91" y="78"/>
                  <a:pt x="91" y="56"/>
                  <a:pt x="91" y="56"/>
                </a:cubicBezTo>
                <a:lnTo>
                  <a:pt x="91" y="11"/>
                </a:lnTo>
                <a:lnTo>
                  <a:pt x="46" y="11"/>
                </a:lnTo>
                <a:cubicBezTo>
                  <a:pt x="46" y="3"/>
                  <a:pt x="43" y="1"/>
                  <a:pt x="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6"/>
          <p:cNvSpPr/>
          <p:nvPr/>
        </p:nvSpPr>
        <p:spPr>
          <a:xfrm>
            <a:off x="8251996" y="799960"/>
            <a:ext cx="10917" cy="9968"/>
          </a:xfrm>
          <a:custGeom>
            <a:rect b="b" l="l" r="r" t="t"/>
            <a:pathLst>
              <a:path extrusionOk="0" h="63" w="69">
                <a:moveTo>
                  <a:pt x="0" y="1"/>
                </a:moveTo>
                <a:lnTo>
                  <a:pt x="0" y="46"/>
                </a:lnTo>
                <a:cubicBezTo>
                  <a:pt x="12" y="57"/>
                  <a:pt x="18" y="62"/>
                  <a:pt x="24" y="62"/>
                </a:cubicBezTo>
                <a:cubicBezTo>
                  <a:pt x="29" y="62"/>
                  <a:pt x="35"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6"/>
          <p:cNvSpPr/>
          <p:nvPr/>
        </p:nvSpPr>
        <p:spPr>
          <a:xfrm>
            <a:off x="8248516" y="797270"/>
            <a:ext cx="14398" cy="13449"/>
          </a:xfrm>
          <a:custGeom>
            <a:rect b="b" l="l" r="r" t="t"/>
            <a:pathLst>
              <a:path extrusionOk="0" h="85" w="91">
                <a:moveTo>
                  <a:pt x="68" y="39"/>
                </a:moveTo>
                <a:lnTo>
                  <a:pt x="68" y="63"/>
                </a:lnTo>
                <a:lnTo>
                  <a:pt x="46" y="63"/>
                </a:lnTo>
                <a:cubicBezTo>
                  <a:pt x="46" y="63"/>
                  <a:pt x="22" y="39"/>
                  <a:pt x="46" y="39"/>
                </a:cubicBezTo>
                <a:close/>
                <a:moveTo>
                  <a:pt x="57" y="0"/>
                </a:moveTo>
                <a:cubicBezTo>
                  <a:pt x="45" y="0"/>
                  <a:pt x="34" y="6"/>
                  <a:pt x="22" y="18"/>
                </a:cubicBezTo>
                <a:cubicBezTo>
                  <a:pt x="22" y="18"/>
                  <a:pt x="1" y="18"/>
                  <a:pt x="1" y="39"/>
                </a:cubicBezTo>
                <a:cubicBezTo>
                  <a:pt x="1" y="63"/>
                  <a:pt x="1" y="63"/>
                  <a:pt x="22" y="63"/>
                </a:cubicBezTo>
                <a:cubicBezTo>
                  <a:pt x="22" y="85"/>
                  <a:pt x="22" y="85"/>
                  <a:pt x="46" y="85"/>
                </a:cubicBezTo>
                <a:lnTo>
                  <a:pt x="68" y="85"/>
                </a:lnTo>
                <a:cubicBezTo>
                  <a:pt x="91" y="63"/>
                  <a:pt x="91"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6"/>
          <p:cNvSpPr/>
          <p:nvPr/>
        </p:nvSpPr>
        <p:spPr>
          <a:xfrm>
            <a:off x="8234276" y="932864"/>
            <a:ext cx="10759" cy="10126"/>
          </a:xfrm>
          <a:custGeom>
            <a:rect b="b" l="l" r="r" t="t"/>
            <a:pathLst>
              <a:path extrusionOk="0" h="64" w="68">
                <a:moveTo>
                  <a:pt x="31" y="1"/>
                </a:moveTo>
                <a:cubicBezTo>
                  <a:pt x="23" y="1"/>
                  <a:pt x="11" y="7"/>
                  <a:pt x="0" y="19"/>
                </a:cubicBezTo>
                <a:lnTo>
                  <a:pt x="0" y="64"/>
                </a:lnTo>
                <a:lnTo>
                  <a:pt x="46" y="64"/>
                </a:lnTo>
                <a:cubicBezTo>
                  <a:pt x="67" y="40"/>
                  <a:pt x="67" y="40"/>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6"/>
          <p:cNvSpPr/>
          <p:nvPr/>
        </p:nvSpPr>
        <p:spPr>
          <a:xfrm>
            <a:off x="8230478" y="930649"/>
            <a:ext cx="18195" cy="15822"/>
          </a:xfrm>
          <a:custGeom>
            <a:rect b="b" l="l" r="r" t="t"/>
            <a:pathLst>
              <a:path extrusionOk="0" h="100" w="115">
                <a:moveTo>
                  <a:pt x="70" y="33"/>
                </a:moveTo>
                <a:lnTo>
                  <a:pt x="70" y="54"/>
                </a:lnTo>
                <a:lnTo>
                  <a:pt x="46" y="54"/>
                </a:lnTo>
                <a:lnTo>
                  <a:pt x="46" y="33"/>
                </a:lnTo>
                <a:close/>
                <a:moveTo>
                  <a:pt x="44" y="0"/>
                </a:moveTo>
                <a:cubicBezTo>
                  <a:pt x="37" y="0"/>
                  <a:pt x="31" y="3"/>
                  <a:pt x="24" y="9"/>
                </a:cubicBezTo>
                <a:lnTo>
                  <a:pt x="1" y="33"/>
                </a:lnTo>
                <a:cubicBezTo>
                  <a:pt x="1" y="54"/>
                  <a:pt x="1" y="78"/>
                  <a:pt x="24" y="78"/>
                </a:cubicBezTo>
                <a:cubicBezTo>
                  <a:pt x="24" y="78"/>
                  <a:pt x="24" y="99"/>
                  <a:pt x="46" y="99"/>
                </a:cubicBezTo>
                <a:cubicBezTo>
                  <a:pt x="70" y="99"/>
                  <a:pt x="70" y="99"/>
                  <a:pt x="70" y="78"/>
                </a:cubicBezTo>
                <a:cubicBezTo>
                  <a:pt x="91" y="78"/>
                  <a:pt x="115" y="33"/>
                  <a:pt x="91" y="33"/>
                </a:cubicBezTo>
                <a:cubicBezTo>
                  <a:pt x="76" y="16"/>
                  <a:pt x="60"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6"/>
          <p:cNvSpPr/>
          <p:nvPr/>
        </p:nvSpPr>
        <p:spPr>
          <a:xfrm>
            <a:off x="8309114" y="874798"/>
            <a:ext cx="11075" cy="11075"/>
          </a:xfrm>
          <a:custGeom>
            <a:rect b="b" l="l" r="r" t="t"/>
            <a:pathLst>
              <a:path extrusionOk="0" h="70" w="70">
                <a:moveTo>
                  <a:pt x="24" y="1"/>
                </a:moveTo>
                <a:cubicBezTo>
                  <a:pt x="1" y="24"/>
                  <a:pt x="1" y="46"/>
                  <a:pt x="1" y="46"/>
                </a:cubicBezTo>
                <a:cubicBezTo>
                  <a:pt x="24" y="70"/>
                  <a:pt x="46" y="70"/>
                  <a:pt x="46" y="70"/>
                </a:cubicBezTo>
                <a:cubicBezTo>
                  <a:pt x="69" y="46"/>
                  <a:pt x="69" y="24"/>
                  <a:pt x="69" y="24"/>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6"/>
          <p:cNvSpPr/>
          <p:nvPr/>
        </p:nvSpPr>
        <p:spPr>
          <a:xfrm>
            <a:off x="8305633" y="872266"/>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cubicBezTo>
                  <a:pt x="1" y="40"/>
                  <a:pt x="1" y="62"/>
                  <a:pt x="23" y="86"/>
                </a:cubicBezTo>
                <a:lnTo>
                  <a:pt x="91" y="86"/>
                </a:lnTo>
                <a:cubicBezTo>
                  <a:pt x="113" y="62"/>
                  <a:pt x="113" y="40"/>
                  <a:pt x="91" y="17"/>
                </a:cubicBez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6"/>
          <p:cNvSpPr/>
          <p:nvPr/>
        </p:nvSpPr>
        <p:spPr>
          <a:xfrm>
            <a:off x="8259116" y="731925"/>
            <a:ext cx="11075" cy="11075"/>
          </a:xfrm>
          <a:custGeom>
            <a:rect b="b" l="l" r="r" t="t"/>
            <a:pathLst>
              <a:path extrusionOk="0" h="70" w="70">
                <a:moveTo>
                  <a:pt x="24" y="1"/>
                </a:moveTo>
                <a:cubicBezTo>
                  <a:pt x="1" y="24"/>
                  <a:pt x="1" y="46"/>
                  <a:pt x="24" y="46"/>
                </a:cubicBezTo>
                <a:cubicBezTo>
                  <a:pt x="24" y="70"/>
                  <a:pt x="46" y="70"/>
                  <a:pt x="46" y="70"/>
                </a:cubicBezTo>
                <a:cubicBezTo>
                  <a:pt x="69" y="46"/>
                  <a:pt x="69" y="24"/>
                  <a:pt x="69" y="24"/>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6"/>
          <p:cNvSpPr/>
          <p:nvPr/>
        </p:nvSpPr>
        <p:spPr>
          <a:xfrm>
            <a:off x="8259116" y="729394"/>
            <a:ext cx="14398" cy="13607"/>
          </a:xfrm>
          <a:custGeom>
            <a:rect b="b" l="l" r="r" t="t"/>
            <a:pathLst>
              <a:path extrusionOk="0" h="86" w="91">
                <a:moveTo>
                  <a:pt x="46" y="40"/>
                </a:moveTo>
                <a:lnTo>
                  <a:pt x="46" y="62"/>
                </a:lnTo>
                <a:lnTo>
                  <a:pt x="24" y="62"/>
                </a:lnTo>
                <a:lnTo>
                  <a:pt x="24" y="40"/>
                </a:lnTo>
                <a:close/>
                <a:moveTo>
                  <a:pt x="44" y="1"/>
                </a:moveTo>
                <a:cubicBezTo>
                  <a:pt x="29" y="1"/>
                  <a:pt x="12" y="6"/>
                  <a:pt x="1" y="17"/>
                </a:cubicBezTo>
                <a:lnTo>
                  <a:pt x="1" y="40"/>
                </a:lnTo>
                <a:lnTo>
                  <a:pt x="1" y="86"/>
                </a:lnTo>
                <a:lnTo>
                  <a:pt x="69" y="86"/>
                </a:lnTo>
                <a:cubicBezTo>
                  <a:pt x="91" y="62"/>
                  <a:pt x="91" y="40"/>
                  <a:pt x="69" y="17"/>
                </a:cubicBezTo>
                <a:cubicBezTo>
                  <a:pt x="69" y="6"/>
                  <a:pt x="58" y="1"/>
                  <a:pt x="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6"/>
          <p:cNvSpPr/>
          <p:nvPr/>
        </p:nvSpPr>
        <p:spPr>
          <a:xfrm>
            <a:off x="8316234" y="808029"/>
            <a:ext cx="11075" cy="9810"/>
          </a:xfrm>
          <a:custGeom>
            <a:rect b="b" l="l" r="r" t="t"/>
            <a:pathLst>
              <a:path extrusionOk="0" h="62" w="70">
                <a:moveTo>
                  <a:pt x="55" y="0"/>
                </a:moveTo>
                <a:cubicBezTo>
                  <a:pt x="46" y="0"/>
                  <a:pt x="35" y="6"/>
                  <a:pt x="24" y="17"/>
                </a:cubicBezTo>
                <a:cubicBezTo>
                  <a:pt x="24" y="17"/>
                  <a:pt x="1" y="40"/>
                  <a:pt x="24" y="62"/>
                </a:cubicBezTo>
                <a:lnTo>
                  <a:pt x="69" y="62"/>
                </a:lnTo>
                <a:lnTo>
                  <a:pt x="69" y="17"/>
                </a:lnTo>
                <a:cubicBezTo>
                  <a:pt x="69" y="6"/>
                  <a:pt x="63" y="0"/>
                  <a:pt x="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6"/>
          <p:cNvSpPr/>
          <p:nvPr/>
        </p:nvSpPr>
        <p:spPr>
          <a:xfrm>
            <a:off x="8316234" y="805497"/>
            <a:ext cx="14398" cy="16138"/>
          </a:xfrm>
          <a:custGeom>
            <a:rect b="b" l="l" r="r" t="t"/>
            <a:pathLst>
              <a:path extrusionOk="0" h="102" w="91">
                <a:moveTo>
                  <a:pt x="46" y="33"/>
                </a:moveTo>
                <a:cubicBezTo>
                  <a:pt x="69" y="33"/>
                  <a:pt x="69" y="56"/>
                  <a:pt x="69" y="56"/>
                </a:cubicBezTo>
                <a:lnTo>
                  <a:pt x="24" y="56"/>
                </a:lnTo>
                <a:cubicBezTo>
                  <a:pt x="24" y="56"/>
                  <a:pt x="24" y="33"/>
                  <a:pt x="46" y="33"/>
                </a:cubicBezTo>
                <a:close/>
                <a:moveTo>
                  <a:pt x="46" y="0"/>
                </a:moveTo>
                <a:cubicBezTo>
                  <a:pt x="39" y="0"/>
                  <a:pt x="31" y="3"/>
                  <a:pt x="24" y="11"/>
                </a:cubicBezTo>
                <a:cubicBezTo>
                  <a:pt x="1" y="33"/>
                  <a:pt x="1" y="56"/>
                  <a:pt x="1" y="78"/>
                </a:cubicBezTo>
                <a:cubicBezTo>
                  <a:pt x="24" y="78"/>
                  <a:pt x="24" y="101"/>
                  <a:pt x="46" y="101"/>
                </a:cubicBezTo>
                <a:cubicBezTo>
                  <a:pt x="46" y="101"/>
                  <a:pt x="69" y="101"/>
                  <a:pt x="69" y="78"/>
                </a:cubicBezTo>
                <a:cubicBezTo>
                  <a:pt x="91" y="78"/>
                  <a:pt x="91" y="56"/>
                  <a:pt x="91" y="56"/>
                </a:cubicBezTo>
                <a:lnTo>
                  <a:pt x="91" y="11"/>
                </a:lnTo>
                <a:cubicBezTo>
                  <a:pt x="77" y="11"/>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6"/>
          <p:cNvSpPr/>
          <p:nvPr/>
        </p:nvSpPr>
        <p:spPr>
          <a:xfrm>
            <a:off x="8127161" y="715154"/>
            <a:ext cx="10601" cy="9810"/>
          </a:xfrm>
          <a:custGeom>
            <a:rect b="b" l="l" r="r" t="t"/>
            <a:pathLst>
              <a:path extrusionOk="0" h="62" w="67">
                <a:moveTo>
                  <a:pt x="31" y="0"/>
                </a:moveTo>
                <a:cubicBezTo>
                  <a:pt x="22" y="0"/>
                  <a:pt x="11" y="6"/>
                  <a:pt x="0" y="17"/>
                </a:cubicBezTo>
                <a:lnTo>
                  <a:pt x="0" y="40"/>
                </a:lnTo>
                <a:cubicBezTo>
                  <a:pt x="22" y="62"/>
                  <a:pt x="22" y="62"/>
                  <a:pt x="45" y="62"/>
                </a:cubicBezTo>
                <a:cubicBezTo>
                  <a:pt x="67" y="40"/>
                  <a:pt x="67" y="17"/>
                  <a:pt x="45" y="17"/>
                </a:cubicBezTo>
                <a:cubicBezTo>
                  <a:pt x="45" y="6"/>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6"/>
          <p:cNvSpPr/>
          <p:nvPr/>
        </p:nvSpPr>
        <p:spPr>
          <a:xfrm>
            <a:off x="8123364" y="711515"/>
            <a:ext cx="14398" cy="17246"/>
          </a:xfrm>
          <a:custGeom>
            <a:rect b="b" l="l" r="r" t="t"/>
            <a:pathLst>
              <a:path extrusionOk="0" h="109" w="91">
                <a:moveTo>
                  <a:pt x="69" y="40"/>
                </a:moveTo>
                <a:lnTo>
                  <a:pt x="69" y="63"/>
                </a:lnTo>
                <a:lnTo>
                  <a:pt x="46" y="63"/>
                </a:lnTo>
                <a:cubicBezTo>
                  <a:pt x="24" y="63"/>
                  <a:pt x="24" y="63"/>
                  <a:pt x="24" y="40"/>
                </a:cubicBezTo>
                <a:close/>
                <a:moveTo>
                  <a:pt x="58" y="0"/>
                </a:moveTo>
                <a:cubicBezTo>
                  <a:pt x="46" y="0"/>
                  <a:pt x="35" y="6"/>
                  <a:pt x="24" y="18"/>
                </a:cubicBezTo>
                <a:cubicBezTo>
                  <a:pt x="1" y="18"/>
                  <a:pt x="1" y="40"/>
                  <a:pt x="1" y="40"/>
                </a:cubicBezTo>
                <a:cubicBezTo>
                  <a:pt x="1" y="63"/>
                  <a:pt x="1" y="63"/>
                  <a:pt x="24" y="85"/>
                </a:cubicBezTo>
                <a:lnTo>
                  <a:pt x="46" y="108"/>
                </a:lnTo>
                <a:cubicBezTo>
                  <a:pt x="69" y="108"/>
                  <a:pt x="69" y="85"/>
                  <a:pt x="69" y="85"/>
                </a:cubicBezTo>
                <a:cubicBezTo>
                  <a:pt x="91" y="63"/>
                  <a:pt x="91"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6"/>
          <p:cNvSpPr/>
          <p:nvPr/>
        </p:nvSpPr>
        <p:spPr>
          <a:xfrm>
            <a:off x="8059126" y="707085"/>
            <a:ext cx="10917" cy="9968"/>
          </a:xfrm>
          <a:custGeom>
            <a:rect b="b" l="l" r="r" t="t"/>
            <a:pathLst>
              <a:path extrusionOk="0" h="63" w="69">
                <a:moveTo>
                  <a:pt x="24" y="1"/>
                </a:moveTo>
                <a:cubicBezTo>
                  <a:pt x="0" y="22"/>
                  <a:pt x="0" y="22"/>
                  <a:pt x="0" y="46"/>
                </a:cubicBezTo>
                <a:cubicBezTo>
                  <a:pt x="12" y="57"/>
                  <a:pt x="23" y="62"/>
                  <a:pt x="32"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6"/>
          <p:cNvSpPr/>
          <p:nvPr/>
        </p:nvSpPr>
        <p:spPr>
          <a:xfrm>
            <a:off x="8055646" y="703445"/>
            <a:ext cx="14398" cy="14398"/>
          </a:xfrm>
          <a:custGeom>
            <a:rect b="b" l="l" r="r" t="t"/>
            <a:pathLst>
              <a:path extrusionOk="0" h="91" w="91">
                <a:moveTo>
                  <a:pt x="46" y="24"/>
                </a:moveTo>
                <a:cubicBezTo>
                  <a:pt x="67" y="24"/>
                  <a:pt x="67" y="45"/>
                  <a:pt x="67" y="45"/>
                </a:cubicBezTo>
                <a:lnTo>
                  <a:pt x="67" y="69"/>
                </a:lnTo>
                <a:lnTo>
                  <a:pt x="46" y="69"/>
                </a:lnTo>
                <a:lnTo>
                  <a:pt x="46" y="45"/>
                </a:lnTo>
                <a:lnTo>
                  <a:pt x="46" y="24"/>
                </a:lnTo>
                <a:close/>
                <a:moveTo>
                  <a:pt x="67" y="0"/>
                </a:moveTo>
                <a:cubicBezTo>
                  <a:pt x="46" y="0"/>
                  <a:pt x="46" y="0"/>
                  <a:pt x="22" y="24"/>
                </a:cubicBezTo>
                <a:cubicBezTo>
                  <a:pt x="1" y="24"/>
                  <a:pt x="1" y="45"/>
                  <a:pt x="22" y="69"/>
                </a:cubicBezTo>
                <a:cubicBezTo>
                  <a:pt x="22" y="91"/>
                  <a:pt x="46" y="91"/>
                  <a:pt x="46" y="91"/>
                </a:cubicBezTo>
                <a:lnTo>
                  <a:pt x="91" y="91"/>
                </a:lnTo>
                <a:lnTo>
                  <a:pt x="91" y="45"/>
                </a:lnTo>
                <a:lnTo>
                  <a:pt x="91" y="24"/>
                </a:lnTo>
                <a:cubicBezTo>
                  <a:pt x="91" y="0"/>
                  <a:pt x="67" y="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6"/>
          <p:cNvSpPr/>
          <p:nvPr/>
        </p:nvSpPr>
        <p:spPr>
          <a:xfrm>
            <a:off x="8134281" y="647277"/>
            <a:ext cx="10759" cy="9968"/>
          </a:xfrm>
          <a:custGeom>
            <a:rect b="b" l="l" r="r" t="t"/>
            <a:pathLst>
              <a:path extrusionOk="0" h="63" w="68">
                <a:moveTo>
                  <a:pt x="36" y="0"/>
                </a:moveTo>
                <a:cubicBezTo>
                  <a:pt x="28" y="0"/>
                  <a:pt x="22" y="6"/>
                  <a:pt x="22" y="18"/>
                </a:cubicBezTo>
                <a:cubicBezTo>
                  <a:pt x="0" y="18"/>
                  <a:pt x="0" y="39"/>
                  <a:pt x="22" y="63"/>
                </a:cubicBezTo>
                <a:lnTo>
                  <a:pt x="45" y="63"/>
                </a:lnTo>
                <a:cubicBezTo>
                  <a:pt x="67" y="39"/>
                  <a:pt x="67" y="39"/>
                  <a:pt x="67" y="18"/>
                </a:cubicBez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6"/>
          <p:cNvSpPr/>
          <p:nvPr/>
        </p:nvSpPr>
        <p:spPr>
          <a:xfrm>
            <a:off x="8134281" y="646328"/>
            <a:ext cx="14398" cy="14398"/>
          </a:xfrm>
          <a:custGeom>
            <a:rect b="b" l="l" r="r" t="t"/>
            <a:pathLst>
              <a:path extrusionOk="0" h="91" w="91">
                <a:moveTo>
                  <a:pt x="45" y="24"/>
                </a:moveTo>
                <a:lnTo>
                  <a:pt x="45" y="45"/>
                </a:lnTo>
                <a:cubicBezTo>
                  <a:pt x="45" y="45"/>
                  <a:pt x="45" y="56"/>
                  <a:pt x="38" y="56"/>
                </a:cubicBezTo>
                <a:cubicBezTo>
                  <a:pt x="35" y="56"/>
                  <a:pt x="30" y="53"/>
                  <a:pt x="22" y="45"/>
                </a:cubicBezTo>
                <a:lnTo>
                  <a:pt x="22" y="24"/>
                </a:lnTo>
                <a:close/>
                <a:moveTo>
                  <a:pt x="0" y="0"/>
                </a:moveTo>
                <a:lnTo>
                  <a:pt x="0" y="45"/>
                </a:lnTo>
                <a:lnTo>
                  <a:pt x="0" y="69"/>
                </a:lnTo>
                <a:lnTo>
                  <a:pt x="22" y="90"/>
                </a:lnTo>
                <a:lnTo>
                  <a:pt x="45" y="90"/>
                </a:lnTo>
                <a:lnTo>
                  <a:pt x="67" y="69"/>
                </a:lnTo>
                <a:cubicBezTo>
                  <a:pt x="91" y="69"/>
                  <a:pt x="91" y="24"/>
                  <a:pt x="67" y="24"/>
                </a:cubicBezTo>
                <a:cubicBezTo>
                  <a:pt x="45"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6"/>
          <p:cNvSpPr/>
          <p:nvPr/>
        </p:nvSpPr>
        <p:spPr>
          <a:xfrm>
            <a:off x="8116244" y="781923"/>
            <a:ext cx="11075" cy="10126"/>
          </a:xfrm>
          <a:custGeom>
            <a:rect b="b" l="l" r="r" t="t"/>
            <a:pathLst>
              <a:path extrusionOk="0" h="64" w="70">
                <a:moveTo>
                  <a:pt x="24" y="1"/>
                </a:moveTo>
                <a:cubicBezTo>
                  <a:pt x="1" y="24"/>
                  <a:pt x="1" y="46"/>
                  <a:pt x="24" y="46"/>
                </a:cubicBezTo>
                <a:cubicBezTo>
                  <a:pt x="24" y="58"/>
                  <a:pt x="29" y="64"/>
                  <a:pt x="35" y="64"/>
                </a:cubicBezTo>
                <a:cubicBezTo>
                  <a:pt x="40" y="64"/>
                  <a:pt x="46" y="58"/>
                  <a:pt x="46" y="46"/>
                </a:cubicBezTo>
                <a:cubicBezTo>
                  <a:pt x="69" y="46"/>
                  <a:pt x="69" y="24"/>
                  <a:pt x="69" y="24"/>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6"/>
          <p:cNvSpPr/>
          <p:nvPr/>
        </p:nvSpPr>
        <p:spPr>
          <a:xfrm>
            <a:off x="8112763" y="779391"/>
            <a:ext cx="17879" cy="13607"/>
          </a:xfrm>
          <a:custGeom>
            <a:rect b="b" l="l" r="r" t="t"/>
            <a:pathLst>
              <a:path extrusionOk="0" h="86" w="113">
                <a:moveTo>
                  <a:pt x="68" y="40"/>
                </a:moveTo>
                <a:lnTo>
                  <a:pt x="68" y="62"/>
                </a:lnTo>
                <a:lnTo>
                  <a:pt x="46" y="62"/>
                </a:lnTo>
                <a:lnTo>
                  <a:pt x="46" y="40"/>
                </a:lnTo>
                <a:close/>
                <a:moveTo>
                  <a:pt x="66" y="1"/>
                </a:moveTo>
                <a:cubicBezTo>
                  <a:pt x="51" y="1"/>
                  <a:pt x="34" y="6"/>
                  <a:pt x="23" y="17"/>
                </a:cubicBezTo>
                <a:cubicBezTo>
                  <a:pt x="23" y="17"/>
                  <a:pt x="1" y="62"/>
                  <a:pt x="23" y="86"/>
                </a:cubicBezTo>
                <a:lnTo>
                  <a:pt x="91" y="86"/>
                </a:lnTo>
                <a:cubicBezTo>
                  <a:pt x="113" y="62"/>
                  <a:pt x="113" y="40"/>
                  <a:pt x="91" y="17"/>
                </a:cubicBezTo>
                <a:cubicBezTo>
                  <a:pt x="91" y="6"/>
                  <a:pt x="80" y="1"/>
                  <a:pt x="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6"/>
          <p:cNvSpPr/>
          <p:nvPr/>
        </p:nvSpPr>
        <p:spPr>
          <a:xfrm>
            <a:off x="8191398" y="724805"/>
            <a:ext cx="10759" cy="9019"/>
          </a:xfrm>
          <a:custGeom>
            <a:rect b="b" l="l" r="r" t="t"/>
            <a:pathLst>
              <a:path extrusionOk="0" h="57" w="68">
                <a:moveTo>
                  <a:pt x="22" y="1"/>
                </a:moveTo>
                <a:cubicBezTo>
                  <a:pt x="0" y="1"/>
                  <a:pt x="0" y="24"/>
                  <a:pt x="22" y="46"/>
                </a:cubicBezTo>
                <a:cubicBezTo>
                  <a:pt x="22" y="46"/>
                  <a:pt x="33" y="56"/>
                  <a:pt x="46" y="56"/>
                </a:cubicBezTo>
                <a:cubicBezTo>
                  <a:pt x="53" y="56"/>
                  <a:pt x="60" y="54"/>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6"/>
          <p:cNvSpPr/>
          <p:nvPr/>
        </p:nvSpPr>
        <p:spPr>
          <a:xfrm>
            <a:off x="8191398" y="721483"/>
            <a:ext cx="14398" cy="14398"/>
          </a:xfrm>
          <a:custGeom>
            <a:rect b="b" l="l" r="r" t="t"/>
            <a:pathLst>
              <a:path extrusionOk="0" h="91" w="91">
                <a:moveTo>
                  <a:pt x="46" y="22"/>
                </a:moveTo>
                <a:lnTo>
                  <a:pt x="46" y="45"/>
                </a:lnTo>
                <a:cubicBezTo>
                  <a:pt x="67" y="45"/>
                  <a:pt x="67" y="45"/>
                  <a:pt x="46" y="67"/>
                </a:cubicBezTo>
                <a:cubicBezTo>
                  <a:pt x="46" y="67"/>
                  <a:pt x="22" y="67"/>
                  <a:pt x="22" y="45"/>
                </a:cubicBezTo>
                <a:lnTo>
                  <a:pt x="46" y="22"/>
                </a:lnTo>
                <a:close/>
                <a:moveTo>
                  <a:pt x="22" y="0"/>
                </a:moveTo>
                <a:cubicBezTo>
                  <a:pt x="0" y="22"/>
                  <a:pt x="0" y="22"/>
                  <a:pt x="0" y="45"/>
                </a:cubicBezTo>
                <a:lnTo>
                  <a:pt x="0" y="67"/>
                </a:lnTo>
                <a:cubicBezTo>
                  <a:pt x="22" y="90"/>
                  <a:pt x="22" y="90"/>
                  <a:pt x="46" y="90"/>
                </a:cubicBezTo>
                <a:lnTo>
                  <a:pt x="67" y="90"/>
                </a:lnTo>
                <a:cubicBezTo>
                  <a:pt x="91" y="67"/>
                  <a:pt x="91" y="45"/>
                  <a:pt x="67" y="22"/>
                </a:cubicBezTo>
                <a:cubicBezTo>
                  <a:pt x="67"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6"/>
          <p:cNvSpPr/>
          <p:nvPr/>
        </p:nvSpPr>
        <p:spPr>
          <a:xfrm>
            <a:off x="8201999" y="657087"/>
            <a:ext cx="10917" cy="9968"/>
          </a:xfrm>
          <a:custGeom>
            <a:rect b="b" l="l" r="r" t="t"/>
            <a:pathLst>
              <a:path extrusionOk="0" h="63" w="69">
                <a:moveTo>
                  <a:pt x="24" y="1"/>
                </a:moveTo>
                <a:cubicBezTo>
                  <a:pt x="0" y="22"/>
                  <a:pt x="0" y="46"/>
                  <a:pt x="0" y="46"/>
                </a:cubicBezTo>
                <a:cubicBezTo>
                  <a:pt x="12" y="57"/>
                  <a:pt x="23" y="62"/>
                  <a:pt x="32"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6"/>
          <p:cNvSpPr/>
          <p:nvPr/>
        </p:nvSpPr>
        <p:spPr>
          <a:xfrm>
            <a:off x="8198518" y="654397"/>
            <a:ext cx="17879" cy="13449"/>
          </a:xfrm>
          <a:custGeom>
            <a:rect b="b" l="l" r="r" t="t"/>
            <a:pathLst>
              <a:path extrusionOk="0" h="85" w="113">
                <a:moveTo>
                  <a:pt x="67" y="39"/>
                </a:moveTo>
                <a:lnTo>
                  <a:pt x="67" y="63"/>
                </a:lnTo>
                <a:lnTo>
                  <a:pt x="46" y="63"/>
                </a:lnTo>
                <a:lnTo>
                  <a:pt x="46" y="39"/>
                </a:lnTo>
                <a:close/>
                <a:moveTo>
                  <a:pt x="57" y="0"/>
                </a:moveTo>
                <a:cubicBezTo>
                  <a:pt x="45" y="0"/>
                  <a:pt x="34" y="6"/>
                  <a:pt x="22" y="18"/>
                </a:cubicBezTo>
                <a:cubicBezTo>
                  <a:pt x="1" y="18"/>
                  <a:pt x="1" y="63"/>
                  <a:pt x="22" y="85"/>
                </a:cubicBezTo>
                <a:lnTo>
                  <a:pt x="91" y="85"/>
                </a:lnTo>
                <a:cubicBezTo>
                  <a:pt x="91" y="63"/>
                  <a:pt x="113"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6"/>
          <p:cNvSpPr/>
          <p:nvPr/>
        </p:nvSpPr>
        <p:spPr>
          <a:xfrm>
            <a:off x="8801969" y="1279524"/>
            <a:ext cx="11075" cy="9810"/>
          </a:xfrm>
          <a:custGeom>
            <a:rect b="b" l="l" r="r" t="t"/>
            <a:pathLst>
              <a:path extrusionOk="0" h="62" w="70">
                <a:moveTo>
                  <a:pt x="32" y="0"/>
                </a:moveTo>
                <a:cubicBezTo>
                  <a:pt x="24" y="0"/>
                  <a:pt x="13" y="6"/>
                  <a:pt x="1" y="16"/>
                </a:cubicBezTo>
                <a:lnTo>
                  <a:pt x="1" y="62"/>
                </a:lnTo>
                <a:lnTo>
                  <a:pt x="46" y="62"/>
                </a:lnTo>
                <a:cubicBezTo>
                  <a:pt x="70" y="40"/>
                  <a:pt x="70" y="40"/>
                  <a:pt x="46" y="16"/>
                </a:cubicBezTo>
                <a:cubicBezTo>
                  <a:pt x="46" y="6"/>
                  <a:pt x="41"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6"/>
          <p:cNvSpPr/>
          <p:nvPr/>
        </p:nvSpPr>
        <p:spPr>
          <a:xfrm>
            <a:off x="8798646" y="1278575"/>
            <a:ext cx="14398" cy="14556"/>
          </a:xfrm>
          <a:custGeom>
            <a:rect b="b" l="l" r="r" t="t"/>
            <a:pathLst>
              <a:path extrusionOk="0" h="92" w="91">
                <a:moveTo>
                  <a:pt x="67" y="22"/>
                </a:moveTo>
                <a:lnTo>
                  <a:pt x="67" y="46"/>
                </a:lnTo>
                <a:lnTo>
                  <a:pt x="45" y="68"/>
                </a:lnTo>
                <a:lnTo>
                  <a:pt x="45" y="46"/>
                </a:lnTo>
                <a:cubicBezTo>
                  <a:pt x="22" y="46"/>
                  <a:pt x="45" y="46"/>
                  <a:pt x="45" y="22"/>
                </a:cubicBezTo>
                <a:close/>
                <a:moveTo>
                  <a:pt x="22" y="1"/>
                </a:moveTo>
                <a:cubicBezTo>
                  <a:pt x="0" y="22"/>
                  <a:pt x="0" y="46"/>
                  <a:pt x="22" y="68"/>
                </a:cubicBezTo>
                <a:cubicBezTo>
                  <a:pt x="22" y="91"/>
                  <a:pt x="22" y="91"/>
                  <a:pt x="45" y="91"/>
                </a:cubicBezTo>
                <a:cubicBezTo>
                  <a:pt x="67" y="91"/>
                  <a:pt x="67" y="91"/>
                  <a:pt x="67" y="68"/>
                </a:cubicBezTo>
                <a:cubicBezTo>
                  <a:pt x="91" y="68"/>
                  <a:pt x="91" y="68"/>
                  <a:pt x="91" y="46"/>
                </a:cubicBezTo>
                <a:lnTo>
                  <a:pt x="91" y="22"/>
                </a:ln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6"/>
          <p:cNvSpPr/>
          <p:nvPr/>
        </p:nvSpPr>
        <p:spPr>
          <a:xfrm>
            <a:off x="8791526" y="1347242"/>
            <a:ext cx="10601" cy="10126"/>
          </a:xfrm>
          <a:custGeom>
            <a:rect b="b" l="l" r="r" t="t"/>
            <a:pathLst>
              <a:path extrusionOk="0" h="64" w="67">
                <a:moveTo>
                  <a:pt x="45" y="1"/>
                </a:moveTo>
                <a:cubicBezTo>
                  <a:pt x="39" y="1"/>
                  <a:pt x="33" y="7"/>
                  <a:pt x="22" y="18"/>
                </a:cubicBezTo>
                <a:cubicBezTo>
                  <a:pt x="0" y="18"/>
                  <a:pt x="0" y="40"/>
                  <a:pt x="22" y="40"/>
                </a:cubicBezTo>
                <a:cubicBezTo>
                  <a:pt x="22" y="63"/>
                  <a:pt x="45" y="63"/>
                  <a:pt x="67" y="63"/>
                </a:cubicBezTo>
                <a:lnTo>
                  <a:pt x="67" y="18"/>
                </a:lnTo>
                <a:cubicBezTo>
                  <a:pt x="56"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6"/>
          <p:cNvSpPr/>
          <p:nvPr/>
        </p:nvSpPr>
        <p:spPr>
          <a:xfrm>
            <a:off x="8791526" y="1344869"/>
            <a:ext cx="14398" cy="15980"/>
          </a:xfrm>
          <a:custGeom>
            <a:rect b="b" l="l" r="r" t="t"/>
            <a:pathLst>
              <a:path extrusionOk="0" h="101" w="91">
                <a:moveTo>
                  <a:pt x="45" y="33"/>
                </a:moveTo>
                <a:cubicBezTo>
                  <a:pt x="67" y="33"/>
                  <a:pt x="45" y="55"/>
                  <a:pt x="45" y="55"/>
                </a:cubicBezTo>
                <a:lnTo>
                  <a:pt x="22" y="55"/>
                </a:lnTo>
                <a:lnTo>
                  <a:pt x="22" y="33"/>
                </a:lnTo>
                <a:close/>
                <a:moveTo>
                  <a:pt x="33" y="0"/>
                </a:moveTo>
                <a:cubicBezTo>
                  <a:pt x="27" y="0"/>
                  <a:pt x="22" y="3"/>
                  <a:pt x="22" y="10"/>
                </a:cubicBezTo>
                <a:cubicBezTo>
                  <a:pt x="0" y="10"/>
                  <a:pt x="0" y="33"/>
                  <a:pt x="0" y="33"/>
                </a:cubicBezTo>
                <a:lnTo>
                  <a:pt x="0" y="78"/>
                </a:lnTo>
                <a:lnTo>
                  <a:pt x="22" y="100"/>
                </a:lnTo>
                <a:lnTo>
                  <a:pt x="45" y="100"/>
                </a:lnTo>
                <a:lnTo>
                  <a:pt x="67" y="78"/>
                </a:lnTo>
                <a:cubicBezTo>
                  <a:pt x="90" y="78"/>
                  <a:pt x="90" y="33"/>
                  <a:pt x="67" y="10"/>
                </a:cubicBezTo>
                <a:cubicBezTo>
                  <a:pt x="67" y="10"/>
                  <a:pt x="47" y="0"/>
                  <a:pt x="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6"/>
          <p:cNvSpPr/>
          <p:nvPr/>
        </p:nvSpPr>
        <p:spPr>
          <a:xfrm>
            <a:off x="8741529" y="1204370"/>
            <a:ext cx="10601" cy="10126"/>
          </a:xfrm>
          <a:custGeom>
            <a:rect b="b" l="l" r="r" t="t"/>
            <a:pathLst>
              <a:path extrusionOk="0" h="64" w="67">
                <a:moveTo>
                  <a:pt x="53" y="1"/>
                </a:moveTo>
                <a:cubicBezTo>
                  <a:pt x="45" y="1"/>
                  <a:pt x="33" y="7"/>
                  <a:pt x="22" y="18"/>
                </a:cubicBezTo>
                <a:cubicBezTo>
                  <a:pt x="22" y="18"/>
                  <a:pt x="0" y="40"/>
                  <a:pt x="22" y="40"/>
                </a:cubicBezTo>
                <a:cubicBezTo>
                  <a:pt x="22" y="63"/>
                  <a:pt x="45" y="63"/>
                  <a:pt x="67" y="63"/>
                </a:cubicBezTo>
                <a:lnTo>
                  <a:pt x="67" y="18"/>
                </a:lnTo>
                <a:cubicBezTo>
                  <a:pt x="67" y="7"/>
                  <a:pt x="61" y="1"/>
                  <a:pt x="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6"/>
          <p:cNvSpPr/>
          <p:nvPr/>
        </p:nvSpPr>
        <p:spPr>
          <a:xfrm>
            <a:off x="8741529" y="1203420"/>
            <a:ext cx="14398" cy="14556"/>
          </a:xfrm>
          <a:custGeom>
            <a:rect b="b" l="l" r="r" t="t"/>
            <a:pathLst>
              <a:path extrusionOk="0" h="92" w="91">
                <a:moveTo>
                  <a:pt x="45" y="24"/>
                </a:moveTo>
                <a:cubicBezTo>
                  <a:pt x="67" y="24"/>
                  <a:pt x="67" y="46"/>
                  <a:pt x="67" y="46"/>
                </a:cubicBezTo>
                <a:lnTo>
                  <a:pt x="22" y="46"/>
                </a:lnTo>
                <a:cubicBezTo>
                  <a:pt x="22" y="46"/>
                  <a:pt x="22" y="24"/>
                  <a:pt x="45" y="24"/>
                </a:cubicBezTo>
                <a:close/>
                <a:moveTo>
                  <a:pt x="22" y="1"/>
                </a:moveTo>
                <a:cubicBezTo>
                  <a:pt x="0" y="24"/>
                  <a:pt x="0" y="46"/>
                  <a:pt x="0" y="69"/>
                </a:cubicBezTo>
                <a:cubicBezTo>
                  <a:pt x="22" y="69"/>
                  <a:pt x="22" y="91"/>
                  <a:pt x="45" y="91"/>
                </a:cubicBezTo>
                <a:cubicBezTo>
                  <a:pt x="45" y="91"/>
                  <a:pt x="67" y="91"/>
                  <a:pt x="67" y="69"/>
                </a:cubicBezTo>
                <a:cubicBezTo>
                  <a:pt x="90" y="69"/>
                  <a:pt x="90" y="46"/>
                  <a:pt x="90" y="46"/>
                </a:cubicBezTo>
                <a:lnTo>
                  <a:pt x="9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6"/>
          <p:cNvSpPr/>
          <p:nvPr/>
        </p:nvSpPr>
        <p:spPr>
          <a:xfrm>
            <a:off x="8666374" y="1262753"/>
            <a:ext cx="10917" cy="8860"/>
          </a:xfrm>
          <a:custGeom>
            <a:rect b="b" l="l" r="r" t="t"/>
            <a:pathLst>
              <a:path extrusionOk="0" h="56" w="69">
                <a:moveTo>
                  <a:pt x="30" y="0"/>
                </a:moveTo>
                <a:cubicBezTo>
                  <a:pt x="26" y="0"/>
                  <a:pt x="24" y="3"/>
                  <a:pt x="24" y="10"/>
                </a:cubicBezTo>
                <a:cubicBezTo>
                  <a:pt x="0" y="10"/>
                  <a:pt x="0" y="32"/>
                  <a:pt x="24" y="56"/>
                </a:cubicBezTo>
                <a:lnTo>
                  <a:pt x="69" y="56"/>
                </a:lnTo>
                <a:lnTo>
                  <a:pt x="69" y="10"/>
                </a:lnTo>
                <a:cubicBezTo>
                  <a:pt x="53" y="10"/>
                  <a:pt x="38" y="0"/>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6"/>
          <p:cNvSpPr/>
          <p:nvPr/>
        </p:nvSpPr>
        <p:spPr>
          <a:xfrm>
            <a:off x="8662893" y="1260538"/>
            <a:ext cx="17879" cy="14556"/>
          </a:xfrm>
          <a:custGeom>
            <a:rect b="b" l="l" r="r" t="t"/>
            <a:pathLst>
              <a:path extrusionOk="0" h="92" w="113">
                <a:moveTo>
                  <a:pt x="46" y="24"/>
                </a:moveTo>
                <a:cubicBezTo>
                  <a:pt x="67" y="24"/>
                  <a:pt x="67" y="24"/>
                  <a:pt x="67" y="46"/>
                </a:cubicBezTo>
                <a:lnTo>
                  <a:pt x="67" y="70"/>
                </a:lnTo>
                <a:cubicBezTo>
                  <a:pt x="46" y="70"/>
                  <a:pt x="46" y="46"/>
                  <a:pt x="46" y="46"/>
                </a:cubicBezTo>
                <a:lnTo>
                  <a:pt x="46" y="24"/>
                </a:lnTo>
                <a:close/>
                <a:moveTo>
                  <a:pt x="22" y="1"/>
                </a:moveTo>
                <a:cubicBezTo>
                  <a:pt x="22" y="24"/>
                  <a:pt x="0" y="46"/>
                  <a:pt x="22" y="70"/>
                </a:cubicBezTo>
                <a:cubicBezTo>
                  <a:pt x="22" y="91"/>
                  <a:pt x="46" y="91"/>
                  <a:pt x="46" y="91"/>
                </a:cubicBezTo>
                <a:lnTo>
                  <a:pt x="91" y="91"/>
                </a:lnTo>
                <a:cubicBezTo>
                  <a:pt x="112" y="70"/>
                  <a:pt x="112" y="46"/>
                  <a:pt x="91" y="24"/>
                </a:cubicBezTo>
                <a:cubicBezTo>
                  <a:pt x="91"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6"/>
          <p:cNvSpPr/>
          <p:nvPr/>
        </p:nvSpPr>
        <p:spPr>
          <a:xfrm>
            <a:off x="8677133" y="1196300"/>
            <a:ext cx="10759" cy="10126"/>
          </a:xfrm>
          <a:custGeom>
            <a:rect b="b" l="l" r="r" t="t"/>
            <a:pathLst>
              <a:path extrusionOk="0" h="64" w="68">
                <a:moveTo>
                  <a:pt x="1" y="1"/>
                </a:moveTo>
                <a:lnTo>
                  <a:pt x="1" y="46"/>
                </a:lnTo>
                <a:cubicBezTo>
                  <a:pt x="11" y="58"/>
                  <a:pt x="17" y="63"/>
                  <a:pt x="23" y="63"/>
                </a:cubicBezTo>
                <a:cubicBezTo>
                  <a:pt x="28" y="63"/>
                  <a:pt x="34" y="58"/>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6"/>
          <p:cNvSpPr/>
          <p:nvPr/>
        </p:nvSpPr>
        <p:spPr>
          <a:xfrm>
            <a:off x="8673494" y="1193769"/>
            <a:ext cx="14398" cy="13607"/>
          </a:xfrm>
          <a:custGeom>
            <a:rect b="b" l="l" r="r" t="t"/>
            <a:pathLst>
              <a:path extrusionOk="0" h="86" w="91">
                <a:moveTo>
                  <a:pt x="48" y="23"/>
                </a:moveTo>
                <a:cubicBezTo>
                  <a:pt x="51" y="23"/>
                  <a:pt x="57" y="28"/>
                  <a:pt x="69" y="40"/>
                </a:cubicBezTo>
                <a:lnTo>
                  <a:pt x="69" y="62"/>
                </a:lnTo>
                <a:lnTo>
                  <a:pt x="45" y="62"/>
                </a:lnTo>
                <a:cubicBezTo>
                  <a:pt x="45" y="40"/>
                  <a:pt x="24" y="40"/>
                  <a:pt x="24" y="40"/>
                </a:cubicBezTo>
                <a:lnTo>
                  <a:pt x="45" y="40"/>
                </a:lnTo>
                <a:cubicBezTo>
                  <a:pt x="45" y="28"/>
                  <a:pt x="45" y="23"/>
                  <a:pt x="48" y="23"/>
                </a:cubicBezTo>
                <a:close/>
                <a:moveTo>
                  <a:pt x="57" y="0"/>
                </a:moveTo>
                <a:cubicBezTo>
                  <a:pt x="46" y="0"/>
                  <a:pt x="34" y="6"/>
                  <a:pt x="24" y="17"/>
                </a:cubicBezTo>
                <a:cubicBezTo>
                  <a:pt x="24" y="17"/>
                  <a:pt x="0" y="17"/>
                  <a:pt x="0" y="40"/>
                </a:cubicBezTo>
                <a:cubicBezTo>
                  <a:pt x="0" y="40"/>
                  <a:pt x="0" y="62"/>
                  <a:pt x="24" y="62"/>
                </a:cubicBezTo>
                <a:cubicBezTo>
                  <a:pt x="24" y="85"/>
                  <a:pt x="24" y="85"/>
                  <a:pt x="45" y="85"/>
                </a:cubicBezTo>
                <a:lnTo>
                  <a:pt x="69" y="85"/>
                </a:lnTo>
                <a:cubicBezTo>
                  <a:pt x="90" y="62"/>
                  <a:pt x="90"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6"/>
          <p:cNvSpPr/>
          <p:nvPr/>
        </p:nvSpPr>
        <p:spPr>
          <a:xfrm>
            <a:off x="8751971" y="1137601"/>
            <a:ext cx="11075" cy="8860"/>
          </a:xfrm>
          <a:custGeom>
            <a:rect b="b" l="l" r="r" t="t"/>
            <a:pathLst>
              <a:path extrusionOk="0" h="56" w="70">
                <a:moveTo>
                  <a:pt x="30" y="1"/>
                </a:moveTo>
                <a:cubicBezTo>
                  <a:pt x="27" y="1"/>
                  <a:pt x="24" y="3"/>
                  <a:pt x="24" y="10"/>
                </a:cubicBezTo>
                <a:cubicBezTo>
                  <a:pt x="1" y="10"/>
                  <a:pt x="1" y="34"/>
                  <a:pt x="1" y="56"/>
                </a:cubicBezTo>
                <a:lnTo>
                  <a:pt x="46" y="56"/>
                </a:lnTo>
                <a:cubicBezTo>
                  <a:pt x="69" y="56"/>
                  <a:pt x="69" y="34"/>
                  <a:pt x="46" y="10"/>
                </a:cubicBezTo>
                <a:cubicBezTo>
                  <a:pt x="46" y="10"/>
                  <a:pt x="36" y="1"/>
                  <a:pt x="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6"/>
          <p:cNvSpPr/>
          <p:nvPr/>
        </p:nvSpPr>
        <p:spPr>
          <a:xfrm>
            <a:off x="8748648" y="1135702"/>
            <a:ext cx="14398" cy="14556"/>
          </a:xfrm>
          <a:custGeom>
            <a:rect b="b" l="l" r="r" t="t"/>
            <a:pathLst>
              <a:path extrusionOk="0" h="92" w="91">
                <a:moveTo>
                  <a:pt x="67" y="22"/>
                </a:moveTo>
                <a:lnTo>
                  <a:pt x="67" y="46"/>
                </a:lnTo>
                <a:cubicBezTo>
                  <a:pt x="56" y="57"/>
                  <a:pt x="51" y="62"/>
                  <a:pt x="48" y="62"/>
                </a:cubicBezTo>
                <a:cubicBezTo>
                  <a:pt x="45" y="62"/>
                  <a:pt x="45" y="57"/>
                  <a:pt x="45" y="46"/>
                </a:cubicBezTo>
                <a:lnTo>
                  <a:pt x="45" y="22"/>
                </a:lnTo>
                <a:close/>
                <a:moveTo>
                  <a:pt x="22" y="1"/>
                </a:moveTo>
                <a:cubicBezTo>
                  <a:pt x="0" y="22"/>
                  <a:pt x="0" y="46"/>
                  <a:pt x="22" y="68"/>
                </a:cubicBezTo>
                <a:cubicBezTo>
                  <a:pt x="22" y="91"/>
                  <a:pt x="45" y="91"/>
                  <a:pt x="45" y="91"/>
                </a:cubicBezTo>
                <a:cubicBezTo>
                  <a:pt x="67" y="91"/>
                  <a:pt x="67" y="91"/>
                  <a:pt x="90" y="68"/>
                </a:cubicBezTo>
                <a:lnTo>
                  <a:pt x="90" y="46"/>
                </a:lnTo>
                <a:lnTo>
                  <a:pt x="90" y="22"/>
                </a:lnTo>
                <a:cubicBezTo>
                  <a:pt x="90" y="1"/>
                  <a:pt x="67" y="1"/>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6"/>
          <p:cNvSpPr/>
          <p:nvPr/>
        </p:nvSpPr>
        <p:spPr>
          <a:xfrm>
            <a:off x="8734250" y="1271455"/>
            <a:ext cx="10759" cy="9968"/>
          </a:xfrm>
          <a:custGeom>
            <a:rect b="b" l="l" r="r" t="t"/>
            <a:pathLst>
              <a:path extrusionOk="0" h="63" w="68">
                <a:moveTo>
                  <a:pt x="23" y="1"/>
                </a:moveTo>
                <a:cubicBezTo>
                  <a:pt x="1" y="22"/>
                  <a:pt x="1" y="46"/>
                  <a:pt x="1" y="46"/>
                </a:cubicBezTo>
                <a:cubicBezTo>
                  <a:pt x="12" y="57"/>
                  <a:pt x="23" y="62"/>
                  <a:pt x="32" y="62"/>
                </a:cubicBezTo>
                <a:cubicBezTo>
                  <a:pt x="40" y="62"/>
                  <a:pt x="46" y="57"/>
                  <a:pt x="46" y="46"/>
                </a:cubicBezTo>
                <a:cubicBezTo>
                  <a:pt x="68" y="46"/>
                  <a:pt x="68" y="22"/>
                  <a:pt x="68" y="22"/>
                </a:cubicBezTo>
                <a:cubicBezTo>
                  <a:pt x="46" y="1"/>
                  <a:pt x="23" y="1"/>
                  <a:pt x="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6"/>
          <p:cNvSpPr/>
          <p:nvPr/>
        </p:nvSpPr>
        <p:spPr>
          <a:xfrm>
            <a:off x="8730611" y="1268765"/>
            <a:ext cx="18195" cy="13449"/>
          </a:xfrm>
          <a:custGeom>
            <a:rect b="b" l="l" r="r" t="t"/>
            <a:pathLst>
              <a:path extrusionOk="0" h="85" w="115">
                <a:moveTo>
                  <a:pt x="69" y="39"/>
                </a:moveTo>
                <a:lnTo>
                  <a:pt x="69" y="63"/>
                </a:lnTo>
                <a:lnTo>
                  <a:pt x="46" y="63"/>
                </a:lnTo>
                <a:lnTo>
                  <a:pt x="46" y="39"/>
                </a:lnTo>
                <a:close/>
                <a:moveTo>
                  <a:pt x="57" y="0"/>
                </a:moveTo>
                <a:cubicBezTo>
                  <a:pt x="46" y="0"/>
                  <a:pt x="35" y="6"/>
                  <a:pt x="24" y="18"/>
                </a:cubicBezTo>
                <a:cubicBezTo>
                  <a:pt x="24" y="18"/>
                  <a:pt x="24" y="39"/>
                  <a:pt x="0" y="39"/>
                </a:cubicBezTo>
                <a:cubicBezTo>
                  <a:pt x="0" y="63"/>
                  <a:pt x="24" y="63"/>
                  <a:pt x="24" y="84"/>
                </a:cubicBezTo>
                <a:lnTo>
                  <a:pt x="91" y="84"/>
                </a:lnTo>
                <a:lnTo>
                  <a:pt x="91" y="63"/>
                </a:lnTo>
                <a:cubicBezTo>
                  <a:pt x="114" y="39"/>
                  <a:pt x="91" y="39"/>
                  <a:pt x="91" y="18"/>
                </a:cubicBezTo>
                <a:cubicBezTo>
                  <a:pt x="80" y="6"/>
                  <a:pt x="69"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6"/>
          <p:cNvSpPr/>
          <p:nvPr/>
        </p:nvSpPr>
        <p:spPr>
          <a:xfrm>
            <a:off x="8809247" y="1214337"/>
            <a:ext cx="10917" cy="9810"/>
          </a:xfrm>
          <a:custGeom>
            <a:rect b="b" l="l" r="r" t="t"/>
            <a:pathLst>
              <a:path extrusionOk="0" h="62" w="69">
                <a:moveTo>
                  <a:pt x="24" y="0"/>
                </a:moveTo>
                <a:cubicBezTo>
                  <a:pt x="0" y="0"/>
                  <a:pt x="0" y="22"/>
                  <a:pt x="24" y="46"/>
                </a:cubicBezTo>
                <a:cubicBezTo>
                  <a:pt x="24" y="56"/>
                  <a:pt x="29" y="62"/>
                  <a:pt x="34" y="62"/>
                </a:cubicBezTo>
                <a:cubicBezTo>
                  <a:pt x="40" y="62"/>
                  <a:pt x="45" y="56"/>
                  <a:pt x="45" y="46"/>
                </a:cubicBezTo>
                <a:cubicBezTo>
                  <a:pt x="69" y="46"/>
                  <a:pt x="69" y="2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6"/>
          <p:cNvSpPr/>
          <p:nvPr/>
        </p:nvSpPr>
        <p:spPr>
          <a:xfrm>
            <a:off x="8805766" y="1211489"/>
            <a:ext cx="17879" cy="13607"/>
          </a:xfrm>
          <a:custGeom>
            <a:rect b="b" l="l" r="r" t="t"/>
            <a:pathLst>
              <a:path extrusionOk="0" h="86" w="113">
                <a:moveTo>
                  <a:pt x="67" y="18"/>
                </a:moveTo>
                <a:lnTo>
                  <a:pt x="67" y="40"/>
                </a:lnTo>
                <a:lnTo>
                  <a:pt x="67" y="64"/>
                </a:lnTo>
                <a:lnTo>
                  <a:pt x="46" y="64"/>
                </a:lnTo>
                <a:lnTo>
                  <a:pt x="46" y="40"/>
                </a:lnTo>
                <a:cubicBezTo>
                  <a:pt x="46" y="18"/>
                  <a:pt x="67" y="18"/>
                  <a:pt x="67" y="18"/>
                </a:cubicBezTo>
                <a:close/>
                <a:moveTo>
                  <a:pt x="65" y="1"/>
                </a:moveTo>
                <a:cubicBezTo>
                  <a:pt x="51" y="1"/>
                  <a:pt x="34" y="7"/>
                  <a:pt x="22" y="18"/>
                </a:cubicBezTo>
                <a:cubicBezTo>
                  <a:pt x="22" y="18"/>
                  <a:pt x="0" y="40"/>
                  <a:pt x="22" y="64"/>
                </a:cubicBezTo>
                <a:cubicBezTo>
                  <a:pt x="22" y="85"/>
                  <a:pt x="46" y="85"/>
                  <a:pt x="46" y="85"/>
                </a:cubicBezTo>
                <a:lnTo>
                  <a:pt x="91" y="85"/>
                </a:lnTo>
                <a:cubicBezTo>
                  <a:pt x="112" y="64"/>
                  <a:pt x="112" y="40"/>
                  <a:pt x="91" y="18"/>
                </a:cubicBezTo>
                <a:cubicBezTo>
                  <a:pt x="91" y="7"/>
                  <a:pt x="79" y="1"/>
                  <a:pt x="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6"/>
          <p:cNvSpPr/>
          <p:nvPr/>
        </p:nvSpPr>
        <p:spPr>
          <a:xfrm>
            <a:off x="8759091" y="1071465"/>
            <a:ext cx="11075" cy="9810"/>
          </a:xfrm>
          <a:custGeom>
            <a:rect b="b" l="l" r="r" t="t"/>
            <a:pathLst>
              <a:path extrusionOk="0" h="62" w="70">
                <a:moveTo>
                  <a:pt x="24" y="0"/>
                </a:moveTo>
                <a:cubicBezTo>
                  <a:pt x="1" y="22"/>
                  <a:pt x="1" y="22"/>
                  <a:pt x="24" y="46"/>
                </a:cubicBezTo>
                <a:cubicBezTo>
                  <a:pt x="24" y="56"/>
                  <a:pt x="30" y="62"/>
                  <a:pt x="38" y="62"/>
                </a:cubicBezTo>
                <a:cubicBezTo>
                  <a:pt x="47" y="62"/>
                  <a:pt x="58" y="56"/>
                  <a:pt x="70" y="46"/>
                </a:cubicBezTo>
                <a:lnTo>
                  <a:pt x="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6"/>
          <p:cNvSpPr/>
          <p:nvPr/>
        </p:nvSpPr>
        <p:spPr>
          <a:xfrm>
            <a:off x="8759091" y="1067668"/>
            <a:ext cx="14556" cy="14556"/>
          </a:xfrm>
          <a:custGeom>
            <a:rect b="b" l="l" r="r" t="t"/>
            <a:pathLst>
              <a:path extrusionOk="0" h="92" w="92">
                <a:moveTo>
                  <a:pt x="46" y="24"/>
                </a:moveTo>
                <a:lnTo>
                  <a:pt x="46" y="46"/>
                </a:lnTo>
                <a:lnTo>
                  <a:pt x="46" y="70"/>
                </a:lnTo>
                <a:lnTo>
                  <a:pt x="24" y="70"/>
                </a:lnTo>
                <a:lnTo>
                  <a:pt x="24" y="46"/>
                </a:lnTo>
                <a:cubicBezTo>
                  <a:pt x="46" y="46"/>
                  <a:pt x="46" y="24"/>
                  <a:pt x="46" y="24"/>
                </a:cubicBezTo>
                <a:close/>
                <a:moveTo>
                  <a:pt x="46" y="1"/>
                </a:moveTo>
                <a:cubicBezTo>
                  <a:pt x="46" y="1"/>
                  <a:pt x="24" y="1"/>
                  <a:pt x="24" y="24"/>
                </a:cubicBezTo>
                <a:cubicBezTo>
                  <a:pt x="1" y="24"/>
                  <a:pt x="1" y="46"/>
                  <a:pt x="1" y="70"/>
                </a:cubicBezTo>
                <a:cubicBezTo>
                  <a:pt x="24" y="91"/>
                  <a:pt x="24" y="91"/>
                  <a:pt x="46" y="91"/>
                </a:cubicBezTo>
                <a:lnTo>
                  <a:pt x="70" y="91"/>
                </a:lnTo>
                <a:cubicBezTo>
                  <a:pt x="70" y="70"/>
                  <a:pt x="91" y="70"/>
                  <a:pt x="91" y="46"/>
                </a:cubicBezTo>
                <a:cubicBezTo>
                  <a:pt x="91" y="46"/>
                  <a:pt x="91" y="24"/>
                  <a:pt x="70" y="24"/>
                </a:cubicBezTo>
                <a:cubicBezTo>
                  <a:pt x="70" y="24"/>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6"/>
          <p:cNvSpPr/>
          <p:nvPr/>
        </p:nvSpPr>
        <p:spPr>
          <a:xfrm>
            <a:off x="8820006" y="1146303"/>
            <a:ext cx="10759" cy="10126"/>
          </a:xfrm>
          <a:custGeom>
            <a:rect b="b" l="l" r="r" t="t"/>
            <a:pathLst>
              <a:path extrusionOk="0" h="64" w="68">
                <a:moveTo>
                  <a:pt x="1" y="1"/>
                </a:moveTo>
                <a:lnTo>
                  <a:pt x="1" y="46"/>
                </a:lnTo>
                <a:cubicBezTo>
                  <a:pt x="11" y="57"/>
                  <a:pt x="17" y="63"/>
                  <a:pt x="23" y="63"/>
                </a:cubicBezTo>
                <a:cubicBezTo>
                  <a:pt x="28" y="63"/>
                  <a:pt x="34" y="57"/>
                  <a:pt x="46" y="46"/>
                </a:cubicBezTo>
                <a:cubicBezTo>
                  <a:pt x="67" y="46"/>
                  <a:pt x="67" y="24"/>
                  <a:pt x="46" y="24"/>
                </a:cubicBezTo>
                <a:cubicBezTo>
                  <a:pt x="46" y="1"/>
                  <a:pt x="22"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6"/>
          <p:cNvSpPr/>
          <p:nvPr/>
        </p:nvSpPr>
        <p:spPr>
          <a:xfrm>
            <a:off x="8816367" y="1143771"/>
            <a:ext cx="14398" cy="13607"/>
          </a:xfrm>
          <a:custGeom>
            <a:rect b="b" l="l" r="r" t="t"/>
            <a:pathLst>
              <a:path extrusionOk="0" h="86" w="91">
                <a:moveTo>
                  <a:pt x="69" y="40"/>
                </a:moveTo>
                <a:lnTo>
                  <a:pt x="69" y="62"/>
                </a:lnTo>
                <a:lnTo>
                  <a:pt x="45" y="62"/>
                </a:lnTo>
                <a:cubicBezTo>
                  <a:pt x="24" y="40"/>
                  <a:pt x="24" y="40"/>
                  <a:pt x="45" y="40"/>
                </a:cubicBezTo>
                <a:close/>
                <a:moveTo>
                  <a:pt x="57" y="0"/>
                </a:moveTo>
                <a:cubicBezTo>
                  <a:pt x="46" y="0"/>
                  <a:pt x="34" y="6"/>
                  <a:pt x="24" y="17"/>
                </a:cubicBezTo>
                <a:cubicBezTo>
                  <a:pt x="0" y="17"/>
                  <a:pt x="0" y="62"/>
                  <a:pt x="24" y="85"/>
                </a:cubicBezTo>
                <a:lnTo>
                  <a:pt x="69" y="85"/>
                </a:lnTo>
                <a:cubicBezTo>
                  <a:pt x="90" y="62"/>
                  <a:pt x="90"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6"/>
          <p:cNvSpPr/>
          <p:nvPr/>
        </p:nvSpPr>
        <p:spPr>
          <a:xfrm>
            <a:off x="8627136" y="1053428"/>
            <a:ext cx="10759" cy="10126"/>
          </a:xfrm>
          <a:custGeom>
            <a:rect b="b" l="l" r="r" t="t"/>
            <a:pathLst>
              <a:path extrusionOk="0" h="64" w="68">
                <a:moveTo>
                  <a:pt x="22" y="1"/>
                </a:moveTo>
                <a:cubicBezTo>
                  <a:pt x="1" y="24"/>
                  <a:pt x="1" y="24"/>
                  <a:pt x="1" y="46"/>
                </a:cubicBezTo>
                <a:cubicBezTo>
                  <a:pt x="11" y="58"/>
                  <a:pt x="23" y="63"/>
                  <a:pt x="31" y="63"/>
                </a:cubicBezTo>
                <a:cubicBezTo>
                  <a:pt x="40" y="63"/>
                  <a:pt x="46" y="58"/>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6"/>
          <p:cNvSpPr/>
          <p:nvPr/>
        </p:nvSpPr>
        <p:spPr>
          <a:xfrm>
            <a:off x="8623497" y="1050896"/>
            <a:ext cx="14398" cy="13607"/>
          </a:xfrm>
          <a:custGeom>
            <a:rect b="b" l="l" r="r" t="t"/>
            <a:pathLst>
              <a:path extrusionOk="0" h="86" w="91">
                <a:moveTo>
                  <a:pt x="51" y="30"/>
                </a:moveTo>
                <a:cubicBezTo>
                  <a:pt x="58" y="30"/>
                  <a:pt x="69" y="40"/>
                  <a:pt x="69" y="40"/>
                </a:cubicBezTo>
                <a:lnTo>
                  <a:pt x="69" y="62"/>
                </a:lnTo>
                <a:lnTo>
                  <a:pt x="45" y="62"/>
                </a:lnTo>
                <a:lnTo>
                  <a:pt x="45" y="40"/>
                </a:lnTo>
                <a:cubicBezTo>
                  <a:pt x="45" y="32"/>
                  <a:pt x="48" y="30"/>
                  <a:pt x="51" y="30"/>
                </a:cubicBezTo>
                <a:close/>
                <a:moveTo>
                  <a:pt x="57" y="0"/>
                </a:moveTo>
                <a:cubicBezTo>
                  <a:pt x="46" y="0"/>
                  <a:pt x="34" y="6"/>
                  <a:pt x="24" y="17"/>
                </a:cubicBezTo>
                <a:cubicBezTo>
                  <a:pt x="0" y="17"/>
                  <a:pt x="0" y="62"/>
                  <a:pt x="24" y="62"/>
                </a:cubicBezTo>
                <a:cubicBezTo>
                  <a:pt x="24" y="85"/>
                  <a:pt x="45" y="85"/>
                  <a:pt x="45" y="85"/>
                </a:cubicBezTo>
                <a:lnTo>
                  <a:pt x="90" y="85"/>
                </a:lnTo>
                <a:lnTo>
                  <a:pt x="90" y="40"/>
                </a:lnTo>
                <a:lnTo>
                  <a:pt x="90" y="17"/>
                </a:ln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6"/>
          <p:cNvSpPr/>
          <p:nvPr/>
        </p:nvSpPr>
        <p:spPr>
          <a:xfrm>
            <a:off x="8559101" y="1043776"/>
            <a:ext cx="11075" cy="9810"/>
          </a:xfrm>
          <a:custGeom>
            <a:rect b="b" l="l" r="r" t="t"/>
            <a:pathLst>
              <a:path extrusionOk="0" h="62" w="70">
                <a:moveTo>
                  <a:pt x="38" y="0"/>
                </a:moveTo>
                <a:cubicBezTo>
                  <a:pt x="30" y="0"/>
                  <a:pt x="24" y="6"/>
                  <a:pt x="24" y="17"/>
                </a:cubicBezTo>
                <a:cubicBezTo>
                  <a:pt x="1" y="17"/>
                  <a:pt x="1" y="40"/>
                  <a:pt x="24" y="62"/>
                </a:cubicBezTo>
                <a:lnTo>
                  <a:pt x="46" y="62"/>
                </a:lnTo>
                <a:cubicBezTo>
                  <a:pt x="69" y="40"/>
                  <a:pt x="69" y="40"/>
                  <a:pt x="69" y="17"/>
                </a:cubicBez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6"/>
          <p:cNvSpPr/>
          <p:nvPr/>
        </p:nvSpPr>
        <p:spPr>
          <a:xfrm>
            <a:off x="8555778" y="1042827"/>
            <a:ext cx="17879" cy="14556"/>
          </a:xfrm>
          <a:custGeom>
            <a:rect b="b" l="l" r="r" t="t"/>
            <a:pathLst>
              <a:path extrusionOk="0" h="92" w="113">
                <a:moveTo>
                  <a:pt x="67" y="23"/>
                </a:moveTo>
                <a:lnTo>
                  <a:pt x="67" y="46"/>
                </a:lnTo>
                <a:lnTo>
                  <a:pt x="45" y="46"/>
                </a:lnTo>
                <a:lnTo>
                  <a:pt x="45" y="23"/>
                </a:lnTo>
                <a:close/>
                <a:moveTo>
                  <a:pt x="22" y="1"/>
                </a:moveTo>
                <a:cubicBezTo>
                  <a:pt x="0" y="23"/>
                  <a:pt x="0" y="46"/>
                  <a:pt x="22" y="68"/>
                </a:cubicBezTo>
                <a:lnTo>
                  <a:pt x="45" y="91"/>
                </a:lnTo>
                <a:lnTo>
                  <a:pt x="67" y="91"/>
                </a:lnTo>
                <a:lnTo>
                  <a:pt x="90" y="68"/>
                </a:lnTo>
                <a:lnTo>
                  <a:pt x="112" y="46"/>
                </a:lnTo>
                <a:lnTo>
                  <a:pt x="90" y="23"/>
                </a:ln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6"/>
          <p:cNvSpPr/>
          <p:nvPr/>
        </p:nvSpPr>
        <p:spPr>
          <a:xfrm>
            <a:off x="8634256" y="985710"/>
            <a:ext cx="10759" cy="10759"/>
          </a:xfrm>
          <a:custGeom>
            <a:rect b="b" l="l" r="r" t="t"/>
            <a:pathLst>
              <a:path extrusionOk="0" h="68" w="68">
                <a:moveTo>
                  <a:pt x="22" y="1"/>
                </a:moveTo>
                <a:cubicBezTo>
                  <a:pt x="1" y="22"/>
                  <a:pt x="1" y="46"/>
                  <a:pt x="22" y="46"/>
                </a:cubicBezTo>
                <a:cubicBezTo>
                  <a:pt x="22" y="67"/>
                  <a:pt x="46" y="67"/>
                  <a:pt x="68" y="67"/>
                </a:cubicBezTo>
                <a:lnTo>
                  <a:pt x="68" y="22"/>
                </a:lnTo>
                <a:cubicBezTo>
                  <a:pt x="46"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6"/>
          <p:cNvSpPr/>
          <p:nvPr/>
        </p:nvSpPr>
        <p:spPr>
          <a:xfrm>
            <a:off x="8634256" y="983020"/>
            <a:ext cx="14556" cy="13449"/>
          </a:xfrm>
          <a:custGeom>
            <a:rect b="b" l="l" r="r" t="t"/>
            <a:pathLst>
              <a:path extrusionOk="0" h="85" w="92">
                <a:moveTo>
                  <a:pt x="46" y="39"/>
                </a:moveTo>
                <a:lnTo>
                  <a:pt x="46" y="63"/>
                </a:lnTo>
                <a:lnTo>
                  <a:pt x="22" y="63"/>
                </a:lnTo>
                <a:lnTo>
                  <a:pt x="22" y="39"/>
                </a:lnTo>
                <a:close/>
                <a:moveTo>
                  <a:pt x="45" y="0"/>
                </a:moveTo>
                <a:cubicBezTo>
                  <a:pt x="34" y="0"/>
                  <a:pt x="22" y="6"/>
                  <a:pt x="22" y="18"/>
                </a:cubicBezTo>
                <a:cubicBezTo>
                  <a:pt x="1" y="18"/>
                  <a:pt x="1" y="39"/>
                  <a:pt x="1" y="39"/>
                </a:cubicBezTo>
                <a:lnTo>
                  <a:pt x="1" y="84"/>
                </a:lnTo>
                <a:lnTo>
                  <a:pt x="68" y="84"/>
                </a:lnTo>
                <a:lnTo>
                  <a:pt x="91" y="63"/>
                </a:lnTo>
                <a:cubicBezTo>
                  <a:pt x="91" y="39"/>
                  <a:pt x="91" y="39"/>
                  <a:pt x="68" y="18"/>
                </a:cubicBezTo>
                <a:cubicBezTo>
                  <a:pt x="68"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6"/>
          <p:cNvSpPr/>
          <p:nvPr/>
        </p:nvSpPr>
        <p:spPr>
          <a:xfrm>
            <a:off x="8616218" y="1119880"/>
            <a:ext cx="11075" cy="8860"/>
          </a:xfrm>
          <a:custGeom>
            <a:rect b="b" l="l" r="r" t="t"/>
            <a:pathLst>
              <a:path extrusionOk="0" h="56" w="70">
                <a:moveTo>
                  <a:pt x="41" y="0"/>
                </a:moveTo>
                <a:cubicBezTo>
                  <a:pt x="37" y="0"/>
                  <a:pt x="32" y="3"/>
                  <a:pt x="24" y="10"/>
                </a:cubicBezTo>
                <a:cubicBezTo>
                  <a:pt x="1" y="10"/>
                  <a:pt x="1" y="32"/>
                  <a:pt x="24" y="56"/>
                </a:cubicBezTo>
                <a:lnTo>
                  <a:pt x="70" y="56"/>
                </a:lnTo>
                <a:lnTo>
                  <a:pt x="70" y="10"/>
                </a:lnTo>
                <a:cubicBezTo>
                  <a:pt x="54" y="10"/>
                  <a:pt x="49" y="0"/>
                  <a:pt x="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6"/>
          <p:cNvSpPr/>
          <p:nvPr/>
        </p:nvSpPr>
        <p:spPr>
          <a:xfrm>
            <a:off x="8616218" y="1117823"/>
            <a:ext cx="14556" cy="14398"/>
          </a:xfrm>
          <a:custGeom>
            <a:rect b="b" l="l" r="r" t="t"/>
            <a:pathLst>
              <a:path extrusionOk="0" h="91" w="92">
                <a:moveTo>
                  <a:pt x="46" y="23"/>
                </a:moveTo>
                <a:lnTo>
                  <a:pt x="46" y="45"/>
                </a:lnTo>
                <a:cubicBezTo>
                  <a:pt x="70" y="45"/>
                  <a:pt x="70" y="45"/>
                  <a:pt x="46" y="69"/>
                </a:cubicBezTo>
                <a:cubicBezTo>
                  <a:pt x="46" y="69"/>
                  <a:pt x="24" y="69"/>
                  <a:pt x="24" y="45"/>
                </a:cubicBezTo>
                <a:lnTo>
                  <a:pt x="24" y="23"/>
                </a:lnTo>
                <a:close/>
                <a:moveTo>
                  <a:pt x="24" y="0"/>
                </a:moveTo>
                <a:cubicBezTo>
                  <a:pt x="1" y="23"/>
                  <a:pt x="1" y="23"/>
                  <a:pt x="1" y="45"/>
                </a:cubicBezTo>
                <a:lnTo>
                  <a:pt x="1" y="69"/>
                </a:lnTo>
                <a:cubicBezTo>
                  <a:pt x="24" y="90"/>
                  <a:pt x="24" y="90"/>
                  <a:pt x="46" y="90"/>
                </a:cubicBezTo>
                <a:lnTo>
                  <a:pt x="70" y="90"/>
                </a:lnTo>
                <a:cubicBezTo>
                  <a:pt x="91" y="69"/>
                  <a:pt x="91" y="45"/>
                  <a:pt x="70" y="23"/>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6"/>
          <p:cNvSpPr/>
          <p:nvPr/>
        </p:nvSpPr>
        <p:spPr>
          <a:xfrm>
            <a:off x="8694854" y="1061497"/>
            <a:ext cx="11075" cy="10126"/>
          </a:xfrm>
          <a:custGeom>
            <a:rect b="b" l="l" r="r" t="t"/>
            <a:pathLst>
              <a:path extrusionOk="0" h="64" w="70">
                <a:moveTo>
                  <a:pt x="32" y="1"/>
                </a:moveTo>
                <a:cubicBezTo>
                  <a:pt x="24" y="1"/>
                  <a:pt x="12" y="7"/>
                  <a:pt x="1" y="18"/>
                </a:cubicBezTo>
                <a:lnTo>
                  <a:pt x="1" y="63"/>
                </a:lnTo>
                <a:lnTo>
                  <a:pt x="46" y="63"/>
                </a:lnTo>
                <a:cubicBezTo>
                  <a:pt x="46" y="40"/>
                  <a:pt x="69" y="18"/>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6"/>
          <p:cNvSpPr/>
          <p:nvPr/>
        </p:nvSpPr>
        <p:spPr>
          <a:xfrm>
            <a:off x="8691373" y="1059124"/>
            <a:ext cx="14556" cy="15980"/>
          </a:xfrm>
          <a:custGeom>
            <a:rect b="b" l="l" r="r" t="t"/>
            <a:pathLst>
              <a:path extrusionOk="0" h="101" w="92">
                <a:moveTo>
                  <a:pt x="68" y="33"/>
                </a:moveTo>
                <a:cubicBezTo>
                  <a:pt x="68" y="55"/>
                  <a:pt x="68" y="55"/>
                  <a:pt x="46" y="55"/>
                </a:cubicBezTo>
                <a:lnTo>
                  <a:pt x="23" y="55"/>
                </a:lnTo>
                <a:cubicBezTo>
                  <a:pt x="23" y="33"/>
                  <a:pt x="46" y="33"/>
                  <a:pt x="46" y="33"/>
                </a:cubicBezTo>
                <a:close/>
                <a:moveTo>
                  <a:pt x="46" y="0"/>
                </a:moveTo>
                <a:cubicBezTo>
                  <a:pt x="38" y="0"/>
                  <a:pt x="30" y="3"/>
                  <a:pt x="23" y="10"/>
                </a:cubicBezTo>
                <a:cubicBezTo>
                  <a:pt x="1" y="10"/>
                  <a:pt x="1" y="33"/>
                  <a:pt x="1" y="33"/>
                </a:cubicBezTo>
                <a:lnTo>
                  <a:pt x="1" y="78"/>
                </a:lnTo>
                <a:cubicBezTo>
                  <a:pt x="23" y="78"/>
                  <a:pt x="23" y="100"/>
                  <a:pt x="46" y="100"/>
                </a:cubicBezTo>
                <a:cubicBezTo>
                  <a:pt x="68" y="100"/>
                  <a:pt x="68" y="100"/>
                  <a:pt x="68" y="78"/>
                </a:cubicBezTo>
                <a:cubicBezTo>
                  <a:pt x="91" y="78"/>
                  <a:pt x="91" y="33"/>
                  <a:pt x="91" y="10"/>
                </a:cubicBezTo>
                <a:cubicBezTo>
                  <a:pt x="76" y="10"/>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6"/>
          <p:cNvSpPr/>
          <p:nvPr/>
        </p:nvSpPr>
        <p:spPr>
          <a:xfrm>
            <a:off x="8644856" y="918624"/>
            <a:ext cx="11075" cy="10126"/>
          </a:xfrm>
          <a:custGeom>
            <a:rect b="b" l="l" r="r" t="t"/>
            <a:pathLst>
              <a:path extrusionOk="0" h="64" w="70">
                <a:moveTo>
                  <a:pt x="32" y="1"/>
                </a:moveTo>
                <a:cubicBezTo>
                  <a:pt x="24" y="1"/>
                  <a:pt x="12" y="7"/>
                  <a:pt x="1" y="18"/>
                </a:cubicBezTo>
                <a:lnTo>
                  <a:pt x="1" y="63"/>
                </a:lnTo>
                <a:lnTo>
                  <a:pt x="46" y="63"/>
                </a:lnTo>
                <a:cubicBezTo>
                  <a:pt x="69" y="40"/>
                  <a:pt x="69" y="40"/>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6"/>
          <p:cNvSpPr/>
          <p:nvPr/>
        </p:nvSpPr>
        <p:spPr>
          <a:xfrm>
            <a:off x="8641375" y="917675"/>
            <a:ext cx="14556" cy="14556"/>
          </a:xfrm>
          <a:custGeom>
            <a:rect b="b" l="l" r="r" t="t"/>
            <a:pathLst>
              <a:path extrusionOk="0" h="92" w="92">
                <a:moveTo>
                  <a:pt x="68" y="24"/>
                </a:moveTo>
                <a:lnTo>
                  <a:pt x="68" y="46"/>
                </a:lnTo>
                <a:lnTo>
                  <a:pt x="46" y="46"/>
                </a:lnTo>
                <a:cubicBezTo>
                  <a:pt x="23" y="46"/>
                  <a:pt x="46" y="24"/>
                  <a:pt x="46" y="24"/>
                </a:cubicBezTo>
                <a:close/>
                <a:moveTo>
                  <a:pt x="23" y="1"/>
                </a:moveTo>
                <a:cubicBezTo>
                  <a:pt x="1" y="24"/>
                  <a:pt x="1" y="46"/>
                  <a:pt x="23" y="69"/>
                </a:cubicBezTo>
                <a:lnTo>
                  <a:pt x="46" y="91"/>
                </a:lnTo>
                <a:cubicBezTo>
                  <a:pt x="68" y="91"/>
                  <a:pt x="68" y="91"/>
                  <a:pt x="68" y="69"/>
                </a:cubicBezTo>
                <a:cubicBezTo>
                  <a:pt x="91" y="69"/>
                  <a:pt x="91" y="69"/>
                  <a:pt x="91" y="46"/>
                </a:cubicBezTo>
                <a:lnTo>
                  <a:pt x="91" y="24"/>
                </a:lnTo>
                <a:cubicBezTo>
                  <a:pt x="68"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6"/>
          <p:cNvSpPr/>
          <p:nvPr/>
        </p:nvSpPr>
        <p:spPr>
          <a:xfrm>
            <a:off x="8701974" y="994728"/>
            <a:ext cx="11075" cy="8860"/>
          </a:xfrm>
          <a:custGeom>
            <a:rect b="b" l="l" r="r" t="t"/>
            <a:pathLst>
              <a:path extrusionOk="0" h="56" w="70">
                <a:moveTo>
                  <a:pt x="31" y="1"/>
                </a:moveTo>
                <a:cubicBezTo>
                  <a:pt x="27" y="1"/>
                  <a:pt x="24" y="3"/>
                  <a:pt x="24" y="10"/>
                </a:cubicBezTo>
                <a:cubicBezTo>
                  <a:pt x="1" y="10"/>
                  <a:pt x="1" y="34"/>
                  <a:pt x="1" y="56"/>
                </a:cubicBezTo>
                <a:lnTo>
                  <a:pt x="46" y="56"/>
                </a:lnTo>
                <a:cubicBezTo>
                  <a:pt x="69" y="56"/>
                  <a:pt x="69" y="34"/>
                  <a:pt x="69" y="10"/>
                </a:cubicBezTo>
                <a:cubicBezTo>
                  <a:pt x="54" y="10"/>
                  <a:pt x="39"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6"/>
          <p:cNvSpPr/>
          <p:nvPr/>
        </p:nvSpPr>
        <p:spPr>
          <a:xfrm>
            <a:off x="8698651" y="992830"/>
            <a:ext cx="17879" cy="14556"/>
          </a:xfrm>
          <a:custGeom>
            <a:rect b="b" l="l" r="r" t="t"/>
            <a:pathLst>
              <a:path extrusionOk="0" h="92" w="113">
                <a:moveTo>
                  <a:pt x="67" y="22"/>
                </a:moveTo>
                <a:lnTo>
                  <a:pt x="67" y="46"/>
                </a:lnTo>
                <a:cubicBezTo>
                  <a:pt x="67" y="68"/>
                  <a:pt x="67" y="68"/>
                  <a:pt x="45" y="68"/>
                </a:cubicBezTo>
                <a:lnTo>
                  <a:pt x="45" y="46"/>
                </a:lnTo>
                <a:lnTo>
                  <a:pt x="45" y="22"/>
                </a:lnTo>
                <a:close/>
                <a:moveTo>
                  <a:pt x="22" y="1"/>
                </a:moveTo>
                <a:lnTo>
                  <a:pt x="22" y="46"/>
                </a:lnTo>
                <a:cubicBezTo>
                  <a:pt x="0" y="46"/>
                  <a:pt x="22" y="68"/>
                  <a:pt x="22" y="68"/>
                </a:cubicBezTo>
                <a:cubicBezTo>
                  <a:pt x="22" y="91"/>
                  <a:pt x="45" y="91"/>
                  <a:pt x="67" y="91"/>
                </a:cubicBezTo>
                <a:lnTo>
                  <a:pt x="90" y="91"/>
                </a:lnTo>
                <a:cubicBezTo>
                  <a:pt x="112" y="68"/>
                  <a:pt x="112" y="46"/>
                  <a:pt x="90" y="22"/>
                </a:cubicBez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6"/>
          <p:cNvSpPr/>
          <p:nvPr/>
        </p:nvSpPr>
        <p:spPr>
          <a:xfrm>
            <a:off x="8684253" y="1128582"/>
            <a:ext cx="10759" cy="10759"/>
          </a:xfrm>
          <a:custGeom>
            <a:rect b="b" l="l" r="r" t="t"/>
            <a:pathLst>
              <a:path extrusionOk="0" h="68" w="68">
                <a:moveTo>
                  <a:pt x="22" y="1"/>
                </a:moveTo>
                <a:cubicBezTo>
                  <a:pt x="1" y="22"/>
                  <a:pt x="1" y="46"/>
                  <a:pt x="22" y="46"/>
                </a:cubicBezTo>
                <a:cubicBezTo>
                  <a:pt x="22" y="67"/>
                  <a:pt x="46" y="67"/>
                  <a:pt x="46" y="67"/>
                </a:cubicBezTo>
                <a:cubicBezTo>
                  <a:pt x="68" y="46"/>
                  <a:pt x="68" y="22"/>
                  <a:pt x="68" y="22"/>
                </a:cubicBezTo>
                <a:cubicBezTo>
                  <a:pt x="46" y="1"/>
                  <a:pt x="22"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6"/>
          <p:cNvSpPr/>
          <p:nvPr/>
        </p:nvSpPr>
        <p:spPr>
          <a:xfrm>
            <a:off x="8680614" y="1125892"/>
            <a:ext cx="18195" cy="13449"/>
          </a:xfrm>
          <a:custGeom>
            <a:rect b="b" l="l" r="r" t="t"/>
            <a:pathLst>
              <a:path extrusionOk="0" h="85" w="115">
                <a:moveTo>
                  <a:pt x="69" y="39"/>
                </a:moveTo>
                <a:lnTo>
                  <a:pt x="69" y="63"/>
                </a:lnTo>
                <a:lnTo>
                  <a:pt x="45" y="63"/>
                </a:lnTo>
                <a:lnTo>
                  <a:pt x="45" y="39"/>
                </a:lnTo>
                <a:close/>
                <a:moveTo>
                  <a:pt x="65" y="0"/>
                </a:moveTo>
                <a:cubicBezTo>
                  <a:pt x="51" y="0"/>
                  <a:pt x="35" y="6"/>
                  <a:pt x="24" y="18"/>
                </a:cubicBezTo>
                <a:cubicBezTo>
                  <a:pt x="24" y="39"/>
                  <a:pt x="0" y="63"/>
                  <a:pt x="24" y="84"/>
                </a:cubicBezTo>
                <a:lnTo>
                  <a:pt x="91" y="84"/>
                </a:lnTo>
                <a:cubicBezTo>
                  <a:pt x="114" y="63"/>
                  <a:pt x="114" y="39"/>
                  <a:pt x="91" y="18"/>
                </a:cubicBezTo>
                <a:cubicBezTo>
                  <a:pt x="91" y="6"/>
                  <a:pt x="79" y="0"/>
                  <a:pt x="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6"/>
          <p:cNvSpPr/>
          <p:nvPr/>
        </p:nvSpPr>
        <p:spPr>
          <a:xfrm>
            <a:off x="8609099" y="1186649"/>
            <a:ext cx="11075" cy="9810"/>
          </a:xfrm>
          <a:custGeom>
            <a:rect b="b" l="l" r="r" t="t"/>
            <a:pathLst>
              <a:path extrusionOk="0" h="62" w="70">
                <a:moveTo>
                  <a:pt x="35" y="0"/>
                </a:moveTo>
                <a:cubicBezTo>
                  <a:pt x="30" y="0"/>
                  <a:pt x="24" y="6"/>
                  <a:pt x="24" y="16"/>
                </a:cubicBezTo>
                <a:cubicBezTo>
                  <a:pt x="1" y="16"/>
                  <a:pt x="1" y="40"/>
                  <a:pt x="1" y="62"/>
                </a:cubicBezTo>
                <a:lnTo>
                  <a:pt x="46" y="62"/>
                </a:lnTo>
                <a:cubicBezTo>
                  <a:pt x="69" y="40"/>
                  <a:pt x="69" y="40"/>
                  <a:pt x="46" y="16"/>
                </a:cubicBezTo>
                <a:cubicBezTo>
                  <a:pt x="46" y="6"/>
                  <a:pt x="41"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6"/>
          <p:cNvSpPr/>
          <p:nvPr/>
        </p:nvSpPr>
        <p:spPr>
          <a:xfrm>
            <a:off x="8605776" y="1184276"/>
            <a:ext cx="17879" cy="15980"/>
          </a:xfrm>
          <a:custGeom>
            <a:rect b="b" l="l" r="r" t="t"/>
            <a:pathLst>
              <a:path extrusionOk="0" h="101" w="113">
                <a:moveTo>
                  <a:pt x="67" y="31"/>
                </a:moveTo>
                <a:lnTo>
                  <a:pt x="67" y="55"/>
                </a:lnTo>
                <a:lnTo>
                  <a:pt x="45" y="55"/>
                </a:lnTo>
                <a:lnTo>
                  <a:pt x="45" y="31"/>
                </a:lnTo>
                <a:close/>
                <a:moveTo>
                  <a:pt x="42" y="0"/>
                </a:moveTo>
                <a:cubicBezTo>
                  <a:pt x="36" y="0"/>
                  <a:pt x="29" y="3"/>
                  <a:pt x="22" y="10"/>
                </a:cubicBezTo>
                <a:lnTo>
                  <a:pt x="0" y="31"/>
                </a:lnTo>
                <a:cubicBezTo>
                  <a:pt x="0" y="55"/>
                  <a:pt x="0" y="77"/>
                  <a:pt x="22" y="77"/>
                </a:cubicBezTo>
                <a:lnTo>
                  <a:pt x="45" y="100"/>
                </a:lnTo>
                <a:cubicBezTo>
                  <a:pt x="67" y="100"/>
                  <a:pt x="67" y="100"/>
                  <a:pt x="90" y="77"/>
                </a:cubicBezTo>
                <a:cubicBezTo>
                  <a:pt x="112" y="77"/>
                  <a:pt x="112" y="31"/>
                  <a:pt x="90" y="31"/>
                </a:cubicBezTo>
                <a:cubicBezTo>
                  <a:pt x="74" y="16"/>
                  <a:pt x="58"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6"/>
          <p:cNvSpPr/>
          <p:nvPr/>
        </p:nvSpPr>
        <p:spPr>
          <a:xfrm>
            <a:off x="8451986" y="825749"/>
            <a:ext cx="11075" cy="10126"/>
          </a:xfrm>
          <a:custGeom>
            <a:rect b="b" l="l" r="r" t="t"/>
            <a:pathLst>
              <a:path extrusionOk="0" h="64" w="70">
                <a:moveTo>
                  <a:pt x="35" y="1"/>
                </a:moveTo>
                <a:cubicBezTo>
                  <a:pt x="29" y="1"/>
                  <a:pt x="24" y="7"/>
                  <a:pt x="24" y="18"/>
                </a:cubicBezTo>
                <a:cubicBezTo>
                  <a:pt x="1" y="18"/>
                  <a:pt x="1" y="40"/>
                  <a:pt x="1" y="40"/>
                </a:cubicBezTo>
                <a:cubicBezTo>
                  <a:pt x="24" y="64"/>
                  <a:pt x="46" y="64"/>
                  <a:pt x="46" y="64"/>
                </a:cubicBezTo>
                <a:cubicBezTo>
                  <a:pt x="69" y="40"/>
                  <a:pt x="69" y="18"/>
                  <a:pt x="46" y="18"/>
                </a:cubicBezTo>
                <a:cubicBezTo>
                  <a:pt x="46" y="7"/>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6"/>
          <p:cNvSpPr/>
          <p:nvPr/>
        </p:nvSpPr>
        <p:spPr>
          <a:xfrm>
            <a:off x="8448505" y="823376"/>
            <a:ext cx="17879" cy="15980"/>
          </a:xfrm>
          <a:custGeom>
            <a:rect b="b" l="l" r="r" t="t"/>
            <a:pathLst>
              <a:path extrusionOk="0" h="101" w="113">
                <a:moveTo>
                  <a:pt x="68" y="33"/>
                </a:moveTo>
                <a:lnTo>
                  <a:pt x="68" y="55"/>
                </a:lnTo>
                <a:lnTo>
                  <a:pt x="46" y="55"/>
                </a:lnTo>
                <a:lnTo>
                  <a:pt x="46" y="33"/>
                </a:lnTo>
                <a:close/>
                <a:moveTo>
                  <a:pt x="46" y="0"/>
                </a:moveTo>
                <a:cubicBezTo>
                  <a:pt x="38" y="0"/>
                  <a:pt x="30" y="3"/>
                  <a:pt x="23" y="10"/>
                </a:cubicBezTo>
                <a:cubicBezTo>
                  <a:pt x="23" y="10"/>
                  <a:pt x="23" y="33"/>
                  <a:pt x="1" y="33"/>
                </a:cubicBezTo>
                <a:cubicBezTo>
                  <a:pt x="1" y="55"/>
                  <a:pt x="23" y="55"/>
                  <a:pt x="23" y="79"/>
                </a:cubicBezTo>
                <a:lnTo>
                  <a:pt x="46" y="100"/>
                </a:lnTo>
                <a:cubicBezTo>
                  <a:pt x="68" y="100"/>
                  <a:pt x="68" y="79"/>
                  <a:pt x="91" y="79"/>
                </a:cubicBezTo>
                <a:cubicBezTo>
                  <a:pt x="113" y="79"/>
                  <a:pt x="113" y="33"/>
                  <a:pt x="91" y="10"/>
                </a:cubicBezTo>
                <a:cubicBezTo>
                  <a:pt x="76" y="10"/>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6"/>
          <p:cNvSpPr/>
          <p:nvPr/>
        </p:nvSpPr>
        <p:spPr>
          <a:xfrm>
            <a:off x="8509104" y="900904"/>
            <a:ext cx="11075" cy="9810"/>
          </a:xfrm>
          <a:custGeom>
            <a:rect b="b" l="l" r="r" t="t"/>
            <a:pathLst>
              <a:path extrusionOk="0" h="62" w="70">
                <a:moveTo>
                  <a:pt x="38" y="0"/>
                </a:moveTo>
                <a:cubicBezTo>
                  <a:pt x="30" y="0"/>
                  <a:pt x="24" y="6"/>
                  <a:pt x="24" y="17"/>
                </a:cubicBezTo>
                <a:cubicBezTo>
                  <a:pt x="1" y="17"/>
                  <a:pt x="1" y="40"/>
                  <a:pt x="24" y="62"/>
                </a:cubicBezTo>
                <a:lnTo>
                  <a:pt x="69" y="62"/>
                </a:lnTo>
                <a:lnTo>
                  <a:pt x="69" y="17"/>
                </a:ln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6"/>
          <p:cNvSpPr/>
          <p:nvPr/>
        </p:nvSpPr>
        <p:spPr>
          <a:xfrm>
            <a:off x="8509104" y="899955"/>
            <a:ext cx="14556" cy="14556"/>
          </a:xfrm>
          <a:custGeom>
            <a:rect b="b" l="l" r="r" t="t"/>
            <a:pathLst>
              <a:path extrusionOk="0" h="92" w="92">
                <a:moveTo>
                  <a:pt x="46" y="23"/>
                </a:moveTo>
                <a:lnTo>
                  <a:pt x="46" y="46"/>
                </a:lnTo>
                <a:cubicBezTo>
                  <a:pt x="46" y="57"/>
                  <a:pt x="40" y="62"/>
                  <a:pt x="35" y="62"/>
                </a:cubicBezTo>
                <a:cubicBezTo>
                  <a:pt x="30" y="62"/>
                  <a:pt x="24" y="57"/>
                  <a:pt x="24" y="46"/>
                </a:cubicBezTo>
                <a:lnTo>
                  <a:pt x="24" y="23"/>
                </a:lnTo>
                <a:close/>
                <a:moveTo>
                  <a:pt x="24" y="1"/>
                </a:moveTo>
                <a:cubicBezTo>
                  <a:pt x="1" y="23"/>
                  <a:pt x="1" y="23"/>
                  <a:pt x="1" y="46"/>
                </a:cubicBezTo>
                <a:lnTo>
                  <a:pt x="1" y="68"/>
                </a:lnTo>
                <a:cubicBezTo>
                  <a:pt x="24" y="91"/>
                  <a:pt x="24" y="91"/>
                  <a:pt x="46" y="91"/>
                </a:cubicBezTo>
                <a:cubicBezTo>
                  <a:pt x="46" y="91"/>
                  <a:pt x="69" y="91"/>
                  <a:pt x="69" y="68"/>
                </a:cubicBezTo>
                <a:cubicBezTo>
                  <a:pt x="69" y="68"/>
                  <a:pt x="91" y="68"/>
                  <a:pt x="91" y="46"/>
                </a:cubicBezTo>
                <a:cubicBezTo>
                  <a:pt x="91" y="46"/>
                  <a:pt x="91" y="23"/>
                  <a:pt x="69" y="23"/>
                </a:cubicBezTo>
                <a:cubicBezTo>
                  <a:pt x="69"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6"/>
          <p:cNvSpPr/>
          <p:nvPr/>
        </p:nvSpPr>
        <p:spPr>
          <a:xfrm>
            <a:off x="8441386" y="892835"/>
            <a:ext cx="10759" cy="9968"/>
          </a:xfrm>
          <a:custGeom>
            <a:rect b="b" l="l" r="r" t="t"/>
            <a:pathLst>
              <a:path extrusionOk="0" h="63" w="68">
                <a:moveTo>
                  <a:pt x="22" y="1"/>
                </a:moveTo>
                <a:cubicBezTo>
                  <a:pt x="22" y="22"/>
                  <a:pt x="1" y="46"/>
                  <a:pt x="22" y="46"/>
                </a:cubicBezTo>
                <a:cubicBezTo>
                  <a:pt x="22" y="57"/>
                  <a:pt x="28" y="62"/>
                  <a:pt x="37" y="62"/>
                </a:cubicBezTo>
                <a:cubicBezTo>
                  <a:pt x="45" y="62"/>
                  <a:pt x="57" y="57"/>
                  <a:pt x="68" y="46"/>
                </a:cubicBezTo>
                <a:lnTo>
                  <a:pt x="68" y="22"/>
                </a:lnTo>
                <a:cubicBezTo>
                  <a:pt x="68"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6"/>
          <p:cNvSpPr/>
          <p:nvPr/>
        </p:nvSpPr>
        <p:spPr>
          <a:xfrm>
            <a:off x="8441386" y="890145"/>
            <a:ext cx="14398" cy="13449"/>
          </a:xfrm>
          <a:custGeom>
            <a:rect b="b" l="l" r="r" t="t"/>
            <a:pathLst>
              <a:path extrusionOk="0" h="85" w="91">
                <a:moveTo>
                  <a:pt x="68" y="39"/>
                </a:moveTo>
                <a:cubicBezTo>
                  <a:pt x="68" y="39"/>
                  <a:pt x="68" y="63"/>
                  <a:pt x="46" y="63"/>
                </a:cubicBezTo>
                <a:lnTo>
                  <a:pt x="22" y="63"/>
                </a:lnTo>
                <a:cubicBezTo>
                  <a:pt x="22" y="39"/>
                  <a:pt x="22" y="39"/>
                  <a:pt x="46" y="39"/>
                </a:cubicBezTo>
                <a:close/>
                <a:moveTo>
                  <a:pt x="57" y="0"/>
                </a:moveTo>
                <a:cubicBezTo>
                  <a:pt x="45" y="0"/>
                  <a:pt x="34" y="6"/>
                  <a:pt x="22" y="18"/>
                </a:cubicBezTo>
                <a:cubicBezTo>
                  <a:pt x="1" y="18"/>
                  <a:pt x="1" y="63"/>
                  <a:pt x="1" y="85"/>
                </a:cubicBezTo>
                <a:lnTo>
                  <a:pt x="68" y="85"/>
                </a:lnTo>
                <a:cubicBezTo>
                  <a:pt x="91" y="63"/>
                  <a:pt x="91"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6"/>
          <p:cNvSpPr/>
          <p:nvPr/>
        </p:nvSpPr>
        <p:spPr>
          <a:xfrm>
            <a:off x="8520021" y="835717"/>
            <a:ext cx="10759" cy="8860"/>
          </a:xfrm>
          <a:custGeom>
            <a:rect b="b" l="l" r="r" t="t"/>
            <a:pathLst>
              <a:path extrusionOk="0" h="56" w="68">
                <a:moveTo>
                  <a:pt x="0" y="1"/>
                </a:moveTo>
                <a:lnTo>
                  <a:pt x="0" y="46"/>
                </a:lnTo>
                <a:cubicBezTo>
                  <a:pt x="15" y="46"/>
                  <a:pt x="20" y="55"/>
                  <a:pt x="28" y="55"/>
                </a:cubicBezTo>
                <a:cubicBezTo>
                  <a:pt x="32" y="55"/>
                  <a:pt x="38" y="53"/>
                  <a:pt x="46" y="46"/>
                </a:cubicBezTo>
                <a:cubicBezTo>
                  <a:pt x="67" y="46"/>
                  <a:pt x="67"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6"/>
          <p:cNvSpPr/>
          <p:nvPr/>
        </p:nvSpPr>
        <p:spPr>
          <a:xfrm>
            <a:off x="8516224" y="832078"/>
            <a:ext cx="14556" cy="14398"/>
          </a:xfrm>
          <a:custGeom>
            <a:rect b="b" l="l" r="r" t="t"/>
            <a:pathLst>
              <a:path extrusionOk="0" h="91" w="92">
                <a:moveTo>
                  <a:pt x="46" y="24"/>
                </a:moveTo>
                <a:lnTo>
                  <a:pt x="70" y="45"/>
                </a:lnTo>
                <a:lnTo>
                  <a:pt x="70" y="69"/>
                </a:lnTo>
                <a:cubicBezTo>
                  <a:pt x="46" y="69"/>
                  <a:pt x="46" y="69"/>
                  <a:pt x="46" y="45"/>
                </a:cubicBezTo>
                <a:lnTo>
                  <a:pt x="46" y="24"/>
                </a:lnTo>
                <a:close/>
                <a:moveTo>
                  <a:pt x="24" y="0"/>
                </a:moveTo>
                <a:cubicBezTo>
                  <a:pt x="1" y="24"/>
                  <a:pt x="1" y="45"/>
                  <a:pt x="24" y="69"/>
                </a:cubicBezTo>
                <a:cubicBezTo>
                  <a:pt x="24" y="90"/>
                  <a:pt x="46" y="90"/>
                  <a:pt x="46" y="90"/>
                </a:cubicBezTo>
                <a:lnTo>
                  <a:pt x="70" y="90"/>
                </a:lnTo>
                <a:cubicBezTo>
                  <a:pt x="91" y="69"/>
                  <a:pt x="91" y="69"/>
                  <a:pt x="91" y="45"/>
                </a:cubicBezTo>
                <a:lnTo>
                  <a:pt x="91" y="24"/>
                </a:lnTo>
                <a:cubicBezTo>
                  <a:pt x="70" y="0"/>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6"/>
          <p:cNvSpPr/>
          <p:nvPr/>
        </p:nvSpPr>
        <p:spPr>
          <a:xfrm>
            <a:off x="8501984" y="968622"/>
            <a:ext cx="11075" cy="10126"/>
          </a:xfrm>
          <a:custGeom>
            <a:rect b="b" l="l" r="r" t="t"/>
            <a:pathLst>
              <a:path extrusionOk="0" h="64" w="70">
                <a:moveTo>
                  <a:pt x="32" y="1"/>
                </a:moveTo>
                <a:cubicBezTo>
                  <a:pt x="24" y="1"/>
                  <a:pt x="12" y="7"/>
                  <a:pt x="1" y="18"/>
                </a:cubicBezTo>
                <a:lnTo>
                  <a:pt x="1" y="40"/>
                </a:lnTo>
                <a:cubicBezTo>
                  <a:pt x="24" y="63"/>
                  <a:pt x="46" y="63"/>
                  <a:pt x="46" y="63"/>
                </a:cubicBezTo>
                <a:cubicBezTo>
                  <a:pt x="69" y="40"/>
                  <a:pt x="69" y="18"/>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6"/>
          <p:cNvSpPr/>
          <p:nvPr/>
        </p:nvSpPr>
        <p:spPr>
          <a:xfrm>
            <a:off x="8498503" y="965141"/>
            <a:ext cx="14556" cy="17088"/>
          </a:xfrm>
          <a:custGeom>
            <a:rect b="b" l="l" r="r" t="t"/>
            <a:pathLst>
              <a:path extrusionOk="0" h="108" w="92">
                <a:moveTo>
                  <a:pt x="68" y="40"/>
                </a:moveTo>
                <a:lnTo>
                  <a:pt x="68" y="62"/>
                </a:lnTo>
                <a:lnTo>
                  <a:pt x="46" y="62"/>
                </a:lnTo>
                <a:lnTo>
                  <a:pt x="46" y="40"/>
                </a:lnTo>
                <a:close/>
                <a:moveTo>
                  <a:pt x="57" y="1"/>
                </a:moveTo>
                <a:cubicBezTo>
                  <a:pt x="46" y="1"/>
                  <a:pt x="34" y="6"/>
                  <a:pt x="23" y="17"/>
                </a:cubicBezTo>
                <a:lnTo>
                  <a:pt x="1" y="40"/>
                </a:lnTo>
                <a:cubicBezTo>
                  <a:pt x="1" y="62"/>
                  <a:pt x="1" y="62"/>
                  <a:pt x="23" y="85"/>
                </a:cubicBezTo>
                <a:lnTo>
                  <a:pt x="46" y="107"/>
                </a:lnTo>
                <a:cubicBezTo>
                  <a:pt x="68" y="107"/>
                  <a:pt x="68" y="85"/>
                  <a:pt x="68" y="85"/>
                </a:cubicBezTo>
                <a:cubicBezTo>
                  <a:pt x="91" y="85"/>
                  <a:pt x="91" y="62"/>
                  <a:pt x="91" y="62"/>
                </a:cubicBezTo>
                <a:lnTo>
                  <a:pt x="91"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6"/>
          <p:cNvSpPr/>
          <p:nvPr/>
        </p:nvSpPr>
        <p:spPr>
          <a:xfrm>
            <a:off x="8577138" y="910555"/>
            <a:ext cx="10759" cy="10126"/>
          </a:xfrm>
          <a:custGeom>
            <a:rect b="b" l="l" r="r" t="t"/>
            <a:pathLst>
              <a:path extrusionOk="0" h="64" w="68">
                <a:moveTo>
                  <a:pt x="22" y="1"/>
                </a:moveTo>
                <a:cubicBezTo>
                  <a:pt x="1" y="24"/>
                  <a:pt x="1" y="46"/>
                  <a:pt x="1" y="46"/>
                </a:cubicBezTo>
                <a:cubicBezTo>
                  <a:pt x="11" y="58"/>
                  <a:pt x="23" y="63"/>
                  <a:pt x="31" y="63"/>
                </a:cubicBezTo>
                <a:cubicBezTo>
                  <a:pt x="40" y="63"/>
                  <a:pt x="46" y="58"/>
                  <a:pt x="46" y="46"/>
                </a:cubicBezTo>
                <a:cubicBezTo>
                  <a:pt x="67" y="46"/>
                  <a:pt x="67" y="24"/>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6"/>
          <p:cNvSpPr/>
          <p:nvPr/>
        </p:nvSpPr>
        <p:spPr>
          <a:xfrm>
            <a:off x="8573499" y="908024"/>
            <a:ext cx="18037" cy="13607"/>
          </a:xfrm>
          <a:custGeom>
            <a:rect b="b" l="l" r="r" t="t"/>
            <a:pathLst>
              <a:path extrusionOk="0" h="86" w="114">
                <a:moveTo>
                  <a:pt x="69" y="40"/>
                </a:moveTo>
                <a:lnTo>
                  <a:pt x="69" y="62"/>
                </a:lnTo>
                <a:lnTo>
                  <a:pt x="45" y="62"/>
                </a:lnTo>
                <a:lnTo>
                  <a:pt x="45" y="40"/>
                </a:lnTo>
                <a:close/>
                <a:moveTo>
                  <a:pt x="57" y="0"/>
                </a:moveTo>
                <a:cubicBezTo>
                  <a:pt x="46" y="0"/>
                  <a:pt x="34" y="6"/>
                  <a:pt x="24" y="17"/>
                </a:cubicBezTo>
                <a:cubicBezTo>
                  <a:pt x="0" y="17"/>
                  <a:pt x="0" y="62"/>
                  <a:pt x="24" y="62"/>
                </a:cubicBezTo>
                <a:cubicBezTo>
                  <a:pt x="24" y="85"/>
                  <a:pt x="45" y="85"/>
                  <a:pt x="45" y="85"/>
                </a:cubicBezTo>
                <a:lnTo>
                  <a:pt x="90" y="85"/>
                </a:lnTo>
                <a:cubicBezTo>
                  <a:pt x="114" y="62"/>
                  <a:pt x="114"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6"/>
          <p:cNvSpPr/>
          <p:nvPr/>
        </p:nvSpPr>
        <p:spPr>
          <a:xfrm>
            <a:off x="8527141" y="767683"/>
            <a:ext cx="10759" cy="10126"/>
          </a:xfrm>
          <a:custGeom>
            <a:rect b="b" l="l" r="r" t="t"/>
            <a:pathLst>
              <a:path extrusionOk="0" h="64" w="68">
                <a:moveTo>
                  <a:pt x="22" y="1"/>
                </a:moveTo>
                <a:cubicBezTo>
                  <a:pt x="1" y="24"/>
                  <a:pt x="1" y="46"/>
                  <a:pt x="22" y="46"/>
                </a:cubicBezTo>
                <a:cubicBezTo>
                  <a:pt x="22" y="58"/>
                  <a:pt x="28" y="63"/>
                  <a:pt x="34" y="63"/>
                </a:cubicBezTo>
                <a:cubicBezTo>
                  <a:pt x="40" y="63"/>
                  <a:pt x="46" y="58"/>
                  <a:pt x="46" y="46"/>
                </a:cubicBezTo>
                <a:cubicBezTo>
                  <a:pt x="67" y="46"/>
                  <a:pt x="67" y="24"/>
                  <a:pt x="67" y="24"/>
                </a:cubicBezTo>
                <a:cubicBezTo>
                  <a:pt x="46" y="1"/>
                  <a:pt x="22"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6"/>
          <p:cNvSpPr/>
          <p:nvPr/>
        </p:nvSpPr>
        <p:spPr>
          <a:xfrm>
            <a:off x="8523502" y="764360"/>
            <a:ext cx="18037" cy="14398"/>
          </a:xfrm>
          <a:custGeom>
            <a:rect b="b" l="l" r="r" t="t"/>
            <a:pathLst>
              <a:path extrusionOk="0" h="91" w="114">
                <a:moveTo>
                  <a:pt x="69" y="45"/>
                </a:moveTo>
                <a:lnTo>
                  <a:pt x="69" y="67"/>
                </a:lnTo>
                <a:lnTo>
                  <a:pt x="45" y="67"/>
                </a:lnTo>
                <a:lnTo>
                  <a:pt x="45" y="45"/>
                </a:lnTo>
                <a:close/>
                <a:moveTo>
                  <a:pt x="69" y="0"/>
                </a:moveTo>
                <a:cubicBezTo>
                  <a:pt x="45" y="0"/>
                  <a:pt x="45" y="0"/>
                  <a:pt x="24" y="22"/>
                </a:cubicBezTo>
                <a:cubicBezTo>
                  <a:pt x="24" y="22"/>
                  <a:pt x="0" y="67"/>
                  <a:pt x="24" y="90"/>
                </a:cubicBezTo>
                <a:lnTo>
                  <a:pt x="90" y="90"/>
                </a:lnTo>
                <a:lnTo>
                  <a:pt x="114" y="67"/>
                </a:lnTo>
                <a:cubicBezTo>
                  <a:pt x="114" y="45"/>
                  <a:pt x="114" y="45"/>
                  <a:pt x="90" y="22"/>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6"/>
          <p:cNvSpPr/>
          <p:nvPr/>
        </p:nvSpPr>
        <p:spPr>
          <a:xfrm>
            <a:off x="8584258" y="842837"/>
            <a:ext cx="10759" cy="10759"/>
          </a:xfrm>
          <a:custGeom>
            <a:rect b="b" l="l" r="r" t="t"/>
            <a:pathLst>
              <a:path extrusionOk="0" h="68" w="68">
                <a:moveTo>
                  <a:pt x="22" y="1"/>
                </a:moveTo>
                <a:cubicBezTo>
                  <a:pt x="22" y="22"/>
                  <a:pt x="1" y="46"/>
                  <a:pt x="22" y="46"/>
                </a:cubicBezTo>
                <a:cubicBezTo>
                  <a:pt x="22" y="67"/>
                  <a:pt x="46" y="67"/>
                  <a:pt x="68" y="67"/>
                </a:cubicBezTo>
                <a:lnTo>
                  <a:pt x="68" y="22"/>
                </a:lnTo>
                <a:cubicBezTo>
                  <a:pt x="68"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6"/>
          <p:cNvSpPr/>
          <p:nvPr/>
        </p:nvSpPr>
        <p:spPr>
          <a:xfrm>
            <a:off x="8584258" y="840147"/>
            <a:ext cx="14398" cy="17088"/>
          </a:xfrm>
          <a:custGeom>
            <a:rect b="b" l="l" r="r" t="t"/>
            <a:pathLst>
              <a:path extrusionOk="0" h="108" w="91">
                <a:moveTo>
                  <a:pt x="46" y="39"/>
                </a:moveTo>
                <a:cubicBezTo>
                  <a:pt x="68" y="39"/>
                  <a:pt x="68" y="63"/>
                  <a:pt x="46" y="63"/>
                </a:cubicBezTo>
                <a:lnTo>
                  <a:pt x="22" y="63"/>
                </a:lnTo>
                <a:lnTo>
                  <a:pt x="22" y="39"/>
                </a:lnTo>
                <a:close/>
                <a:moveTo>
                  <a:pt x="57" y="0"/>
                </a:moveTo>
                <a:cubicBezTo>
                  <a:pt x="45" y="0"/>
                  <a:pt x="34" y="6"/>
                  <a:pt x="22" y="18"/>
                </a:cubicBezTo>
                <a:cubicBezTo>
                  <a:pt x="1" y="18"/>
                  <a:pt x="1" y="39"/>
                  <a:pt x="1" y="39"/>
                </a:cubicBezTo>
                <a:lnTo>
                  <a:pt x="1" y="84"/>
                </a:lnTo>
                <a:cubicBezTo>
                  <a:pt x="22" y="84"/>
                  <a:pt x="22" y="84"/>
                  <a:pt x="46" y="108"/>
                </a:cubicBezTo>
                <a:lnTo>
                  <a:pt x="68" y="84"/>
                </a:lnTo>
                <a:cubicBezTo>
                  <a:pt x="91" y="63"/>
                  <a:pt x="91"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6"/>
          <p:cNvSpPr/>
          <p:nvPr/>
        </p:nvSpPr>
        <p:spPr>
          <a:xfrm>
            <a:off x="8570018" y="978590"/>
            <a:ext cx="10759" cy="8860"/>
          </a:xfrm>
          <a:custGeom>
            <a:rect b="b" l="l" r="r" t="t"/>
            <a:pathLst>
              <a:path extrusionOk="0" h="56" w="68">
                <a:moveTo>
                  <a:pt x="0" y="0"/>
                </a:moveTo>
                <a:lnTo>
                  <a:pt x="0" y="46"/>
                </a:lnTo>
                <a:cubicBezTo>
                  <a:pt x="0" y="46"/>
                  <a:pt x="10" y="55"/>
                  <a:pt x="23" y="55"/>
                </a:cubicBezTo>
                <a:cubicBezTo>
                  <a:pt x="30" y="55"/>
                  <a:pt x="38" y="53"/>
                  <a:pt x="46" y="46"/>
                </a:cubicBezTo>
                <a:cubicBezTo>
                  <a:pt x="46" y="46"/>
                  <a:pt x="67" y="22"/>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6"/>
          <p:cNvSpPr/>
          <p:nvPr/>
        </p:nvSpPr>
        <p:spPr>
          <a:xfrm>
            <a:off x="8566221" y="974951"/>
            <a:ext cx="14556" cy="14398"/>
          </a:xfrm>
          <a:custGeom>
            <a:rect b="b" l="l" r="r" t="t"/>
            <a:pathLst>
              <a:path extrusionOk="0" h="91" w="92">
                <a:moveTo>
                  <a:pt x="46" y="23"/>
                </a:moveTo>
                <a:lnTo>
                  <a:pt x="70" y="45"/>
                </a:lnTo>
                <a:lnTo>
                  <a:pt x="46" y="69"/>
                </a:lnTo>
                <a:lnTo>
                  <a:pt x="24" y="45"/>
                </a:lnTo>
                <a:lnTo>
                  <a:pt x="46" y="23"/>
                </a:lnTo>
                <a:close/>
                <a:moveTo>
                  <a:pt x="24" y="0"/>
                </a:moveTo>
                <a:cubicBezTo>
                  <a:pt x="1" y="23"/>
                  <a:pt x="1" y="23"/>
                  <a:pt x="1" y="45"/>
                </a:cubicBezTo>
                <a:lnTo>
                  <a:pt x="1" y="69"/>
                </a:lnTo>
                <a:cubicBezTo>
                  <a:pt x="24" y="90"/>
                  <a:pt x="24" y="90"/>
                  <a:pt x="46" y="90"/>
                </a:cubicBezTo>
                <a:lnTo>
                  <a:pt x="70" y="90"/>
                </a:lnTo>
                <a:cubicBezTo>
                  <a:pt x="91" y="69"/>
                  <a:pt x="91" y="45"/>
                  <a:pt x="91" y="23"/>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6"/>
          <p:cNvSpPr/>
          <p:nvPr/>
        </p:nvSpPr>
        <p:spPr>
          <a:xfrm>
            <a:off x="8491383" y="1035707"/>
            <a:ext cx="10759" cy="9968"/>
          </a:xfrm>
          <a:custGeom>
            <a:rect b="b" l="l" r="r" t="t"/>
            <a:pathLst>
              <a:path extrusionOk="0" h="63" w="68">
                <a:moveTo>
                  <a:pt x="22" y="1"/>
                </a:moveTo>
                <a:cubicBezTo>
                  <a:pt x="1" y="22"/>
                  <a:pt x="1" y="46"/>
                  <a:pt x="22" y="46"/>
                </a:cubicBezTo>
                <a:cubicBezTo>
                  <a:pt x="22" y="57"/>
                  <a:pt x="28" y="62"/>
                  <a:pt x="37" y="62"/>
                </a:cubicBezTo>
                <a:cubicBezTo>
                  <a:pt x="45" y="62"/>
                  <a:pt x="57" y="57"/>
                  <a:pt x="68" y="46"/>
                </a:cubicBezTo>
                <a:lnTo>
                  <a:pt x="68" y="22"/>
                </a:lnTo>
                <a:cubicBezTo>
                  <a:pt x="46"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6"/>
          <p:cNvSpPr/>
          <p:nvPr/>
        </p:nvSpPr>
        <p:spPr>
          <a:xfrm>
            <a:off x="8491383" y="1033017"/>
            <a:ext cx="14556" cy="13449"/>
          </a:xfrm>
          <a:custGeom>
            <a:rect b="b" l="l" r="r" t="t"/>
            <a:pathLst>
              <a:path extrusionOk="0" h="85" w="92">
                <a:moveTo>
                  <a:pt x="46" y="39"/>
                </a:moveTo>
                <a:lnTo>
                  <a:pt x="46" y="63"/>
                </a:lnTo>
                <a:lnTo>
                  <a:pt x="22" y="63"/>
                </a:lnTo>
                <a:lnTo>
                  <a:pt x="22" y="39"/>
                </a:lnTo>
                <a:close/>
                <a:moveTo>
                  <a:pt x="45" y="0"/>
                </a:moveTo>
                <a:cubicBezTo>
                  <a:pt x="34" y="0"/>
                  <a:pt x="22" y="6"/>
                  <a:pt x="22" y="18"/>
                </a:cubicBezTo>
                <a:cubicBezTo>
                  <a:pt x="1" y="18"/>
                  <a:pt x="1" y="39"/>
                  <a:pt x="1" y="39"/>
                </a:cubicBezTo>
                <a:lnTo>
                  <a:pt x="1" y="85"/>
                </a:lnTo>
                <a:lnTo>
                  <a:pt x="68" y="85"/>
                </a:lnTo>
                <a:lnTo>
                  <a:pt x="91" y="63"/>
                </a:lnTo>
                <a:cubicBezTo>
                  <a:pt x="91" y="39"/>
                  <a:pt x="91" y="39"/>
                  <a:pt x="68" y="18"/>
                </a:cubicBezTo>
                <a:cubicBezTo>
                  <a:pt x="68"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6"/>
          <p:cNvSpPr/>
          <p:nvPr/>
        </p:nvSpPr>
        <p:spPr>
          <a:xfrm>
            <a:off x="8334271" y="674808"/>
            <a:ext cx="10759" cy="10126"/>
          </a:xfrm>
          <a:custGeom>
            <a:rect b="b" l="l" r="r" t="t"/>
            <a:pathLst>
              <a:path extrusionOk="0" h="64" w="68">
                <a:moveTo>
                  <a:pt x="22" y="1"/>
                </a:moveTo>
                <a:cubicBezTo>
                  <a:pt x="0" y="24"/>
                  <a:pt x="0" y="24"/>
                  <a:pt x="22" y="46"/>
                </a:cubicBezTo>
                <a:cubicBezTo>
                  <a:pt x="22" y="58"/>
                  <a:pt x="28" y="63"/>
                  <a:pt x="37" y="63"/>
                </a:cubicBezTo>
                <a:cubicBezTo>
                  <a:pt x="45" y="63"/>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6"/>
          <p:cNvSpPr/>
          <p:nvPr/>
        </p:nvSpPr>
        <p:spPr>
          <a:xfrm>
            <a:off x="8334271" y="672276"/>
            <a:ext cx="14398" cy="13607"/>
          </a:xfrm>
          <a:custGeom>
            <a:rect b="b" l="l" r="r" t="t"/>
            <a:pathLst>
              <a:path extrusionOk="0" h="86" w="91">
                <a:moveTo>
                  <a:pt x="46" y="40"/>
                </a:moveTo>
                <a:cubicBezTo>
                  <a:pt x="67" y="40"/>
                  <a:pt x="67" y="62"/>
                  <a:pt x="46" y="62"/>
                </a:cubicBezTo>
                <a:lnTo>
                  <a:pt x="22" y="62"/>
                </a:lnTo>
                <a:lnTo>
                  <a:pt x="22" y="40"/>
                </a:lnTo>
                <a:close/>
                <a:moveTo>
                  <a:pt x="45" y="0"/>
                </a:moveTo>
                <a:cubicBezTo>
                  <a:pt x="33" y="0"/>
                  <a:pt x="22" y="6"/>
                  <a:pt x="22" y="17"/>
                </a:cubicBezTo>
                <a:cubicBezTo>
                  <a:pt x="0" y="17"/>
                  <a:pt x="0" y="62"/>
                  <a:pt x="0" y="62"/>
                </a:cubicBezTo>
                <a:cubicBezTo>
                  <a:pt x="22" y="85"/>
                  <a:pt x="22" y="85"/>
                  <a:pt x="46" y="85"/>
                </a:cubicBezTo>
                <a:lnTo>
                  <a:pt x="67" y="85"/>
                </a:lnTo>
                <a:cubicBezTo>
                  <a:pt x="91" y="62"/>
                  <a:pt x="91" y="40"/>
                  <a:pt x="67" y="17"/>
                </a:cubicBezTo>
                <a:cubicBezTo>
                  <a:pt x="67"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6"/>
          <p:cNvSpPr/>
          <p:nvPr/>
        </p:nvSpPr>
        <p:spPr>
          <a:xfrm>
            <a:off x="8394869" y="749962"/>
            <a:ext cx="10917" cy="9968"/>
          </a:xfrm>
          <a:custGeom>
            <a:rect b="b" l="l" r="r" t="t"/>
            <a:pathLst>
              <a:path extrusionOk="0" h="63" w="69">
                <a:moveTo>
                  <a:pt x="0" y="1"/>
                </a:moveTo>
                <a:lnTo>
                  <a:pt x="0" y="46"/>
                </a:lnTo>
                <a:cubicBezTo>
                  <a:pt x="12" y="57"/>
                  <a:pt x="18" y="62"/>
                  <a:pt x="24" y="62"/>
                </a:cubicBezTo>
                <a:cubicBezTo>
                  <a:pt x="29" y="62"/>
                  <a:pt x="35" y="57"/>
                  <a:pt x="46" y="46"/>
                </a:cubicBezTo>
                <a:cubicBezTo>
                  <a:pt x="69" y="46"/>
                  <a:pt x="69" y="22"/>
                  <a:pt x="46" y="22"/>
                </a:cubicBezTo>
                <a:cubicBezTo>
                  <a:pt x="46" y="1"/>
                  <a:pt x="24"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6"/>
          <p:cNvSpPr/>
          <p:nvPr/>
        </p:nvSpPr>
        <p:spPr>
          <a:xfrm>
            <a:off x="8391388" y="747272"/>
            <a:ext cx="14398" cy="13449"/>
          </a:xfrm>
          <a:custGeom>
            <a:rect b="b" l="l" r="r" t="t"/>
            <a:pathLst>
              <a:path extrusionOk="0" h="85" w="91">
                <a:moveTo>
                  <a:pt x="68" y="39"/>
                </a:moveTo>
                <a:lnTo>
                  <a:pt x="68" y="63"/>
                </a:lnTo>
                <a:lnTo>
                  <a:pt x="46" y="63"/>
                </a:lnTo>
                <a:cubicBezTo>
                  <a:pt x="22" y="63"/>
                  <a:pt x="22" y="39"/>
                  <a:pt x="22" y="39"/>
                </a:cubicBezTo>
                <a:close/>
                <a:moveTo>
                  <a:pt x="57" y="0"/>
                </a:moveTo>
                <a:cubicBezTo>
                  <a:pt x="45" y="0"/>
                  <a:pt x="34" y="6"/>
                  <a:pt x="22" y="18"/>
                </a:cubicBezTo>
                <a:cubicBezTo>
                  <a:pt x="1" y="18"/>
                  <a:pt x="1" y="39"/>
                  <a:pt x="1" y="39"/>
                </a:cubicBezTo>
                <a:cubicBezTo>
                  <a:pt x="1" y="63"/>
                  <a:pt x="1" y="63"/>
                  <a:pt x="22" y="85"/>
                </a:cubicBezTo>
                <a:lnTo>
                  <a:pt x="68" y="85"/>
                </a:lnTo>
                <a:cubicBezTo>
                  <a:pt x="91" y="85"/>
                  <a:pt x="91" y="63"/>
                  <a:pt x="91" y="63"/>
                </a:cubicBez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6"/>
          <p:cNvSpPr/>
          <p:nvPr/>
        </p:nvSpPr>
        <p:spPr>
          <a:xfrm>
            <a:off x="8327151" y="741260"/>
            <a:ext cx="10759" cy="8860"/>
          </a:xfrm>
          <a:custGeom>
            <a:rect b="b" l="l" r="r" t="t"/>
            <a:pathLst>
              <a:path extrusionOk="0" h="56" w="68">
                <a:moveTo>
                  <a:pt x="28" y="0"/>
                </a:moveTo>
                <a:cubicBezTo>
                  <a:pt x="25" y="0"/>
                  <a:pt x="22" y="3"/>
                  <a:pt x="22" y="11"/>
                </a:cubicBezTo>
                <a:cubicBezTo>
                  <a:pt x="0" y="11"/>
                  <a:pt x="0" y="32"/>
                  <a:pt x="0" y="56"/>
                </a:cubicBezTo>
                <a:lnTo>
                  <a:pt x="45" y="56"/>
                </a:lnTo>
                <a:cubicBezTo>
                  <a:pt x="67" y="56"/>
                  <a:pt x="67" y="32"/>
                  <a:pt x="45" y="11"/>
                </a:cubicBezTo>
                <a:cubicBezTo>
                  <a:pt x="45" y="11"/>
                  <a:pt x="35" y="0"/>
                  <a:pt x="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6"/>
          <p:cNvSpPr/>
          <p:nvPr/>
        </p:nvSpPr>
        <p:spPr>
          <a:xfrm>
            <a:off x="8323354" y="739203"/>
            <a:ext cx="14556" cy="14398"/>
          </a:xfrm>
          <a:custGeom>
            <a:rect b="b" l="l" r="r" t="t"/>
            <a:pathLst>
              <a:path extrusionOk="0" h="91" w="92">
                <a:moveTo>
                  <a:pt x="46" y="24"/>
                </a:moveTo>
                <a:cubicBezTo>
                  <a:pt x="69" y="24"/>
                  <a:pt x="69" y="24"/>
                  <a:pt x="69" y="45"/>
                </a:cubicBezTo>
                <a:cubicBezTo>
                  <a:pt x="69" y="69"/>
                  <a:pt x="46" y="69"/>
                  <a:pt x="46" y="69"/>
                </a:cubicBezTo>
                <a:lnTo>
                  <a:pt x="46" y="45"/>
                </a:lnTo>
                <a:lnTo>
                  <a:pt x="46" y="24"/>
                </a:lnTo>
                <a:close/>
                <a:moveTo>
                  <a:pt x="24" y="0"/>
                </a:moveTo>
                <a:cubicBezTo>
                  <a:pt x="1" y="24"/>
                  <a:pt x="1" y="45"/>
                  <a:pt x="24" y="69"/>
                </a:cubicBezTo>
                <a:cubicBezTo>
                  <a:pt x="24" y="90"/>
                  <a:pt x="46" y="90"/>
                  <a:pt x="46" y="90"/>
                </a:cubicBezTo>
                <a:lnTo>
                  <a:pt x="91" y="90"/>
                </a:lnTo>
                <a:lnTo>
                  <a:pt x="91" y="45"/>
                </a:lnTo>
                <a:lnTo>
                  <a:pt x="91" y="24"/>
                </a:ln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6"/>
          <p:cNvSpPr/>
          <p:nvPr/>
        </p:nvSpPr>
        <p:spPr>
          <a:xfrm>
            <a:off x="8401989" y="682877"/>
            <a:ext cx="11075" cy="10126"/>
          </a:xfrm>
          <a:custGeom>
            <a:rect b="b" l="l" r="r" t="t"/>
            <a:pathLst>
              <a:path extrusionOk="0" h="64" w="70">
                <a:moveTo>
                  <a:pt x="38" y="1"/>
                </a:moveTo>
                <a:cubicBezTo>
                  <a:pt x="29" y="1"/>
                  <a:pt x="24" y="7"/>
                  <a:pt x="24" y="18"/>
                </a:cubicBezTo>
                <a:cubicBezTo>
                  <a:pt x="1" y="18"/>
                  <a:pt x="1" y="40"/>
                  <a:pt x="24" y="40"/>
                </a:cubicBezTo>
                <a:cubicBezTo>
                  <a:pt x="24" y="64"/>
                  <a:pt x="46" y="64"/>
                  <a:pt x="46" y="64"/>
                </a:cubicBezTo>
                <a:cubicBezTo>
                  <a:pt x="69" y="40"/>
                  <a:pt x="69" y="18"/>
                  <a:pt x="69" y="18"/>
                </a:cubicBez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6"/>
          <p:cNvSpPr/>
          <p:nvPr/>
        </p:nvSpPr>
        <p:spPr>
          <a:xfrm>
            <a:off x="8398508" y="681928"/>
            <a:ext cx="17879" cy="14556"/>
          </a:xfrm>
          <a:custGeom>
            <a:rect b="b" l="l" r="r" t="t"/>
            <a:pathLst>
              <a:path extrusionOk="0" h="92" w="113">
                <a:moveTo>
                  <a:pt x="68" y="24"/>
                </a:moveTo>
                <a:lnTo>
                  <a:pt x="68" y="46"/>
                </a:lnTo>
                <a:lnTo>
                  <a:pt x="46" y="46"/>
                </a:lnTo>
                <a:lnTo>
                  <a:pt x="46" y="24"/>
                </a:lnTo>
                <a:close/>
                <a:moveTo>
                  <a:pt x="23" y="1"/>
                </a:moveTo>
                <a:cubicBezTo>
                  <a:pt x="1" y="24"/>
                  <a:pt x="1" y="46"/>
                  <a:pt x="23" y="70"/>
                </a:cubicBezTo>
                <a:cubicBezTo>
                  <a:pt x="23" y="70"/>
                  <a:pt x="46" y="91"/>
                  <a:pt x="68" y="91"/>
                </a:cubicBezTo>
                <a:lnTo>
                  <a:pt x="91" y="70"/>
                </a:lnTo>
                <a:lnTo>
                  <a:pt x="113" y="46"/>
                </a:lnTo>
                <a:cubicBezTo>
                  <a:pt x="113" y="24"/>
                  <a:pt x="113" y="24"/>
                  <a:pt x="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6"/>
          <p:cNvSpPr/>
          <p:nvPr/>
        </p:nvSpPr>
        <p:spPr>
          <a:xfrm>
            <a:off x="8384268" y="817680"/>
            <a:ext cx="10759" cy="10126"/>
          </a:xfrm>
          <a:custGeom>
            <a:rect b="b" l="l" r="r" t="t"/>
            <a:pathLst>
              <a:path extrusionOk="0" h="64" w="68">
                <a:moveTo>
                  <a:pt x="22" y="1"/>
                </a:moveTo>
                <a:cubicBezTo>
                  <a:pt x="1" y="24"/>
                  <a:pt x="1" y="24"/>
                  <a:pt x="22" y="46"/>
                </a:cubicBezTo>
                <a:cubicBezTo>
                  <a:pt x="22" y="58"/>
                  <a:pt x="28" y="63"/>
                  <a:pt x="34" y="63"/>
                </a:cubicBezTo>
                <a:cubicBezTo>
                  <a:pt x="40" y="63"/>
                  <a:pt x="46" y="58"/>
                  <a:pt x="46" y="46"/>
                </a:cubicBezTo>
                <a:cubicBezTo>
                  <a:pt x="67" y="46"/>
                  <a:pt x="67" y="24"/>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6"/>
          <p:cNvSpPr/>
          <p:nvPr/>
        </p:nvSpPr>
        <p:spPr>
          <a:xfrm>
            <a:off x="8384268" y="815149"/>
            <a:ext cx="14398" cy="13607"/>
          </a:xfrm>
          <a:custGeom>
            <a:rect b="b" l="l" r="r" t="t"/>
            <a:pathLst>
              <a:path extrusionOk="0" h="86" w="91">
                <a:moveTo>
                  <a:pt x="46" y="17"/>
                </a:moveTo>
                <a:lnTo>
                  <a:pt x="46" y="40"/>
                </a:lnTo>
                <a:lnTo>
                  <a:pt x="46" y="62"/>
                </a:lnTo>
                <a:lnTo>
                  <a:pt x="22" y="62"/>
                </a:lnTo>
                <a:lnTo>
                  <a:pt x="22" y="40"/>
                </a:lnTo>
                <a:lnTo>
                  <a:pt x="46" y="17"/>
                </a:lnTo>
                <a:close/>
                <a:moveTo>
                  <a:pt x="42" y="0"/>
                </a:moveTo>
                <a:cubicBezTo>
                  <a:pt x="28" y="0"/>
                  <a:pt x="11" y="6"/>
                  <a:pt x="1" y="17"/>
                </a:cubicBezTo>
                <a:lnTo>
                  <a:pt x="1" y="40"/>
                </a:lnTo>
                <a:lnTo>
                  <a:pt x="1" y="62"/>
                </a:lnTo>
                <a:cubicBezTo>
                  <a:pt x="1" y="85"/>
                  <a:pt x="22" y="85"/>
                  <a:pt x="46" y="85"/>
                </a:cubicBezTo>
                <a:lnTo>
                  <a:pt x="67" y="85"/>
                </a:lnTo>
                <a:cubicBezTo>
                  <a:pt x="67" y="62"/>
                  <a:pt x="91" y="62"/>
                  <a:pt x="91" y="40"/>
                </a:cubicBezTo>
                <a:cubicBezTo>
                  <a:pt x="91" y="40"/>
                  <a:pt x="91" y="17"/>
                  <a:pt x="67" y="17"/>
                </a:cubicBezTo>
                <a:cubicBezTo>
                  <a:pt x="67" y="6"/>
                  <a:pt x="56"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6"/>
          <p:cNvSpPr/>
          <p:nvPr/>
        </p:nvSpPr>
        <p:spPr>
          <a:xfrm>
            <a:off x="8459106" y="758031"/>
            <a:ext cx="11075" cy="9810"/>
          </a:xfrm>
          <a:custGeom>
            <a:rect b="b" l="l" r="r" t="t"/>
            <a:pathLst>
              <a:path extrusionOk="0" h="62" w="70">
                <a:moveTo>
                  <a:pt x="46" y="0"/>
                </a:moveTo>
                <a:cubicBezTo>
                  <a:pt x="40" y="0"/>
                  <a:pt x="35" y="6"/>
                  <a:pt x="24" y="17"/>
                </a:cubicBezTo>
                <a:cubicBezTo>
                  <a:pt x="1" y="17"/>
                  <a:pt x="1" y="40"/>
                  <a:pt x="24" y="62"/>
                </a:cubicBezTo>
                <a:lnTo>
                  <a:pt x="69" y="62"/>
                </a:lnTo>
                <a:lnTo>
                  <a:pt x="69" y="17"/>
                </a:lnTo>
                <a:cubicBezTo>
                  <a:pt x="58" y="6"/>
                  <a:pt x="52"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6"/>
          <p:cNvSpPr/>
          <p:nvPr/>
        </p:nvSpPr>
        <p:spPr>
          <a:xfrm>
            <a:off x="8459106" y="757082"/>
            <a:ext cx="14398" cy="14556"/>
          </a:xfrm>
          <a:custGeom>
            <a:rect b="b" l="l" r="r" t="t"/>
            <a:pathLst>
              <a:path extrusionOk="0" h="92" w="91">
                <a:moveTo>
                  <a:pt x="46" y="23"/>
                </a:moveTo>
                <a:cubicBezTo>
                  <a:pt x="69" y="46"/>
                  <a:pt x="69" y="46"/>
                  <a:pt x="46" y="46"/>
                </a:cubicBezTo>
                <a:lnTo>
                  <a:pt x="46" y="68"/>
                </a:lnTo>
                <a:lnTo>
                  <a:pt x="24" y="46"/>
                </a:lnTo>
                <a:lnTo>
                  <a:pt x="24" y="23"/>
                </a:lnTo>
                <a:close/>
                <a:moveTo>
                  <a:pt x="24" y="1"/>
                </a:moveTo>
                <a:cubicBezTo>
                  <a:pt x="1" y="23"/>
                  <a:pt x="1" y="23"/>
                  <a:pt x="1" y="46"/>
                </a:cubicBezTo>
                <a:lnTo>
                  <a:pt x="1" y="68"/>
                </a:lnTo>
                <a:cubicBezTo>
                  <a:pt x="24" y="91"/>
                  <a:pt x="24" y="91"/>
                  <a:pt x="46" y="91"/>
                </a:cubicBezTo>
                <a:cubicBezTo>
                  <a:pt x="46" y="91"/>
                  <a:pt x="69" y="91"/>
                  <a:pt x="69" y="68"/>
                </a:cubicBezTo>
                <a:cubicBezTo>
                  <a:pt x="91" y="68"/>
                  <a:pt x="91" y="46"/>
                  <a:pt x="69" y="23"/>
                </a:cubicBez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6"/>
          <p:cNvSpPr/>
          <p:nvPr/>
        </p:nvSpPr>
        <p:spPr>
          <a:xfrm>
            <a:off x="8470023" y="692845"/>
            <a:ext cx="10759" cy="9810"/>
          </a:xfrm>
          <a:custGeom>
            <a:rect b="b" l="l" r="r" t="t"/>
            <a:pathLst>
              <a:path extrusionOk="0" h="62" w="68">
                <a:moveTo>
                  <a:pt x="22" y="1"/>
                </a:moveTo>
                <a:cubicBezTo>
                  <a:pt x="0" y="1"/>
                  <a:pt x="0" y="22"/>
                  <a:pt x="0" y="46"/>
                </a:cubicBezTo>
                <a:cubicBezTo>
                  <a:pt x="11" y="56"/>
                  <a:pt x="22" y="62"/>
                  <a:pt x="31" y="62"/>
                </a:cubicBezTo>
                <a:cubicBezTo>
                  <a:pt x="40" y="62"/>
                  <a:pt x="45" y="56"/>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6"/>
          <p:cNvSpPr/>
          <p:nvPr/>
        </p:nvSpPr>
        <p:spPr>
          <a:xfrm>
            <a:off x="8466226" y="689997"/>
            <a:ext cx="14556" cy="13607"/>
          </a:xfrm>
          <a:custGeom>
            <a:rect b="b" l="l" r="r" t="t"/>
            <a:pathLst>
              <a:path extrusionOk="0" h="86" w="92">
                <a:moveTo>
                  <a:pt x="46" y="19"/>
                </a:moveTo>
                <a:cubicBezTo>
                  <a:pt x="69" y="19"/>
                  <a:pt x="69" y="40"/>
                  <a:pt x="69" y="40"/>
                </a:cubicBezTo>
                <a:lnTo>
                  <a:pt x="69" y="64"/>
                </a:lnTo>
                <a:lnTo>
                  <a:pt x="46" y="64"/>
                </a:lnTo>
                <a:lnTo>
                  <a:pt x="46" y="40"/>
                </a:lnTo>
                <a:lnTo>
                  <a:pt x="46" y="19"/>
                </a:lnTo>
                <a:close/>
                <a:moveTo>
                  <a:pt x="58" y="1"/>
                </a:moveTo>
                <a:cubicBezTo>
                  <a:pt x="46" y="1"/>
                  <a:pt x="35" y="7"/>
                  <a:pt x="24" y="19"/>
                </a:cubicBezTo>
                <a:cubicBezTo>
                  <a:pt x="1" y="19"/>
                  <a:pt x="1" y="40"/>
                  <a:pt x="24" y="64"/>
                </a:cubicBezTo>
                <a:cubicBezTo>
                  <a:pt x="24" y="85"/>
                  <a:pt x="46" y="85"/>
                  <a:pt x="46" y="85"/>
                </a:cubicBezTo>
                <a:lnTo>
                  <a:pt x="91" y="85"/>
                </a:lnTo>
                <a:lnTo>
                  <a:pt x="91" y="40"/>
                </a:lnTo>
                <a:lnTo>
                  <a:pt x="91" y="19"/>
                </a:ln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6"/>
          <p:cNvSpPr/>
          <p:nvPr/>
        </p:nvSpPr>
        <p:spPr>
          <a:xfrm>
            <a:off x="8277153" y="598387"/>
            <a:ext cx="10759" cy="10443"/>
          </a:xfrm>
          <a:custGeom>
            <a:rect b="b" l="l" r="r" t="t"/>
            <a:pathLst>
              <a:path extrusionOk="0" h="66" w="68">
                <a:moveTo>
                  <a:pt x="29" y="0"/>
                </a:moveTo>
                <a:cubicBezTo>
                  <a:pt x="25" y="0"/>
                  <a:pt x="22" y="3"/>
                  <a:pt x="22" y="11"/>
                </a:cubicBezTo>
                <a:cubicBezTo>
                  <a:pt x="0" y="11"/>
                  <a:pt x="0" y="32"/>
                  <a:pt x="0" y="56"/>
                </a:cubicBezTo>
                <a:cubicBezTo>
                  <a:pt x="15" y="56"/>
                  <a:pt x="30" y="65"/>
                  <a:pt x="39" y="65"/>
                </a:cubicBezTo>
                <a:cubicBezTo>
                  <a:pt x="43" y="65"/>
                  <a:pt x="45" y="63"/>
                  <a:pt x="45" y="56"/>
                </a:cubicBezTo>
                <a:cubicBezTo>
                  <a:pt x="67" y="56"/>
                  <a:pt x="67" y="32"/>
                  <a:pt x="67" y="11"/>
                </a:cubicBezTo>
                <a:cubicBezTo>
                  <a:pt x="53" y="11"/>
                  <a:pt x="37"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6"/>
          <p:cNvSpPr/>
          <p:nvPr/>
        </p:nvSpPr>
        <p:spPr>
          <a:xfrm>
            <a:off x="8273356" y="596331"/>
            <a:ext cx="18195" cy="14398"/>
          </a:xfrm>
          <a:custGeom>
            <a:rect b="b" l="l" r="r" t="t"/>
            <a:pathLst>
              <a:path extrusionOk="0" h="91" w="115">
                <a:moveTo>
                  <a:pt x="69" y="24"/>
                </a:moveTo>
                <a:lnTo>
                  <a:pt x="69" y="45"/>
                </a:lnTo>
                <a:lnTo>
                  <a:pt x="69" y="69"/>
                </a:lnTo>
                <a:cubicBezTo>
                  <a:pt x="69" y="69"/>
                  <a:pt x="46" y="69"/>
                  <a:pt x="46" y="45"/>
                </a:cubicBezTo>
                <a:lnTo>
                  <a:pt x="46" y="24"/>
                </a:lnTo>
                <a:close/>
                <a:moveTo>
                  <a:pt x="24" y="0"/>
                </a:moveTo>
                <a:cubicBezTo>
                  <a:pt x="1" y="24"/>
                  <a:pt x="1" y="45"/>
                  <a:pt x="24" y="69"/>
                </a:cubicBezTo>
                <a:cubicBezTo>
                  <a:pt x="24" y="90"/>
                  <a:pt x="46" y="90"/>
                  <a:pt x="69" y="90"/>
                </a:cubicBezTo>
                <a:lnTo>
                  <a:pt x="91" y="90"/>
                </a:lnTo>
                <a:cubicBezTo>
                  <a:pt x="115" y="69"/>
                  <a:pt x="115" y="45"/>
                  <a:pt x="91" y="24"/>
                </a:cubicBezTo>
                <a:cubicBezTo>
                  <a:pt x="91"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6"/>
          <p:cNvSpPr/>
          <p:nvPr/>
        </p:nvSpPr>
        <p:spPr>
          <a:xfrm>
            <a:off x="8270033" y="665156"/>
            <a:ext cx="10601" cy="9810"/>
          </a:xfrm>
          <a:custGeom>
            <a:rect b="b" l="l" r="r" t="t"/>
            <a:pathLst>
              <a:path extrusionOk="0" h="62" w="67">
                <a:moveTo>
                  <a:pt x="31" y="0"/>
                </a:moveTo>
                <a:cubicBezTo>
                  <a:pt x="22" y="0"/>
                  <a:pt x="11" y="6"/>
                  <a:pt x="0" y="17"/>
                </a:cubicBezTo>
                <a:lnTo>
                  <a:pt x="0" y="62"/>
                </a:lnTo>
                <a:lnTo>
                  <a:pt x="45" y="62"/>
                </a:lnTo>
                <a:cubicBezTo>
                  <a:pt x="45" y="40"/>
                  <a:pt x="67" y="40"/>
                  <a:pt x="45" y="17"/>
                </a:cubicBezTo>
                <a:cubicBezTo>
                  <a:pt x="45" y="6"/>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6"/>
          <p:cNvSpPr/>
          <p:nvPr/>
        </p:nvSpPr>
        <p:spPr>
          <a:xfrm>
            <a:off x="8266236" y="662783"/>
            <a:ext cx="14398" cy="15980"/>
          </a:xfrm>
          <a:custGeom>
            <a:rect b="b" l="l" r="r" t="t"/>
            <a:pathLst>
              <a:path extrusionOk="0" h="101" w="91">
                <a:moveTo>
                  <a:pt x="69" y="32"/>
                </a:moveTo>
                <a:cubicBezTo>
                  <a:pt x="69" y="55"/>
                  <a:pt x="69" y="55"/>
                  <a:pt x="46" y="55"/>
                </a:cubicBezTo>
                <a:cubicBezTo>
                  <a:pt x="24" y="55"/>
                  <a:pt x="24" y="32"/>
                  <a:pt x="46" y="32"/>
                </a:cubicBezTo>
                <a:close/>
                <a:moveTo>
                  <a:pt x="44" y="0"/>
                </a:moveTo>
                <a:cubicBezTo>
                  <a:pt x="37" y="0"/>
                  <a:pt x="31" y="3"/>
                  <a:pt x="24" y="10"/>
                </a:cubicBezTo>
                <a:cubicBezTo>
                  <a:pt x="1" y="32"/>
                  <a:pt x="1" y="55"/>
                  <a:pt x="1" y="77"/>
                </a:cubicBezTo>
                <a:cubicBezTo>
                  <a:pt x="24" y="77"/>
                  <a:pt x="24" y="100"/>
                  <a:pt x="46" y="100"/>
                </a:cubicBezTo>
                <a:cubicBezTo>
                  <a:pt x="69" y="100"/>
                  <a:pt x="69" y="100"/>
                  <a:pt x="69" y="77"/>
                </a:cubicBezTo>
                <a:cubicBezTo>
                  <a:pt x="91" y="77"/>
                  <a:pt x="91" y="32"/>
                  <a:pt x="91" y="32"/>
                </a:cubicBezTo>
                <a:cubicBezTo>
                  <a:pt x="76" y="16"/>
                  <a:pt x="60"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6"/>
          <p:cNvSpPr/>
          <p:nvPr/>
        </p:nvSpPr>
        <p:spPr>
          <a:xfrm>
            <a:off x="8344871" y="607090"/>
            <a:ext cx="10917" cy="10759"/>
          </a:xfrm>
          <a:custGeom>
            <a:rect b="b" l="l" r="r" t="t"/>
            <a:pathLst>
              <a:path extrusionOk="0" h="68" w="69">
                <a:moveTo>
                  <a:pt x="0" y="1"/>
                </a:moveTo>
                <a:lnTo>
                  <a:pt x="0" y="46"/>
                </a:lnTo>
                <a:cubicBezTo>
                  <a:pt x="24" y="68"/>
                  <a:pt x="45" y="68"/>
                  <a:pt x="45" y="68"/>
                </a:cubicBezTo>
                <a:cubicBezTo>
                  <a:pt x="69" y="46"/>
                  <a:pt x="69" y="22"/>
                  <a:pt x="45" y="22"/>
                </a:cubicBezTo>
                <a:cubicBezTo>
                  <a:pt x="45" y="1"/>
                  <a:pt x="24"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6"/>
          <p:cNvSpPr/>
          <p:nvPr/>
        </p:nvSpPr>
        <p:spPr>
          <a:xfrm>
            <a:off x="8341391" y="604400"/>
            <a:ext cx="17879" cy="13449"/>
          </a:xfrm>
          <a:custGeom>
            <a:rect b="b" l="l" r="r" t="t"/>
            <a:pathLst>
              <a:path extrusionOk="0" h="85" w="113">
                <a:moveTo>
                  <a:pt x="67" y="39"/>
                </a:moveTo>
                <a:lnTo>
                  <a:pt x="67" y="63"/>
                </a:lnTo>
                <a:lnTo>
                  <a:pt x="46" y="63"/>
                </a:lnTo>
                <a:lnTo>
                  <a:pt x="46" y="39"/>
                </a:lnTo>
                <a:close/>
                <a:moveTo>
                  <a:pt x="57" y="0"/>
                </a:moveTo>
                <a:cubicBezTo>
                  <a:pt x="45" y="0"/>
                  <a:pt x="34" y="6"/>
                  <a:pt x="22" y="18"/>
                </a:cubicBezTo>
                <a:cubicBezTo>
                  <a:pt x="1" y="39"/>
                  <a:pt x="1" y="63"/>
                  <a:pt x="22" y="85"/>
                </a:cubicBezTo>
                <a:lnTo>
                  <a:pt x="91" y="85"/>
                </a:lnTo>
                <a:cubicBezTo>
                  <a:pt x="91" y="63"/>
                  <a:pt x="113"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6"/>
          <p:cNvSpPr/>
          <p:nvPr/>
        </p:nvSpPr>
        <p:spPr>
          <a:xfrm>
            <a:off x="8837726" y="1011500"/>
            <a:ext cx="11075" cy="10126"/>
          </a:xfrm>
          <a:custGeom>
            <a:rect b="b" l="l" r="r" t="t"/>
            <a:pathLst>
              <a:path extrusionOk="0" h="64" w="70">
                <a:moveTo>
                  <a:pt x="32" y="1"/>
                </a:moveTo>
                <a:cubicBezTo>
                  <a:pt x="24" y="1"/>
                  <a:pt x="12" y="6"/>
                  <a:pt x="1" y="18"/>
                </a:cubicBezTo>
                <a:lnTo>
                  <a:pt x="1" y="63"/>
                </a:lnTo>
                <a:lnTo>
                  <a:pt x="46" y="63"/>
                </a:lnTo>
                <a:cubicBezTo>
                  <a:pt x="46" y="40"/>
                  <a:pt x="69" y="40"/>
                  <a:pt x="46" y="18"/>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6"/>
          <p:cNvSpPr/>
          <p:nvPr/>
        </p:nvSpPr>
        <p:spPr>
          <a:xfrm>
            <a:off x="8834245" y="1010550"/>
            <a:ext cx="14556" cy="14556"/>
          </a:xfrm>
          <a:custGeom>
            <a:rect b="b" l="l" r="r" t="t"/>
            <a:pathLst>
              <a:path extrusionOk="0" h="92" w="92">
                <a:moveTo>
                  <a:pt x="68" y="24"/>
                </a:moveTo>
                <a:cubicBezTo>
                  <a:pt x="68" y="46"/>
                  <a:pt x="68" y="46"/>
                  <a:pt x="46" y="46"/>
                </a:cubicBezTo>
                <a:lnTo>
                  <a:pt x="23" y="46"/>
                </a:lnTo>
                <a:cubicBezTo>
                  <a:pt x="23" y="46"/>
                  <a:pt x="23" y="24"/>
                  <a:pt x="46" y="24"/>
                </a:cubicBezTo>
                <a:close/>
                <a:moveTo>
                  <a:pt x="23" y="1"/>
                </a:moveTo>
                <a:cubicBezTo>
                  <a:pt x="1" y="24"/>
                  <a:pt x="1" y="24"/>
                  <a:pt x="1" y="46"/>
                </a:cubicBezTo>
                <a:lnTo>
                  <a:pt x="1" y="69"/>
                </a:lnTo>
                <a:cubicBezTo>
                  <a:pt x="23" y="91"/>
                  <a:pt x="23" y="91"/>
                  <a:pt x="46" y="91"/>
                </a:cubicBezTo>
                <a:cubicBezTo>
                  <a:pt x="46" y="91"/>
                  <a:pt x="68" y="91"/>
                  <a:pt x="68" y="69"/>
                </a:cubicBezTo>
                <a:cubicBezTo>
                  <a:pt x="91" y="69"/>
                  <a:pt x="91" y="46"/>
                  <a:pt x="91" y="24"/>
                </a:cubicBezTo>
                <a:cubicBezTo>
                  <a:pt x="68" y="1"/>
                  <a:pt x="46" y="1"/>
                  <a:pt x="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6"/>
          <p:cNvSpPr/>
          <p:nvPr/>
        </p:nvSpPr>
        <p:spPr>
          <a:xfrm>
            <a:off x="8827126" y="1079534"/>
            <a:ext cx="10759" cy="9810"/>
          </a:xfrm>
          <a:custGeom>
            <a:rect b="b" l="l" r="r" t="t"/>
            <a:pathLst>
              <a:path extrusionOk="0" h="62" w="68">
                <a:moveTo>
                  <a:pt x="37" y="0"/>
                </a:moveTo>
                <a:cubicBezTo>
                  <a:pt x="28" y="0"/>
                  <a:pt x="22" y="5"/>
                  <a:pt x="22" y="16"/>
                </a:cubicBezTo>
                <a:cubicBezTo>
                  <a:pt x="1" y="16"/>
                  <a:pt x="1" y="40"/>
                  <a:pt x="22" y="40"/>
                </a:cubicBezTo>
                <a:cubicBezTo>
                  <a:pt x="22" y="61"/>
                  <a:pt x="46" y="61"/>
                  <a:pt x="46" y="61"/>
                </a:cubicBezTo>
                <a:cubicBezTo>
                  <a:pt x="68" y="40"/>
                  <a:pt x="68" y="16"/>
                  <a:pt x="68" y="16"/>
                </a:cubicBezTo>
                <a:cubicBezTo>
                  <a:pt x="57" y="5"/>
                  <a:pt x="46" y="0"/>
                  <a:pt x="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6"/>
          <p:cNvSpPr/>
          <p:nvPr/>
        </p:nvSpPr>
        <p:spPr>
          <a:xfrm>
            <a:off x="8827126" y="1077003"/>
            <a:ext cx="14556" cy="15980"/>
          </a:xfrm>
          <a:custGeom>
            <a:rect b="b" l="l" r="r" t="t"/>
            <a:pathLst>
              <a:path extrusionOk="0" h="101" w="92">
                <a:moveTo>
                  <a:pt x="46" y="32"/>
                </a:moveTo>
                <a:lnTo>
                  <a:pt x="46" y="56"/>
                </a:lnTo>
                <a:lnTo>
                  <a:pt x="22" y="56"/>
                </a:lnTo>
                <a:lnTo>
                  <a:pt x="22" y="32"/>
                </a:lnTo>
                <a:close/>
                <a:moveTo>
                  <a:pt x="23" y="0"/>
                </a:moveTo>
                <a:cubicBezTo>
                  <a:pt x="15" y="0"/>
                  <a:pt x="8" y="3"/>
                  <a:pt x="1" y="11"/>
                </a:cubicBezTo>
                <a:lnTo>
                  <a:pt x="1" y="32"/>
                </a:lnTo>
                <a:lnTo>
                  <a:pt x="1" y="77"/>
                </a:lnTo>
                <a:lnTo>
                  <a:pt x="22" y="101"/>
                </a:lnTo>
                <a:lnTo>
                  <a:pt x="46" y="101"/>
                </a:lnTo>
                <a:cubicBezTo>
                  <a:pt x="46" y="101"/>
                  <a:pt x="46" y="77"/>
                  <a:pt x="68" y="77"/>
                </a:cubicBezTo>
                <a:cubicBezTo>
                  <a:pt x="91" y="77"/>
                  <a:pt x="91" y="32"/>
                  <a:pt x="68" y="11"/>
                </a:cubicBezTo>
                <a:cubicBezTo>
                  <a:pt x="53" y="11"/>
                  <a:pt x="38"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6"/>
          <p:cNvSpPr/>
          <p:nvPr/>
        </p:nvSpPr>
        <p:spPr>
          <a:xfrm>
            <a:off x="8777128" y="936662"/>
            <a:ext cx="10759" cy="9810"/>
          </a:xfrm>
          <a:custGeom>
            <a:rect b="b" l="l" r="r" t="t"/>
            <a:pathLst>
              <a:path extrusionOk="0" h="62" w="68">
                <a:moveTo>
                  <a:pt x="46" y="0"/>
                </a:moveTo>
                <a:cubicBezTo>
                  <a:pt x="40" y="0"/>
                  <a:pt x="34" y="5"/>
                  <a:pt x="22" y="16"/>
                </a:cubicBezTo>
                <a:cubicBezTo>
                  <a:pt x="1" y="16"/>
                  <a:pt x="1" y="40"/>
                  <a:pt x="22" y="40"/>
                </a:cubicBezTo>
                <a:cubicBezTo>
                  <a:pt x="22" y="61"/>
                  <a:pt x="46" y="61"/>
                  <a:pt x="68" y="61"/>
                </a:cubicBezTo>
                <a:lnTo>
                  <a:pt x="68" y="16"/>
                </a:lnTo>
                <a:cubicBezTo>
                  <a:pt x="57" y="5"/>
                  <a:pt x="5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6"/>
          <p:cNvSpPr/>
          <p:nvPr/>
        </p:nvSpPr>
        <p:spPr>
          <a:xfrm>
            <a:off x="8777128" y="934130"/>
            <a:ext cx="14556" cy="15980"/>
          </a:xfrm>
          <a:custGeom>
            <a:rect b="b" l="l" r="r" t="t"/>
            <a:pathLst>
              <a:path extrusionOk="0" h="101" w="92">
                <a:moveTo>
                  <a:pt x="46" y="32"/>
                </a:moveTo>
                <a:lnTo>
                  <a:pt x="46" y="56"/>
                </a:lnTo>
                <a:lnTo>
                  <a:pt x="22" y="56"/>
                </a:lnTo>
                <a:lnTo>
                  <a:pt x="22" y="32"/>
                </a:lnTo>
                <a:close/>
                <a:moveTo>
                  <a:pt x="34" y="0"/>
                </a:moveTo>
                <a:cubicBezTo>
                  <a:pt x="27" y="0"/>
                  <a:pt x="22" y="3"/>
                  <a:pt x="22" y="11"/>
                </a:cubicBezTo>
                <a:cubicBezTo>
                  <a:pt x="1" y="11"/>
                  <a:pt x="1" y="32"/>
                  <a:pt x="1" y="32"/>
                </a:cubicBezTo>
                <a:lnTo>
                  <a:pt x="1" y="77"/>
                </a:lnTo>
                <a:lnTo>
                  <a:pt x="22" y="101"/>
                </a:lnTo>
                <a:lnTo>
                  <a:pt x="46" y="101"/>
                </a:lnTo>
                <a:cubicBezTo>
                  <a:pt x="46" y="101"/>
                  <a:pt x="68" y="101"/>
                  <a:pt x="68" y="77"/>
                </a:cubicBezTo>
                <a:cubicBezTo>
                  <a:pt x="91" y="77"/>
                  <a:pt x="91" y="32"/>
                  <a:pt x="68" y="11"/>
                </a:cubicBezTo>
                <a:cubicBezTo>
                  <a:pt x="68" y="11"/>
                  <a:pt x="48"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6"/>
          <p:cNvSpPr/>
          <p:nvPr/>
        </p:nvSpPr>
        <p:spPr>
          <a:xfrm>
            <a:off x="8709094" y="928592"/>
            <a:ext cx="11075" cy="9810"/>
          </a:xfrm>
          <a:custGeom>
            <a:rect b="b" l="l" r="r" t="t"/>
            <a:pathLst>
              <a:path extrusionOk="0" h="62" w="70">
                <a:moveTo>
                  <a:pt x="24" y="0"/>
                </a:moveTo>
                <a:cubicBezTo>
                  <a:pt x="24" y="22"/>
                  <a:pt x="1" y="22"/>
                  <a:pt x="24" y="46"/>
                </a:cubicBezTo>
                <a:cubicBezTo>
                  <a:pt x="24" y="56"/>
                  <a:pt x="30" y="62"/>
                  <a:pt x="38" y="62"/>
                </a:cubicBezTo>
                <a:cubicBezTo>
                  <a:pt x="47" y="62"/>
                  <a:pt x="58" y="56"/>
                  <a:pt x="70" y="46"/>
                </a:cubicBezTo>
                <a:lnTo>
                  <a:pt x="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6"/>
          <p:cNvSpPr/>
          <p:nvPr/>
        </p:nvSpPr>
        <p:spPr>
          <a:xfrm>
            <a:off x="8709094" y="925744"/>
            <a:ext cx="14556" cy="13607"/>
          </a:xfrm>
          <a:custGeom>
            <a:rect b="b" l="l" r="r" t="t"/>
            <a:pathLst>
              <a:path extrusionOk="0" h="86" w="92">
                <a:moveTo>
                  <a:pt x="70" y="40"/>
                </a:moveTo>
                <a:lnTo>
                  <a:pt x="46" y="64"/>
                </a:lnTo>
                <a:lnTo>
                  <a:pt x="24" y="64"/>
                </a:lnTo>
                <a:lnTo>
                  <a:pt x="24" y="40"/>
                </a:lnTo>
                <a:close/>
                <a:moveTo>
                  <a:pt x="58" y="1"/>
                </a:moveTo>
                <a:cubicBezTo>
                  <a:pt x="47" y="1"/>
                  <a:pt x="35" y="7"/>
                  <a:pt x="24" y="18"/>
                </a:cubicBezTo>
                <a:cubicBezTo>
                  <a:pt x="1" y="18"/>
                  <a:pt x="1" y="18"/>
                  <a:pt x="1" y="40"/>
                </a:cubicBezTo>
                <a:lnTo>
                  <a:pt x="1" y="64"/>
                </a:lnTo>
                <a:cubicBezTo>
                  <a:pt x="24" y="85"/>
                  <a:pt x="24" y="85"/>
                  <a:pt x="46" y="85"/>
                </a:cubicBezTo>
                <a:lnTo>
                  <a:pt x="70" y="85"/>
                </a:lnTo>
                <a:cubicBezTo>
                  <a:pt x="91" y="64"/>
                  <a:pt x="91" y="40"/>
                  <a:pt x="91" y="18"/>
                </a:cubicBez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6"/>
          <p:cNvSpPr/>
          <p:nvPr/>
        </p:nvSpPr>
        <p:spPr>
          <a:xfrm>
            <a:off x="8787729" y="868627"/>
            <a:ext cx="11075" cy="10126"/>
          </a:xfrm>
          <a:custGeom>
            <a:rect b="b" l="l" r="r" t="t"/>
            <a:pathLst>
              <a:path extrusionOk="0" h="64" w="70">
                <a:moveTo>
                  <a:pt x="32" y="1"/>
                </a:moveTo>
                <a:cubicBezTo>
                  <a:pt x="24" y="1"/>
                  <a:pt x="12" y="7"/>
                  <a:pt x="1" y="18"/>
                </a:cubicBezTo>
                <a:lnTo>
                  <a:pt x="1" y="63"/>
                </a:lnTo>
                <a:lnTo>
                  <a:pt x="46" y="63"/>
                </a:lnTo>
                <a:cubicBezTo>
                  <a:pt x="69" y="63"/>
                  <a:pt x="69" y="40"/>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6"/>
          <p:cNvSpPr/>
          <p:nvPr/>
        </p:nvSpPr>
        <p:spPr>
          <a:xfrm>
            <a:off x="8784248" y="867678"/>
            <a:ext cx="14556" cy="14556"/>
          </a:xfrm>
          <a:custGeom>
            <a:rect b="b" l="l" r="r" t="t"/>
            <a:pathLst>
              <a:path extrusionOk="0" h="92" w="92">
                <a:moveTo>
                  <a:pt x="68" y="24"/>
                </a:moveTo>
                <a:lnTo>
                  <a:pt x="68" y="46"/>
                </a:lnTo>
                <a:lnTo>
                  <a:pt x="46" y="69"/>
                </a:lnTo>
                <a:lnTo>
                  <a:pt x="46" y="46"/>
                </a:lnTo>
                <a:cubicBezTo>
                  <a:pt x="23" y="46"/>
                  <a:pt x="23" y="46"/>
                  <a:pt x="46" y="24"/>
                </a:cubicBezTo>
                <a:close/>
                <a:moveTo>
                  <a:pt x="23" y="1"/>
                </a:moveTo>
                <a:cubicBezTo>
                  <a:pt x="1" y="24"/>
                  <a:pt x="1" y="46"/>
                  <a:pt x="23" y="69"/>
                </a:cubicBezTo>
                <a:cubicBezTo>
                  <a:pt x="23" y="91"/>
                  <a:pt x="23" y="91"/>
                  <a:pt x="46" y="91"/>
                </a:cubicBezTo>
                <a:cubicBezTo>
                  <a:pt x="68" y="91"/>
                  <a:pt x="68" y="91"/>
                  <a:pt x="68" y="69"/>
                </a:cubicBezTo>
                <a:cubicBezTo>
                  <a:pt x="91" y="69"/>
                  <a:pt x="91" y="69"/>
                  <a:pt x="91" y="46"/>
                </a:cubicBezTo>
                <a:lnTo>
                  <a:pt x="91" y="24"/>
                </a:lnTo>
                <a:cubicBezTo>
                  <a:pt x="68" y="1"/>
                  <a:pt x="46" y="1"/>
                  <a:pt x="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6"/>
          <p:cNvSpPr/>
          <p:nvPr/>
        </p:nvSpPr>
        <p:spPr>
          <a:xfrm>
            <a:off x="8770008" y="1003430"/>
            <a:ext cx="10759" cy="10126"/>
          </a:xfrm>
          <a:custGeom>
            <a:rect b="b" l="l" r="r" t="t"/>
            <a:pathLst>
              <a:path extrusionOk="0" h="64" w="68">
                <a:moveTo>
                  <a:pt x="1" y="1"/>
                </a:moveTo>
                <a:lnTo>
                  <a:pt x="1" y="46"/>
                </a:lnTo>
                <a:cubicBezTo>
                  <a:pt x="11" y="57"/>
                  <a:pt x="23" y="63"/>
                  <a:pt x="31" y="63"/>
                </a:cubicBezTo>
                <a:cubicBezTo>
                  <a:pt x="40" y="63"/>
                  <a:pt x="46" y="57"/>
                  <a:pt x="46" y="46"/>
                </a:cubicBezTo>
                <a:cubicBezTo>
                  <a:pt x="67" y="46"/>
                  <a:pt x="67" y="24"/>
                  <a:pt x="46" y="24"/>
                </a:cubicBezTo>
                <a:cubicBezTo>
                  <a:pt x="46" y="1"/>
                  <a:pt x="22"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6"/>
          <p:cNvSpPr/>
          <p:nvPr/>
        </p:nvSpPr>
        <p:spPr>
          <a:xfrm>
            <a:off x="8766369" y="1000899"/>
            <a:ext cx="18037" cy="13607"/>
          </a:xfrm>
          <a:custGeom>
            <a:rect b="b" l="l" r="r" t="t"/>
            <a:pathLst>
              <a:path extrusionOk="0" h="86" w="114">
                <a:moveTo>
                  <a:pt x="69" y="40"/>
                </a:moveTo>
                <a:lnTo>
                  <a:pt x="69" y="62"/>
                </a:lnTo>
                <a:lnTo>
                  <a:pt x="45" y="62"/>
                </a:lnTo>
                <a:lnTo>
                  <a:pt x="45" y="40"/>
                </a:lnTo>
                <a:close/>
                <a:moveTo>
                  <a:pt x="57" y="0"/>
                </a:moveTo>
                <a:cubicBezTo>
                  <a:pt x="46" y="0"/>
                  <a:pt x="34" y="6"/>
                  <a:pt x="24" y="17"/>
                </a:cubicBezTo>
                <a:lnTo>
                  <a:pt x="0" y="40"/>
                </a:lnTo>
                <a:cubicBezTo>
                  <a:pt x="0" y="62"/>
                  <a:pt x="0" y="62"/>
                  <a:pt x="24" y="85"/>
                </a:cubicBezTo>
                <a:lnTo>
                  <a:pt x="90" y="85"/>
                </a:lnTo>
                <a:cubicBezTo>
                  <a:pt x="90" y="62"/>
                  <a:pt x="114"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6"/>
          <p:cNvSpPr/>
          <p:nvPr/>
        </p:nvSpPr>
        <p:spPr>
          <a:xfrm>
            <a:off x="8844846" y="946313"/>
            <a:ext cx="11075" cy="10126"/>
          </a:xfrm>
          <a:custGeom>
            <a:rect b="b" l="l" r="r" t="t"/>
            <a:pathLst>
              <a:path extrusionOk="0" h="64" w="70">
                <a:moveTo>
                  <a:pt x="24" y="0"/>
                </a:moveTo>
                <a:cubicBezTo>
                  <a:pt x="1" y="0"/>
                  <a:pt x="1" y="24"/>
                  <a:pt x="1" y="46"/>
                </a:cubicBezTo>
                <a:cubicBezTo>
                  <a:pt x="13" y="57"/>
                  <a:pt x="24" y="63"/>
                  <a:pt x="32" y="63"/>
                </a:cubicBezTo>
                <a:cubicBezTo>
                  <a:pt x="41" y="63"/>
                  <a:pt x="46" y="57"/>
                  <a:pt x="46" y="46"/>
                </a:cubicBezTo>
                <a:cubicBezTo>
                  <a:pt x="69" y="46"/>
                  <a:pt x="69" y="2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6"/>
          <p:cNvSpPr/>
          <p:nvPr/>
        </p:nvSpPr>
        <p:spPr>
          <a:xfrm>
            <a:off x="8841524" y="943781"/>
            <a:ext cx="17879" cy="13607"/>
          </a:xfrm>
          <a:custGeom>
            <a:rect b="b" l="l" r="r" t="t"/>
            <a:pathLst>
              <a:path extrusionOk="0" h="86" w="113">
                <a:moveTo>
                  <a:pt x="45" y="16"/>
                </a:moveTo>
                <a:cubicBezTo>
                  <a:pt x="67" y="16"/>
                  <a:pt x="67" y="40"/>
                  <a:pt x="67" y="40"/>
                </a:cubicBezTo>
                <a:lnTo>
                  <a:pt x="67" y="62"/>
                </a:lnTo>
                <a:lnTo>
                  <a:pt x="45" y="62"/>
                </a:lnTo>
                <a:lnTo>
                  <a:pt x="45" y="40"/>
                </a:lnTo>
                <a:lnTo>
                  <a:pt x="45" y="16"/>
                </a:lnTo>
                <a:close/>
                <a:moveTo>
                  <a:pt x="56" y="0"/>
                </a:moveTo>
                <a:cubicBezTo>
                  <a:pt x="45" y="0"/>
                  <a:pt x="34" y="6"/>
                  <a:pt x="22" y="16"/>
                </a:cubicBezTo>
                <a:lnTo>
                  <a:pt x="22" y="40"/>
                </a:lnTo>
                <a:cubicBezTo>
                  <a:pt x="0" y="40"/>
                  <a:pt x="22" y="62"/>
                  <a:pt x="22" y="62"/>
                </a:cubicBezTo>
                <a:cubicBezTo>
                  <a:pt x="22" y="85"/>
                  <a:pt x="45" y="85"/>
                  <a:pt x="45" y="85"/>
                </a:cubicBezTo>
                <a:lnTo>
                  <a:pt x="90" y="85"/>
                </a:lnTo>
                <a:cubicBezTo>
                  <a:pt x="112" y="62"/>
                  <a:pt x="112" y="40"/>
                  <a:pt x="90" y="16"/>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6"/>
          <p:cNvSpPr/>
          <p:nvPr/>
        </p:nvSpPr>
        <p:spPr>
          <a:xfrm>
            <a:off x="8601979" y="710565"/>
            <a:ext cx="11075" cy="9019"/>
          </a:xfrm>
          <a:custGeom>
            <a:rect b="b" l="l" r="r" t="t"/>
            <a:pathLst>
              <a:path extrusionOk="0" h="57" w="70">
                <a:moveTo>
                  <a:pt x="24" y="0"/>
                </a:moveTo>
                <a:cubicBezTo>
                  <a:pt x="1" y="0"/>
                  <a:pt x="1" y="24"/>
                  <a:pt x="24" y="46"/>
                </a:cubicBezTo>
                <a:cubicBezTo>
                  <a:pt x="24" y="46"/>
                  <a:pt x="34" y="56"/>
                  <a:pt x="47" y="56"/>
                </a:cubicBezTo>
                <a:cubicBezTo>
                  <a:pt x="54" y="56"/>
                  <a:pt x="61" y="53"/>
                  <a:pt x="69" y="46"/>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6"/>
          <p:cNvSpPr/>
          <p:nvPr/>
        </p:nvSpPr>
        <p:spPr>
          <a:xfrm>
            <a:off x="8601979" y="707085"/>
            <a:ext cx="14398" cy="14556"/>
          </a:xfrm>
          <a:custGeom>
            <a:rect b="b" l="l" r="r" t="t"/>
            <a:pathLst>
              <a:path extrusionOk="0" h="92" w="91">
                <a:moveTo>
                  <a:pt x="46" y="22"/>
                </a:moveTo>
                <a:lnTo>
                  <a:pt x="46" y="46"/>
                </a:lnTo>
                <a:cubicBezTo>
                  <a:pt x="69" y="46"/>
                  <a:pt x="69" y="46"/>
                  <a:pt x="46" y="68"/>
                </a:cubicBezTo>
                <a:cubicBezTo>
                  <a:pt x="46" y="68"/>
                  <a:pt x="24" y="68"/>
                  <a:pt x="24" y="46"/>
                </a:cubicBezTo>
                <a:lnTo>
                  <a:pt x="24" y="22"/>
                </a:lnTo>
                <a:close/>
                <a:moveTo>
                  <a:pt x="24" y="1"/>
                </a:moveTo>
                <a:cubicBezTo>
                  <a:pt x="1" y="22"/>
                  <a:pt x="1" y="22"/>
                  <a:pt x="1" y="46"/>
                </a:cubicBezTo>
                <a:lnTo>
                  <a:pt x="1" y="68"/>
                </a:lnTo>
                <a:cubicBezTo>
                  <a:pt x="24" y="91"/>
                  <a:pt x="24" y="91"/>
                  <a:pt x="46" y="91"/>
                </a:cubicBezTo>
                <a:lnTo>
                  <a:pt x="69" y="91"/>
                </a:lnTo>
                <a:cubicBezTo>
                  <a:pt x="91" y="68"/>
                  <a:pt x="91" y="46"/>
                  <a:pt x="69" y="22"/>
                </a:cubicBez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6"/>
          <p:cNvSpPr/>
          <p:nvPr/>
        </p:nvSpPr>
        <p:spPr>
          <a:xfrm>
            <a:off x="8662893" y="785720"/>
            <a:ext cx="10759" cy="9810"/>
          </a:xfrm>
          <a:custGeom>
            <a:rect b="b" l="l" r="r" t="t"/>
            <a:pathLst>
              <a:path extrusionOk="0" h="62" w="68">
                <a:moveTo>
                  <a:pt x="0" y="0"/>
                </a:moveTo>
                <a:lnTo>
                  <a:pt x="0" y="46"/>
                </a:lnTo>
                <a:cubicBezTo>
                  <a:pt x="11" y="56"/>
                  <a:pt x="17" y="62"/>
                  <a:pt x="22" y="62"/>
                </a:cubicBezTo>
                <a:cubicBezTo>
                  <a:pt x="28" y="62"/>
                  <a:pt x="34" y="56"/>
                  <a:pt x="46" y="46"/>
                </a:cubicBezTo>
                <a:cubicBezTo>
                  <a:pt x="67" y="46"/>
                  <a:pt x="67" y="22"/>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6"/>
          <p:cNvSpPr/>
          <p:nvPr/>
        </p:nvSpPr>
        <p:spPr>
          <a:xfrm>
            <a:off x="8659096" y="781923"/>
            <a:ext cx="14556" cy="14556"/>
          </a:xfrm>
          <a:custGeom>
            <a:rect b="b" l="l" r="r" t="t"/>
            <a:pathLst>
              <a:path extrusionOk="0" h="92" w="92">
                <a:moveTo>
                  <a:pt x="70" y="46"/>
                </a:moveTo>
                <a:lnTo>
                  <a:pt x="70" y="70"/>
                </a:lnTo>
                <a:lnTo>
                  <a:pt x="46" y="70"/>
                </a:lnTo>
                <a:cubicBezTo>
                  <a:pt x="24" y="46"/>
                  <a:pt x="24" y="46"/>
                  <a:pt x="46" y="46"/>
                </a:cubicBezTo>
                <a:close/>
                <a:moveTo>
                  <a:pt x="46" y="1"/>
                </a:moveTo>
                <a:cubicBezTo>
                  <a:pt x="46" y="1"/>
                  <a:pt x="24" y="1"/>
                  <a:pt x="24" y="24"/>
                </a:cubicBezTo>
                <a:cubicBezTo>
                  <a:pt x="1" y="24"/>
                  <a:pt x="1" y="70"/>
                  <a:pt x="24" y="70"/>
                </a:cubicBezTo>
                <a:cubicBezTo>
                  <a:pt x="24" y="91"/>
                  <a:pt x="46" y="91"/>
                  <a:pt x="46" y="91"/>
                </a:cubicBezTo>
                <a:lnTo>
                  <a:pt x="70" y="91"/>
                </a:lnTo>
                <a:cubicBezTo>
                  <a:pt x="91" y="70"/>
                  <a:pt x="91" y="70"/>
                  <a:pt x="91" y="46"/>
                </a:cubicBezTo>
                <a:lnTo>
                  <a:pt x="91" y="24"/>
                </a:lnTo>
                <a:cubicBezTo>
                  <a:pt x="70" y="24"/>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6"/>
          <p:cNvSpPr/>
          <p:nvPr/>
        </p:nvSpPr>
        <p:spPr>
          <a:xfrm>
            <a:off x="8594859" y="775752"/>
            <a:ext cx="11075" cy="10126"/>
          </a:xfrm>
          <a:custGeom>
            <a:rect b="b" l="l" r="r" t="t"/>
            <a:pathLst>
              <a:path extrusionOk="0" h="64" w="70">
                <a:moveTo>
                  <a:pt x="35" y="1"/>
                </a:moveTo>
                <a:cubicBezTo>
                  <a:pt x="29" y="1"/>
                  <a:pt x="24" y="7"/>
                  <a:pt x="24" y="18"/>
                </a:cubicBezTo>
                <a:cubicBezTo>
                  <a:pt x="1" y="18"/>
                  <a:pt x="1" y="40"/>
                  <a:pt x="1" y="63"/>
                </a:cubicBezTo>
                <a:lnTo>
                  <a:pt x="46" y="63"/>
                </a:lnTo>
                <a:cubicBezTo>
                  <a:pt x="69" y="40"/>
                  <a:pt x="69" y="40"/>
                  <a:pt x="46" y="18"/>
                </a:cubicBezTo>
                <a:cubicBezTo>
                  <a:pt x="46" y="7"/>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6"/>
          <p:cNvSpPr/>
          <p:nvPr/>
        </p:nvSpPr>
        <p:spPr>
          <a:xfrm>
            <a:off x="8591378" y="774803"/>
            <a:ext cx="17879" cy="14556"/>
          </a:xfrm>
          <a:custGeom>
            <a:rect b="b" l="l" r="r" t="t"/>
            <a:pathLst>
              <a:path extrusionOk="0" h="92" w="113">
                <a:moveTo>
                  <a:pt x="68" y="24"/>
                </a:moveTo>
                <a:lnTo>
                  <a:pt x="68" y="46"/>
                </a:lnTo>
                <a:lnTo>
                  <a:pt x="46" y="46"/>
                </a:lnTo>
                <a:lnTo>
                  <a:pt x="46" y="24"/>
                </a:lnTo>
                <a:close/>
                <a:moveTo>
                  <a:pt x="23" y="1"/>
                </a:moveTo>
                <a:cubicBezTo>
                  <a:pt x="23" y="24"/>
                  <a:pt x="1" y="24"/>
                  <a:pt x="1" y="46"/>
                </a:cubicBezTo>
                <a:cubicBezTo>
                  <a:pt x="1" y="46"/>
                  <a:pt x="1" y="69"/>
                  <a:pt x="23" y="69"/>
                </a:cubicBezTo>
                <a:lnTo>
                  <a:pt x="46" y="91"/>
                </a:lnTo>
                <a:cubicBezTo>
                  <a:pt x="68" y="91"/>
                  <a:pt x="68" y="91"/>
                  <a:pt x="91" y="69"/>
                </a:cubicBezTo>
                <a:cubicBezTo>
                  <a:pt x="91" y="69"/>
                  <a:pt x="113" y="24"/>
                  <a:pt x="91" y="24"/>
                </a:cubicBezTo>
                <a:cubicBezTo>
                  <a:pt x="68" y="1"/>
                  <a:pt x="46" y="1"/>
                  <a:pt x="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6"/>
          <p:cNvSpPr/>
          <p:nvPr/>
        </p:nvSpPr>
        <p:spPr>
          <a:xfrm>
            <a:off x="8670013" y="717685"/>
            <a:ext cx="10759" cy="11075"/>
          </a:xfrm>
          <a:custGeom>
            <a:rect b="b" l="l" r="r" t="t"/>
            <a:pathLst>
              <a:path extrusionOk="0" h="70" w="68">
                <a:moveTo>
                  <a:pt x="22" y="1"/>
                </a:moveTo>
                <a:cubicBezTo>
                  <a:pt x="1" y="24"/>
                  <a:pt x="1" y="46"/>
                  <a:pt x="22" y="46"/>
                </a:cubicBezTo>
                <a:cubicBezTo>
                  <a:pt x="22" y="69"/>
                  <a:pt x="46" y="69"/>
                  <a:pt x="46" y="69"/>
                </a:cubicBezTo>
                <a:cubicBezTo>
                  <a:pt x="67" y="46"/>
                  <a:pt x="67" y="24"/>
                  <a:pt x="67" y="24"/>
                </a:cubicBezTo>
                <a:cubicBezTo>
                  <a:pt x="46" y="1"/>
                  <a:pt x="22"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6"/>
          <p:cNvSpPr/>
          <p:nvPr/>
        </p:nvSpPr>
        <p:spPr>
          <a:xfrm>
            <a:off x="8666374" y="715154"/>
            <a:ext cx="18037" cy="13607"/>
          </a:xfrm>
          <a:custGeom>
            <a:rect b="b" l="l" r="r" t="t"/>
            <a:pathLst>
              <a:path extrusionOk="0" h="86" w="114">
                <a:moveTo>
                  <a:pt x="69" y="40"/>
                </a:moveTo>
                <a:lnTo>
                  <a:pt x="69" y="62"/>
                </a:lnTo>
                <a:lnTo>
                  <a:pt x="45" y="62"/>
                </a:lnTo>
                <a:lnTo>
                  <a:pt x="45" y="40"/>
                </a:lnTo>
                <a:close/>
                <a:moveTo>
                  <a:pt x="65" y="0"/>
                </a:moveTo>
                <a:cubicBezTo>
                  <a:pt x="51" y="0"/>
                  <a:pt x="34" y="6"/>
                  <a:pt x="24" y="17"/>
                </a:cubicBezTo>
                <a:cubicBezTo>
                  <a:pt x="24" y="40"/>
                  <a:pt x="0" y="62"/>
                  <a:pt x="24" y="85"/>
                </a:cubicBezTo>
                <a:lnTo>
                  <a:pt x="90" y="85"/>
                </a:lnTo>
                <a:cubicBezTo>
                  <a:pt x="114" y="62"/>
                  <a:pt x="114" y="40"/>
                  <a:pt x="90" y="17"/>
                </a:cubicBezTo>
                <a:cubicBezTo>
                  <a:pt x="90" y="6"/>
                  <a:pt x="79" y="0"/>
                  <a:pt x="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6"/>
          <p:cNvSpPr/>
          <p:nvPr/>
        </p:nvSpPr>
        <p:spPr>
          <a:xfrm>
            <a:off x="8651976" y="851856"/>
            <a:ext cx="11075" cy="8860"/>
          </a:xfrm>
          <a:custGeom>
            <a:rect b="b" l="l" r="r" t="t"/>
            <a:pathLst>
              <a:path extrusionOk="0" h="56" w="70">
                <a:moveTo>
                  <a:pt x="31" y="1"/>
                </a:moveTo>
                <a:cubicBezTo>
                  <a:pt x="27" y="1"/>
                  <a:pt x="24" y="3"/>
                  <a:pt x="24" y="10"/>
                </a:cubicBezTo>
                <a:cubicBezTo>
                  <a:pt x="1" y="10"/>
                  <a:pt x="1" y="34"/>
                  <a:pt x="24" y="56"/>
                </a:cubicBezTo>
                <a:lnTo>
                  <a:pt x="69" y="56"/>
                </a:lnTo>
                <a:lnTo>
                  <a:pt x="69" y="10"/>
                </a:lnTo>
                <a:cubicBezTo>
                  <a:pt x="54" y="10"/>
                  <a:pt x="39"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6"/>
          <p:cNvSpPr/>
          <p:nvPr/>
        </p:nvSpPr>
        <p:spPr>
          <a:xfrm>
            <a:off x="8648654" y="849957"/>
            <a:ext cx="17879" cy="14556"/>
          </a:xfrm>
          <a:custGeom>
            <a:rect b="b" l="l" r="r" t="t"/>
            <a:pathLst>
              <a:path extrusionOk="0" h="92" w="113">
                <a:moveTo>
                  <a:pt x="67" y="22"/>
                </a:moveTo>
                <a:lnTo>
                  <a:pt x="67" y="46"/>
                </a:lnTo>
                <a:lnTo>
                  <a:pt x="67" y="68"/>
                </a:lnTo>
                <a:cubicBezTo>
                  <a:pt x="67" y="68"/>
                  <a:pt x="45" y="68"/>
                  <a:pt x="45" y="46"/>
                </a:cubicBezTo>
                <a:lnTo>
                  <a:pt x="45" y="22"/>
                </a:lnTo>
                <a:close/>
                <a:moveTo>
                  <a:pt x="22" y="1"/>
                </a:moveTo>
                <a:cubicBezTo>
                  <a:pt x="22" y="22"/>
                  <a:pt x="0" y="46"/>
                  <a:pt x="22" y="68"/>
                </a:cubicBezTo>
                <a:cubicBezTo>
                  <a:pt x="22" y="91"/>
                  <a:pt x="45" y="91"/>
                  <a:pt x="67" y="91"/>
                </a:cubicBezTo>
                <a:lnTo>
                  <a:pt x="90" y="91"/>
                </a:lnTo>
                <a:cubicBezTo>
                  <a:pt x="90" y="68"/>
                  <a:pt x="112" y="68"/>
                  <a:pt x="112" y="46"/>
                </a:cubicBezTo>
                <a:cubicBezTo>
                  <a:pt x="112" y="46"/>
                  <a:pt x="112" y="22"/>
                  <a:pt x="90" y="22"/>
                </a:cubicBezTo>
                <a:cubicBezTo>
                  <a:pt x="90" y="1"/>
                  <a:pt x="67" y="1"/>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6"/>
          <p:cNvSpPr/>
          <p:nvPr/>
        </p:nvSpPr>
        <p:spPr>
          <a:xfrm>
            <a:off x="8727131" y="793789"/>
            <a:ext cx="10759" cy="9810"/>
          </a:xfrm>
          <a:custGeom>
            <a:rect b="b" l="l" r="r" t="t"/>
            <a:pathLst>
              <a:path extrusionOk="0" h="62" w="68">
                <a:moveTo>
                  <a:pt x="54" y="0"/>
                </a:moveTo>
                <a:cubicBezTo>
                  <a:pt x="45" y="0"/>
                  <a:pt x="34" y="5"/>
                  <a:pt x="22" y="16"/>
                </a:cubicBezTo>
                <a:cubicBezTo>
                  <a:pt x="1" y="16"/>
                  <a:pt x="1" y="40"/>
                  <a:pt x="22" y="40"/>
                </a:cubicBezTo>
                <a:cubicBezTo>
                  <a:pt x="22" y="61"/>
                  <a:pt x="46" y="61"/>
                  <a:pt x="68" y="61"/>
                </a:cubicBezTo>
                <a:lnTo>
                  <a:pt x="68" y="16"/>
                </a:lnTo>
                <a:cubicBezTo>
                  <a:pt x="68" y="5"/>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6"/>
          <p:cNvSpPr/>
          <p:nvPr/>
        </p:nvSpPr>
        <p:spPr>
          <a:xfrm>
            <a:off x="8727131" y="791257"/>
            <a:ext cx="14398" cy="15980"/>
          </a:xfrm>
          <a:custGeom>
            <a:rect b="b" l="l" r="r" t="t"/>
            <a:pathLst>
              <a:path extrusionOk="0" h="101" w="91">
                <a:moveTo>
                  <a:pt x="46" y="32"/>
                </a:moveTo>
                <a:cubicBezTo>
                  <a:pt x="68" y="32"/>
                  <a:pt x="68" y="56"/>
                  <a:pt x="68" y="56"/>
                </a:cubicBezTo>
                <a:lnTo>
                  <a:pt x="22" y="56"/>
                </a:lnTo>
                <a:lnTo>
                  <a:pt x="22" y="32"/>
                </a:lnTo>
                <a:close/>
                <a:moveTo>
                  <a:pt x="45" y="0"/>
                </a:moveTo>
                <a:cubicBezTo>
                  <a:pt x="38" y="0"/>
                  <a:pt x="30" y="3"/>
                  <a:pt x="22" y="11"/>
                </a:cubicBezTo>
                <a:cubicBezTo>
                  <a:pt x="1" y="11"/>
                  <a:pt x="1" y="32"/>
                  <a:pt x="1" y="32"/>
                </a:cubicBezTo>
                <a:lnTo>
                  <a:pt x="1" y="77"/>
                </a:lnTo>
                <a:cubicBezTo>
                  <a:pt x="22" y="77"/>
                  <a:pt x="22" y="101"/>
                  <a:pt x="46" y="101"/>
                </a:cubicBezTo>
                <a:cubicBezTo>
                  <a:pt x="46" y="101"/>
                  <a:pt x="68" y="101"/>
                  <a:pt x="68" y="77"/>
                </a:cubicBezTo>
                <a:cubicBezTo>
                  <a:pt x="91" y="77"/>
                  <a:pt x="91" y="56"/>
                  <a:pt x="91" y="56"/>
                </a:cubicBezTo>
                <a:cubicBezTo>
                  <a:pt x="91" y="32"/>
                  <a:pt x="91" y="32"/>
                  <a:pt x="68" y="11"/>
                </a:cubicBezTo>
                <a:cubicBezTo>
                  <a:pt x="68" y="11"/>
                  <a:pt x="58"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6"/>
          <p:cNvSpPr/>
          <p:nvPr/>
        </p:nvSpPr>
        <p:spPr>
          <a:xfrm>
            <a:off x="8720011" y="860558"/>
            <a:ext cx="10759" cy="10126"/>
          </a:xfrm>
          <a:custGeom>
            <a:rect b="b" l="l" r="r" t="t"/>
            <a:pathLst>
              <a:path extrusionOk="0" h="64" w="68">
                <a:moveTo>
                  <a:pt x="22" y="1"/>
                </a:moveTo>
                <a:cubicBezTo>
                  <a:pt x="1" y="24"/>
                  <a:pt x="1" y="46"/>
                  <a:pt x="1" y="46"/>
                </a:cubicBezTo>
                <a:cubicBezTo>
                  <a:pt x="11" y="58"/>
                  <a:pt x="23" y="63"/>
                  <a:pt x="31" y="63"/>
                </a:cubicBezTo>
                <a:cubicBezTo>
                  <a:pt x="40" y="63"/>
                  <a:pt x="46" y="58"/>
                  <a:pt x="46" y="46"/>
                </a:cubicBezTo>
                <a:cubicBezTo>
                  <a:pt x="67" y="46"/>
                  <a:pt x="67" y="24"/>
                  <a:pt x="67" y="24"/>
                </a:cubicBezTo>
                <a:cubicBezTo>
                  <a:pt x="46" y="1"/>
                  <a:pt x="22"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6"/>
          <p:cNvSpPr/>
          <p:nvPr/>
        </p:nvSpPr>
        <p:spPr>
          <a:xfrm>
            <a:off x="8716372" y="858026"/>
            <a:ext cx="18037" cy="13607"/>
          </a:xfrm>
          <a:custGeom>
            <a:rect b="b" l="l" r="r" t="t"/>
            <a:pathLst>
              <a:path extrusionOk="0" h="86" w="114">
                <a:moveTo>
                  <a:pt x="69" y="40"/>
                </a:moveTo>
                <a:lnTo>
                  <a:pt x="69" y="62"/>
                </a:lnTo>
                <a:lnTo>
                  <a:pt x="45" y="62"/>
                </a:lnTo>
                <a:lnTo>
                  <a:pt x="45" y="40"/>
                </a:lnTo>
                <a:close/>
                <a:moveTo>
                  <a:pt x="57" y="0"/>
                </a:moveTo>
                <a:cubicBezTo>
                  <a:pt x="46" y="0"/>
                  <a:pt x="34" y="6"/>
                  <a:pt x="24" y="17"/>
                </a:cubicBezTo>
                <a:cubicBezTo>
                  <a:pt x="24" y="17"/>
                  <a:pt x="24" y="40"/>
                  <a:pt x="0" y="40"/>
                </a:cubicBezTo>
                <a:cubicBezTo>
                  <a:pt x="0" y="62"/>
                  <a:pt x="24" y="62"/>
                  <a:pt x="24" y="85"/>
                </a:cubicBezTo>
                <a:lnTo>
                  <a:pt x="90" y="85"/>
                </a:lnTo>
                <a:cubicBezTo>
                  <a:pt x="114" y="62"/>
                  <a:pt x="114"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6"/>
          <p:cNvSpPr/>
          <p:nvPr/>
        </p:nvSpPr>
        <p:spPr>
          <a:xfrm>
            <a:off x="8544861" y="632879"/>
            <a:ext cx="11075" cy="10126"/>
          </a:xfrm>
          <a:custGeom>
            <a:rect b="b" l="l" r="r" t="t"/>
            <a:pathLst>
              <a:path extrusionOk="0" h="64" w="70">
                <a:moveTo>
                  <a:pt x="38" y="1"/>
                </a:moveTo>
                <a:cubicBezTo>
                  <a:pt x="29" y="1"/>
                  <a:pt x="24" y="7"/>
                  <a:pt x="24" y="18"/>
                </a:cubicBezTo>
                <a:cubicBezTo>
                  <a:pt x="0" y="18"/>
                  <a:pt x="0" y="40"/>
                  <a:pt x="0" y="63"/>
                </a:cubicBezTo>
                <a:lnTo>
                  <a:pt x="46" y="63"/>
                </a:lnTo>
                <a:cubicBezTo>
                  <a:pt x="69" y="40"/>
                  <a:pt x="69" y="40"/>
                  <a:pt x="69" y="18"/>
                </a:cubicBez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6"/>
          <p:cNvSpPr/>
          <p:nvPr/>
        </p:nvSpPr>
        <p:spPr>
          <a:xfrm>
            <a:off x="8541380" y="631930"/>
            <a:ext cx="17879" cy="14556"/>
          </a:xfrm>
          <a:custGeom>
            <a:rect b="b" l="l" r="r" t="t"/>
            <a:pathLst>
              <a:path extrusionOk="0" h="92" w="113">
                <a:moveTo>
                  <a:pt x="68" y="24"/>
                </a:moveTo>
                <a:lnTo>
                  <a:pt x="68" y="46"/>
                </a:lnTo>
                <a:cubicBezTo>
                  <a:pt x="68" y="46"/>
                  <a:pt x="68" y="56"/>
                  <a:pt x="61" y="56"/>
                </a:cubicBezTo>
                <a:cubicBezTo>
                  <a:pt x="58" y="56"/>
                  <a:pt x="53" y="54"/>
                  <a:pt x="46" y="46"/>
                </a:cubicBezTo>
                <a:lnTo>
                  <a:pt x="46" y="24"/>
                </a:lnTo>
                <a:close/>
                <a:moveTo>
                  <a:pt x="22" y="1"/>
                </a:moveTo>
                <a:cubicBezTo>
                  <a:pt x="1" y="24"/>
                  <a:pt x="1" y="46"/>
                  <a:pt x="22" y="69"/>
                </a:cubicBezTo>
                <a:lnTo>
                  <a:pt x="46" y="91"/>
                </a:lnTo>
                <a:lnTo>
                  <a:pt x="68" y="91"/>
                </a:lnTo>
                <a:lnTo>
                  <a:pt x="91" y="69"/>
                </a:lnTo>
                <a:lnTo>
                  <a:pt x="113" y="46"/>
                </a:lnTo>
                <a:lnTo>
                  <a:pt x="91" y="24"/>
                </a:lnTo>
                <a:cubicBezTo>
                  <a:pt x="68"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6"/>
          <p:cNvSpPr/>
          <p:nvPr/>
        </p:nvSpPr>
        <p:spPr>
          <a:xfrm>
            <a:off x="8477143" y="624810"/>
            <a:ext cx="10759" cy="10126"/>
          </a:xfrm>
          <a:custGeom>
            <a:rect b="b" l="l" r="r" t="t"/>
            <a:pathLst>
              <a:path extrusionOk="0" h="64" w="68">
                <a:moveTo>
                  <a:pt x="22" y="1"/>
                </a:moveTo>
                <a:cubicBezTo>
                  <a:pt x="0" y="24"/>
                  <a:pt x="0" y="46"/>
                  <a:pt x="22" y="46"/>
                </a:cubicBezTo>
                <a:cubicBezTo>
                  <a:pt x="22" y="58"/>
                  <a:pt x="28" y="63"/>
                  <a:pt x="37" y="63"/>
                </a:cubicBezTo>
                <a:cubicBezTo>
                  <a:pt x="45" y="63"/>
                  <a:pt x="56" y="58"/>
                  <a:pt x="67" y="46"/>
                </a:cubicBezTo>
                <a:lnTo>
                  <a:pt x="67" y="24"/>
                </a:lnTo>
                <a:cubicBezTo>
                  <a:pt x="46"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6"/>
          <p:cNvSpPr/>
          <p:nvPr/>
        </p:nvSpPr>
        <p:spPr>
          <a:xfrm>
            <a:off x="8477143" y="622279"/>
            <a:ext cx="14398" cy="13607"/>
          </a:xfrm>
          <a:custGeom>
            <a:rect b="b" l="l" r="r" t="t"/>
            <a:pathLst>
              <a:path extrusionOk="0" h="86" w="91">
                <a:moveTo>
                  <a:pt x="46" y="40"/>
                </a:moveTo>
                <a:cubicBezTo>
                  <a:pt x="67" y="40"/>
                  <a:pt x="67" y="62"/>
                  <a:pt x="46" y="62"/>
                </a:cubicBezTo>
                <a:lnTo>
                  <a:pt x="22" y="62"/>
                </a:lnTo>
                <a:lnTo>
                  <a:pt x="22" y="40"/>
                </a:lnTo>
                <a:close/>
                <a:moveTo>
                  <a:pt x="45" y="0"/>
                </a:moveTo>
                <a:cubicBezTo>
                  <a:pt x="33" y="0"/>
                  <a:pt x="22" y="6"/>
                  <a:pt x="22" y="17"/>
                </a:cubicBezTo>
                <a:cubicBezTo>
                  <a:pt x="0" y="17"/>
                  <a:pt x="0" y="40"/>
                  <a:pt x="0" y="40"/>
                </a:cubicBezTo>
                <a:lnTo>
                  <a:pt x="0" y="85"/>
                </a:lnTo>
                <a:lnTo>
                  <a:pt x="67" y="85"/>
                </a:lnTo>
                <a:cubicBezTo>
                  <a:pt x="91" y="62"/>
                  <a:pt x="91" y="40"/>
                  <a:pt x="67" y="17"/>
                </a:cubicBezTo>
                <a:cubicBezTo>
                  <a:pt x="67"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6"/>
          <p:cNvSpPr/>
          <p:nvPr/>
        </p:nvSpPr>
        <p:spPr>
          <a:xfrm>
            <a:off x="8537741" y="700914"/>
            <a:ext cx="10917" cy="9810"/>
          </a:xfrm>
          <a:custGeom>
            <a:rect b="b" l="l" r="r" t="t"/>
            <a:pathLst>
              <a:path extrusionOk="0" h="62" w="69">
                <a:moveTo>
                  <a:pt x="32" y="0"/>
                </a:moveTo>
                <a:cubicBezTo>
                  <a:pt x="23" y="0"/>
                  <a:pt x="12" y="5"/>
                  <a:pt x="0" y="16"/>
                </a:cubicBezTo>
                <a:lnTo>
                  <a:pt x="0" y="40"/>
                </a:lnTo>
                <a:cubicBezTo>
                  <a:pt x="0" y="61"/>
                  <a:pt x="24" y="61"/>
                  <a:pt x="45" y="61"/>
                </a:cubicBezTo>
                <a:cubicBezTo>
                  <a:pt x="45" y="40"/>
                  <a:pt x="69" y="16"/>
                  <a:pt x="45" y="16"/>
                </a:cubicBezTo>
                <a:cubicBezTo>
                  <a:pt x="45" y="5"/>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6"/>
          <p:cNvSpPr/>
          <p:nvPr/>
        </p:nvSpPr>
        <p:spPr>
          <a:xfrm>
            <a:off x="8534261" y="699965"/>
            <a:ext cx="14398" cy="14398"/>
          </a:xfrm>
          <a:custGeom>
            <a:rect b="b" l="l" r="r" t="t"/>
            <a:pathLst>
              <a:path extrusionOk="0" h="91" w="91">
                <a:moveTo>
                  <a:pt x="67" y="22"/>
                </a:moveTo>
                <a:lnTo>
                  <a:pt x="67" y="46"/>
                </a:lnTo>
                <a:lnTo>
                  <a:pt x="46" y="46"/>
                </a:lnTo>
                <a:cubicBezTo>
                  <a:pt x="22" y="46"/>
                  <a:pt x="22" y="22"/>
                  <a:pt x="46" y="22"/>
                </a:cubicBezTo>
                <a:close/>
                <a:moveTo>
                  <a:pt x="22" y="1"/>
                </a:moveTo>
                <a:cubicBezTo>
                  <a:pt x="1" y="22"/>
                  <a:pt x="1" y="46"/>
                  <a:pt x="22" y="67"/>
                </a:cubicBezTo>
                <a:cubicBezTo>
                  <a:pt x="22" y="67"/>
                  <a:pt x="22" y="91"/>
                  <a:pt x="46" y="91"/>
                </a:cubicBezTo>
                <a:cubicBezTo>
                  <a:pt x="67" y="91"/>
                  <a:pt x="67" y="67"/>
                  <a:pt x="67" y="67"/>
                </a:cubicBezTo>
                <a:cubicBezTo>
                  <a:pt x="91" y="67"/>
                  <a:pt x="91" y="46"/>
                  <a:pt x="91" y="46"/>
                </a:cubicBezTo>
                <a:lnTo>
                  <a:pt x="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6"/>
          <p:cNvSpPr/>
          <p:nvPr/>
        </p:nvSpPr>
        <p:spPr>
          <a:xfrm>
            <a:off x="8612896" y="642847"/>
            <a:ext cx="10759" cy="9810"/>
          </a:xfrm>
          <a:custGeom>
            <a:rect b="b" l="l" r="r" t="t"/>
            <a:pathLst>
              <a:path extrusionOk="0" h="62" w="68">
                <a:moveTo>
                  <a:pt x="0" y="0"/>
                </a:moveTo>
                <a:lnTo>
                  <a:pt x="0" y="46"/>
                </a:lnTo>
                <a:cubicBezTo>
                  <a:pt x="11" y="56"/>
                  <a:pt x="22" y="62"/>
                  <a:pt x="31" y="62"/>
                </a:cubicBezTo>
                <a:cubicBezTo>
                  <a:pt x="40" y="62"/>
                  <a:pt x="45" y="56"/>
                  <a:pt x="45" y="46"/>
                </a:cubicBezTo>
                <a:cubicBezTo>
                  <a:pt x="67" y="46"/>
                  <a:pt x="67"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6"/>
          <p:cNvSpPr/>
          <p:nvPr/>
        </p:nvSpPr>
        <p:spPr>
          <a:xfrm>
            <a:off x="8609099" y="639050"/>
            <a:ext cx="18195" cy="14556"/>
          </a:xfrm>
          <a:custGeom>
            <a:rect b="b" l="l" r="r" t="t"/>
            <a:pathLst>
              <a:path extrusionOk="0" h="92" w="115">
                <a:moveTo>
                  <a:pt x="69" y="46"/>
                </a:moveTo>
                <a:lnTo>
                  <a:pt x="69" y="70"/>
                </a:lnTo>
                <a:lnTo>
                  <a:pt x="46" y="70"/>
                </a:lnTo>
                <a:lnTo>
                  <a:pt x="46" y="46"/>
                </a:lnTo>
                <a:close/>
                <a:moveTo>
                  <a:pt x="69" y="1"/>
                </a:moveTo>
                <a:cubicBezTo>
                  <a:pt x="46" y="1"/>
                  <a:pt x="24" y="1"/>
                  <a:pt x="24" y="24"/>
                </a:cubicBezTo>
                <a:cubicBezTo>
                  <a:pt x="24" y="24"/>
                  <a:pt x="1" y="24"/>
                  <a:pt x="1" y="46"/>
                </a:cubicBezTo>
                <a:cubicBezTo>
                  <a:pt x="1" y="70"/>
                  <a:pt x="1" y="70"/>
                  <a:pt x="24" y="70"/>
                </a:cubicBezTo>
                <a:cubicBezTo>
                  <a:pt x="24" y="91"/>
                  <a:pt x="46" y="91"/>
                  <a:pt x="46" y="91"/>
                </a:cubicBezTo>
                <a:lnTo>
                  <a:pt x="91" y="91"/>
                </a:lnTo>
                <a:cubicBezTo>
                  <a:pt x="91" y="70"/>
                  <a:pt x="115" y="46"/>
                  <a:pt x="91" y="24"/>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6"/>
          <p:cNvSpPr/>
          <p:nvPr/>
        </p:nvSpPr>
        <p:spPr>
          <a:xfrm>
            <a:off x="8412906" y="616108"/>
            <a:ext cx="10601" cy="8860"/>
          </a:xfrm>
          <a:custGeom>
            <a:rect b="b" l="l" r="r" t="t"/>
            <a:pathLst>
              <a:path extrusionOk="0" h="56" w="67">
                <a:moveTo>
                  <a:pt x="21" y="1"/>
                </a:moveTo>
                <a:cubicBezTo>
                  <a:pt x="15" y="1"/>
                  <a:pt x="7" y="3"/>
                  <a:pt x="0" y="11"/>
                </a:cubicBezTo>
                <a:lnTo>
                  <a:pt x="0" y="56"/>
                </a:lnTo>
                <a:lnTo>
                  <a:pt x="45" y="56"/>
                </a:lnTo>
                <a:cubicBezTo>
                  <a:pt x="45" y="56"/>
                  <a:pt x="67" y="34"/>
                  <a:pt x="45" y="11"/>
                </a:cubicBezTo>
                <a:cubicBezTo>
                  <a:pt x="45" y="11"/>
                  <a:pt x="35" y="1"/>
                  <a:pt x="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6"/>
          <p:cNvSpPr/>
          <p:nvPr/>
        </p:nvSpPr>
        <p:spPr>
          <a:xfrm>
            <a:off x="8409109" y="614209"/>
            <a:ext cx="14398" cy="14556"/>
          </a:xfrm>
          <a:custGeom>
            <a:rect b="b" l="l" r="r" t="t"/>
            <a:pathLst>
              <a:path extrusionOk="0" h="92" w="91">
                <a:moveTo>
                  <a:pt x="69" y="23"/>
                </a:moveTo>
                <a:lnTo>
                  <a:pt x="69" y="46"/>
                </a:lnTo>
                <a:lnTo>
                  <a:pt x="46" y="46"/>
                </a:lnTo>
                <a:cubicBezTo>
                  <a:pt x="24" y="46"/>
                  <a:pt x="24" y="46"/>
                  <a:pt x="46" y="23"/>
                </a:cubicBezTo>
                <a:close/>
                <a:moveTo>
                  <a:pt x="24" y="1"/>
                </a:moveTo>
                <a:cubicBezTo>
                  <a:pt x="1" y="23"/>
                  <a:pt x="1" y="46"/>
                  <a:pt x="1" y="68"/>
                </a:cubicBezTo>
                <a:cubicBezTo>
                  <a:pt x="24" y="91"/>
                  <a:pt x="24" y="91"/>
                  <a:pt x="46" y="91"/>
                </a:cubicBezTo>
                <a:cubicBezTo>
                  <a:pt x="46" y="91"/>
                  <a:pt x="69" y="91"/>
                  <a:pt x="69" y="68"/>
                </a:cubicBezTo>
                <a:cubicBezTo>
                  <a:pt x="91" y="68"/>
                  <a:pt x="91" y="68"/>
                  <a:pt x="91" y="46"/>
                </a:cubicBezTo>
                <a:lnTo>
                  <a:pt x="91" y="23"/>
                </a:lnTo>
                <a:cubicBezTo>
                  <a:pt x="69"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4">
    <p:spTree>
      <p:nvGrpSpPr>
        <p:cNvPr id="3608" name="Shape 3608"/>
        <p:cNvGrpSpPr/>
        <p:nvPr/>
      </p:nvGrpSpPr>
      <p:grpSpPr>
        <a:xfrm>
          <a:off x="0" y="0"/>
          <a:ext cx="0" cy="0"/>
          <a:chOff x="0" y="0"/>
          <a:chExt cx="0" cy="0"/>
        </a:xfrm>
      </p:grpSpPr>
      <p:grpSp>
        <p:nvGrpSpPr>
          <p:cNvPr id="3609" name="Google Shape;3609;p37"/>
          <p:cNvGrpSpPr/>
          <p:nvPr/>
        </p:nvGrpSpPr>
        <p:grpSpPr>
          <a:xfrm rot="5400000">
            <a:off x="8363463" y="4514506"/>
            <a:ext cx="458924" cy="456220"/>
            <a:chOff x="283483" y="4015472"/>
            <a:chExt cx="424105" cy="421606"/>
          </a:xfrm>
        </p:grpSpPr>
        <p:sp>
          <p:nvSpPr>
            <p:cNvPr id="3610" name="Google Shape;3610;p37"/>
            <p:cNvSpPr/>
            <p:nvPr/>
          </p:nvSpPr>
          <p:spPr>
            <a:xfrm>
              <a:off x="283483" y="4015472"/>
              <a:ext cx="38349" cy="35859"/>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7"/>
            <p:cNvSpPr/>
            <p:nvPr/>
          </p:nvSpPr>
          <p:spPr>
            <a:xfrm>
              <a:off x="380544" y="4015472"/>
              <a:ext cx="38349" cy="35859"/>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7"/>
            <p:cNvSpPr/>
            <p:nvPr/>
          </p:nvSpPr>
          <p:spPr>
            <a:xfrm>
              <a:off x="477606" y="4015472"/>
              <a:ext cx="38349" cy="35859"/>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7"/>
            <p:cNvSpPr/>
            <p:nvPr/>
          </p:nvSpPr>
          <p:spPr>
            <a:xfrm>
              <a:off x="574667"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7"/>
            <p:cNvSpPr/>
            <p:nvPr/>
          </p:nvSpPr>
          <p:spPr>
            <a:xfrm>
              <a:off x="671729"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7"/>
            <p:cNvSpPr/>
            <p:nvPr/>
          </p:nvSpPr>
          <p:spPr>
            <a:xfrm>
              <a:off x="283483" y="4110042"/>
              <a:ext cx="38349" cy="38348"/>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7"/>
            <p:cNvSpPr/>
            <p:nvPr/>
          </p:nvSpPr>
          <p:spPr>
            <a:xfrm>
              <a:off x="380544" y="4110042"/>
              <a:ext cx="38349" cy="38348"/>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7"/>
            <p:cNvSpPr/>
            <p:nvPr/>
          </p:nvSpPr>
          <p:spPr>
            <a:xfrm>
              <a:off x="477606" y="4110042"/>
              <a:ext cx="38349" cy="38348"/>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7"/>
            <p:cNvSpPr/>
            <p:nvPr/>
          </p:nvSpPr>
          <p:spPr>
            <a:xfrm>
              <a:off x="574667"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7"/>
            <p:cNvSpPr/>
            <p:nvPr/>
          </p:nvSpPr>
          <p:spPr>
            <a:xfrm>
              <a:off x="671729"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7"/>
            <p:cNvSpPr/>
            <p:nvPr/>
          </p:nvSpPr>
          <p:spPr>
            <a:xfrm>
              <a:off x="283483" y="4207101"/>
              <a:ext cx="38349" cy="38348"/>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7"/>
            <p:cNvSpPr/>
            <p:nvPr/>
          </p:nvSpPr>
          <p:spPr>
            <a:xfrm>
              <a:off x="380544" y="4207101"/>
              <a:ext cx="38349" cy="38348"/>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7"/>
            <p:cNvSpPr/>
            <p:nvPr/>
          </p:nvSpPr>
          <p:spPr>
            <a:xfrm>
              <a:off x="477606" y="4207101"/>
              <a:ext cx="38349" cy="38348"/>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7"/>
            <p:cNvSpPr/>
            <p:nvPr/>
          </p:nvSpPr>
          <p:spPr>
            <a:xfrm>
              <a:off x="574667"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7"/>
            <p:cNvSpPr/>
            <p:nvPr/>
          </p:nvSpPr>
          <p:spPr>
            <a:xfrm>
              <a:off x="671729"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7"/>
            <p:cNvSpPr/>
            <p:nvPr/>
          </p:nvSpPr>
          <p:spPr>
            <a:xfrm>
              <a:off x="283483" y="4304160"/>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7"/>
            <p:cNvSpPr/>
            <p:nvPr/>
          </p:nvSpPr>
          <p:spPr>
            <a:xfrm>
              <a:off x="380544" y="4304160"/>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7"/>
            <p:cNvSpPr/>
            <p:nvPr/>
          </p:nvSpPr>
          <p:spPr>
            <a:xfrm>
              <a:off x="477606" y="4304160"/>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7"/>
            <p:cNvSpPr/>
            <p:nvPr/>
          </p:nvSpPr>
          <p:spPr>
            <a:xfrm>
              <a:off x="574667"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7"/>
            <p:cNvSpPr/>
            <p:nvPr/>
          </p:nvSpPr>
          <p:spPr>
            <a:xfrm>
              <a:off x="671729"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7"/>
            <p:cNvSpPr/>
            <p:nvPr/>
          </p:nvSpPr>
          <p:spPr>
            <a:xfrm>
              <a:off x="283483" y="4401219"/>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7"/>
            <p:cNvSpPr/>
            <p:nvPr/>
          </p:nvSpPr>
          <p:spPr>
            <a:xfrm>
              <a:off x="380544" y="4401219"/>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7"/>
            <p:cNvSpPr/>
            <p:nvPr/>
          </p:nvSpPr>
          <p:spPr>
            <a:xfrm>
              <a:off x="477606" y="4401219"/>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7"/>
            <p:cNvSpPr/>
            <p:nvPr/>
          </p:nvSpPr>
          <p:spPr>
            <a:xfrm>
              <a:off x="574667"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7"/>
            <p:cNvSpPr/>
            <p:nvPr/>
          </p:nvSpPr>
          <p:spPr>
            <a:xfrm>
              <a:off x="671729"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5" name="Google Shape;3635;p37"/>
          <p:cNvGrpSpPr/>
          <p:nvPr/>
        </p:nvGrpSpPr>
        <p:grpSpPr>
          <a:xfrm rot="-2700000">
            <a:off x="954790" y="4537324"/>
            <a:ext cx="210344" cy="215921"/>
            <a:chOff x="800525" y="2705314"/>
            <a:chExt cx="194400" cy="199555"/>
          </a:xfrm>
        </p:grpSpPr>
        <p:sp>
          <p:nvSpPr>
            <p:cNvPr id="3636" name="Google Shape;3636;p37"/>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7"/>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8" name="Google Shape;3638;p37"/>
          <p:cNvSpPr/>
          <p:nvPr/>
        </p:nvSpPr>
        <p:spPr>
          <a:xfrm>
            <a:off x="4435316" y="46987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9" name="Google Shape;3639;p37"/>
          <p:cNvGrpSpPr/>
          <p:nvPr/>
        </p:nvGrpSpPr>
        <p:grpSpPr>
          <a:xfrm rot="-2700000">
            <a:off x="8555482" y="1374374"/>
            <a:ext cx="243782" cy="238259"/>
            <a:chOff x="5387475" y="3939240"/>
            <a:chExt cx="185595" cy="181389"/>
          </a:xfrm>
        </p:grpSpPr>
        <p:sp>
          <p:nvSpPr>
            <p:cNvPr id="3640" name="Google Shape;3640;p37"/>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7"/>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2" name="Google Shape;3642;p37"/>
          <p:cNvGrpSpPr/>
          <p:nvPr/>
        </p:nvGrpSpPr>
        <p:grpSpPr>
          <a:xfrm rot="10800000">
            <a:off x="8506953" y="425919"/>
            <a:ext cx="228156" cy="228156"/>
            <a:chOff x="6339041" y="3044617"/>
            <a:chExt cx="210846" cy="210846"/>
          </a:xfrm>
        </p:grpSpPr>
        <p:sp>
          <p:nvSpPr>
            <p:cNvPr id="3643" name="Google Shape;3643;p37"/>
            <p:cNvSpPr/>
            <p:nvPr/>
          </p:nvSpPr>
          <p:spPr>
            <a:xfrm>
              <a:off x="6339041" y="3044617"/>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7"/>
            <p:cNvSpPr/>
            <p:nvPr/>
          </p:nvSpPr>
          <p:spPr>
            <a:xfrm>
              <a:off x="6505214" y="3211035"/>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7"/>
            <p:cNvSpPr/>
            <p:nvPr/>
          </p:nvSpPr>
          <p:spPr>
            <a:xfrm>
              <a:off x="6339041" y="3211035"/>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6" name="Google Shape;3646;p37"/>
          <p:cNvSpPr/>
          <p:nvPr/>
        </p:nvSpPr>
        <p:spPr>
          <a:xfrm rot="-1929275">
            <a:off x="199394" y="252776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7" name="Google Shape;3647;p37"/>
          <p:cNvGrpSpPr/>
          <p:nvPr/>
        </p:nvGrpSpPr>
        <p:grpSpPr>
          <a:xfrm>
            <a:off x="7521710" y="540004"/>
            <a:ext cx="243778" cy="238255"/>
            <a:chOff x="5225094" y="4199975"/>
            <a:chExt cx="185595" cy="181389"/>
          </a:xfrm>
        </p:grpSpPr>
        <p:sp>
          <p:nvSpPr>
            <p:cNvPr id="3648" name="Google Shape;3648;p3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0" name="Google Shape;3650;p37"/>
          <p:cNvGrpSpPr/>
          <p:nvPr/>
        </p:nvGrpSpPr>
        <p:grpSpPr>
          <a:xfrm rot="2700000">
            <a:off x="2094474" y="323348"/>
            <a:ext cx="243782" cy="238259"/>
            <a:chOff x="5225094" y="4199975"/>
            <a:chExt cx="185595" cy="181389"/>
          </a:xfrm>
        </p:grpSpPr>
        <p:sp>
          <p:nvSpPr>
            <p:cNvPr id="3651" name="Google Shape;3651;p3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53" name="Google Shape;3653;p37"/>
          <p:cNvSpPr/>
          <p:nvPr/>
        </p:nvSpPr>
        <p:spPr>
          <a:xfrm rot="5400000">
            <a:off x="759941" y="65407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657" name="Shape 365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3" name="Shape 33"/>
        <p:cNvGrpSpPr/>
        <p:nvPr/>
      </p:nvGrpSpPr>
      <p:grpSpPr>
        <a:xfrm>
          <a:off x="0" y="0"/>
          <a:ext cx="0" cy="0"/>
          <a:chOff x="0" y="0"/>
          <a:chExt cx="0" cy="0"/>
        </a:xfrm>
      </p:grpSpPr>
      <p:sp>
        <p:nvSpPr>
          <p:cNvPr id="34" name="Google Shape;34;p5"/>
          <p:cNvSpPr txBox="1"/>
          <p:nvPr>
            <p:ph type="title"/>
          </p:nvPr>
        </p:nvSpPr>
        <p:spPr>
          <a:xfrm>
            <a:off x="720000" y="340350"/>
            <a:ext cx="7700100" cy="712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35" name="Google Shape;35;p5"/>
          <p:cNvSpPr txBox="1"/>
          <p:nvPr>
            <p:ph idx="1" type="body"/>
          </p:nvPr>
        </p:nvSpPr>
        <p:spPr>
          <a:xfrm>
            <a:off x="1457125" y="3767225"/>
            <a:ext cx="2301900" cy="5649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500"/>
            </a:lvl1pPr>
            <a:lvl2pPr indent="-304800" lvl="1" marL="914400" rtl="0">
              <a:spcBef>
                <a:spcPts val="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36" name="Google Shape;36;p5"/>
          <p:cNvSpPr txBox="1"/>
          <p:nvPr>
            <p:ph idx="2" type="body"/>
          </p:nvPr>
        </p:nvSpPr>
        <p:spPr>
          <a:xfrm>
            <a:off x="5381025" y="3767225"/>
            <a:ext cx="2301900" cy="5649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sz="1500"/>
            </a:lvl1pPr>
            <a:lvl2pPr indent="-304800" lvl="1" marL="914400" rtl="0">
              <a:spcBef>
                <a:spcPts val="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37" name="Google Shape;37;p5"/>
          <p:cNvSpPr txBox="1"/>
          <p:nvPr>
            <p:ph idx="3" type="subTitle"/>
          </p:nvPr>
        </p:nvSpPr>
        <p:spPr>
          <a:xfrm>
            <a:off x="723900" y="3456712"/>
            <a:ext cx="3776100" cy="42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
        <p:nvSpPr>
          <p:cNvPr id="38" name="Google Shape;38;p5"/>
          <p:cNvSpPr txBox="1"/>
          <p:nvPr>
            <p:ph idx="4" type="subTitle"/>
          </p:nvPr>
        </p:nvSpPr>
        <p:spPr>
          <a:xfrm>
            <a:off x="4644000" y="3456712"/>
            <a:ext cx="3776100" cy="42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700">
                <a:latin typeface="Roboto Condensed"/>
                <a:ea typeface="Roboto Condensed"/>
                <a:cs typeface="Roboto Condensed"/>
                <a:sym typeface="Roboto Condensed"/>
              </a:defRPr>
            </a:lvl1pPr>
            <a:lvl2pPr lvl="1" rtl="0" algn="ctr">
              <a:lnSpc>
                <a:spcPct val="100000"/>
              </a:lnSpc>
              <a:spcBef>
                <a:spcPts val="0"/>
              </a:spcBef>
              <a:spcAft>
                <a:spcPts val="0"/>
              </a:spcAft>
              <a:buNone/>
              <a:defRPr b="1" sz="1700">
                <a:latin typeface="Roboto Condensed"/>
                <a:ea typeface="Roboto Condensed"/>
                <a:cs typeface="Roboto Condensed"/>
                <a:sym typeface="Roboto Condensed"/>
              </a:defRPr>
            </a:lvl2pPr>
            <a:lvl3pPr lvl="2" rtl="0" algn="ctr">
              <a:lnSpc>
                <a:spcPct val="100000"/>
              </a:lnSpc>
              <a:spcBef>
                <a:spcPts val="0"/>
              </a:spcBef>
              <a:spcAft>
                <a:spcPts val="0"/>
              </a:spcAft>
              <a:buNone/>
              <a:defRPr b="1" sz="1700">
                <a:latin typeface="Roboto Condensed"/>
                <a:ea typeface="Roboto Condensed"/>
                <a:cs typeface="Roboto Condensed"/>
                <a:sym typeface="Roboto Condensed"/>
              </a:defRPr>
            </a:lvl3pPr>
            <a:lvl4pPr lvl="3" rtl="0" algn="ctr">
              <a:lnSpc>
                <a:spcPct val="100000"/>
              </a:lnSpc>
              <a:spcBef>
                <a:spcPts val="0"/>
              </a:spcBef>
              <a:spcAft>
                <a:spcPts val="0"/>
              </a:spcAft>
              <a:buNone/>
              <a:defRPr b="1" sz="1700">
                <a:latin typeface="Roboto Condensed"/>
                <a:ea typeface="Roboto Condensed"/>
                <a:cs typeface="Roboto Condensed"/>
                <a:sym typeface="Roboto Condensed"/>
              </a:defRPr>
            </a:lvl4pPr>
            <a:lvl5pPr lvl="4" rtl="0" algn="ctr">
              <a:lnSpc>
                <a:spcPct val="100000"/>
              </a:lnSpc>
              <a:spcBef>
                <a:spcPts val="0"/>
              </a:spcBef>
              <a:spcAft>
                <a:spcPts val="0"/>
              </a:spcAft>
              <a:buNone/>
              <a:defRPr b="1" sz="1700">
                <a:latin typeface="Roboto Condensed"/>
                <a:ea typeface="Roboto Condensed"/>
                <a:cs typeface="Roboto Condensed"/>
                <a:sym typeface="Roboto Condensed"/>
              </a:defRPr>
            </a:lvl5pPr>
            <a:lvl6pPr lvl="5" rtl="0" algn="ctr">
              <a:lnSpc>
                <a:spcPct val="100000"/>
              </a:lnSpc>
              <a:spcBef>
                <a:spcPts val="0"/>
              </a:spcBef>
              <a:spcAft>
                <a:spcPts val="0"/>
              </a:spcAft>
              <a:buNone/>
              <a:defRPr b="1" sz="1700">
                <a:latin typeface="Roboto Condensed"/>
                <a:ea typeface="Roboto Condensed"/>
                <a:cs typeface="Roboto Condensed"/>
                <a:sym typeface="Roboto Condensed"/>
              </a:defRPr>
            </a:lvl6pPr>
            <a:lvl7pPr lvl="6" rtl="0" algn="ctr">
              <a:lnSpc>
                <a:spcPct val="100000"/>
              </a:lnSpc>
              <a:spcBef>
                <a:spcPts val="0"/>
              </a:spcBef>
              <a:spcAft>
                <a:spcPts val="0"/>
              </a:spcAft>
              <a:buNone/>
              <a:defRPr b="1" sz="1700">
                <a:latin typeface="Roboto Condensed"/>
                <a:ea typeface="Roboto Condensed"/>
                <a:cs typeface="Roboto Condensed"/>
                <a:sym typeface="Roboto Condensed"/>
              </a:defRPr>
            </a:lvl7pPr>
            <a:lvl8pPr lvl="7" rtl="0" algn="ctr">
              <a:lnSpc>
                <a:spcPct val="100000"/>
              </a:lnSpc>
              <a:spcBef>
                <a:spcPts val="0"/>
              </a:spcBef>
              <a:spcAft>
                <a:spcPts val="0"/>
              </a:spcAft>
              <a:buNone/>
              <a:defRPr b="1" sz="1700">
                <a:latin typeface="Roboto Condensed"/>
                <a:ea typeface="Roboto Condensed"/>
                <a:cs typeface="Roboto Condensed"/>
                <a:sym typeface="Roboto Condensed"/>
              </a:defRPr>
            </a:lvl8pPr>
            <a:lvl9pPr lvl="8" rtl="0" algn="ctr">
              <a:lnSpc>
                <a:spcPct val="100000"/>
              </a:lnSpc>
              <a:spcBef>
                <a:spcPts val="0"/>
              </a:spcBef>
              <a:spcAft>
                <a:spcPts val="0"/>
              </a:spcAft>
              <a:buNone/>
              <a:defRPr b="1" sz="1700">
                <a:latin typeface="Roboto Condensed"/>
                <a:ea typeface="Roboto Condensed"/>
                <a:cs typeface="Roboto Condensed"/>
                <a:sym typeface="Roboto Condense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rgbClr val="FFFFFF"/>
        </a:solidFill>
      </p:bgPr>
    </p:bg>
    <p:spTree>
      <p:nvGrpSpPr>
        <p:cNvPr id="39" name="Shape 39"/>
        <p:cNvGrpSpPr/>
        <p:nvPr/>
      </p:nvGrpSpPr>
      <p:grpSpPr>
        <a:xfrm>
          <a:off x="0" y="0"/>
          <a:ext cx="0" cy="0"/>
          <a:chOff x="0" y="0"/>
          <a:chExt cx="0" cy="0"/>
        </a:xfrm>
      </p:grpSpPr>
      <p:sp>
        <p:nvSpPr>
          <p:cNvPr id="40" name="Google Shape;40;p6"/>
          <p:cNvSpPr txBox="1"/>
          <p:nvPr>
            <p:ph type="title"/>
          </p:nvPr>
        </p:nvSpPr>
        <p:spPr>
          <a:xfrm>
            <a:off x="720000" y="338025"/>
            <a:ext cx="7704000" cy="5727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chemeClr val="lt1"/>
              </a:buClr>
              <a:buSzPts val="3000"/>
              <a:buNone/>
              <a:defRPr sz="35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p:txBody>
      </p:sp>
      <p:grpSp>
        <p:nvGrpSpPr>
          <p:cNvPr id="41" name="Google Shape;41;p6"/>
          <p:cNvGrpSpPr/>
          <p:nvPr/>
        </p:nvGrpSpPr>
        <p:grpSpPr>
          <a:xfrm rot="5400000">
            <a:off x="8363463" y="4514506"/>
            <a:ext cx="458924" cy="456220"/>
            <a:chOff x="283483" y="4015472"/>
            <a:chExt cx="424105" cy="421606"/>
          </a:xfrm>
        </p:grpSpPr>
        <p:sp>
          <p:nvSpPr>
            <p:cNvPr id="42" name="Google Shape;42;p6"/>
            <p:cNvSpPr/>
            <p:nvPr/>
          </p:nvSpPr>
          <p:spPr>
            <a:xfrm>
              <a:off x="283483" y="4015472"/>
              <a:ext cx="38349" cy="35859"/>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p:nvPr/>
          </p:nvSpPr>
          <p:spPr>
            <a:xfrm>
              <a:off x="380544" y="4015472"/>
              <a:ext cx="38349" cy="35859"/>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6"/>
            <p:cNvSpPr/>
            <p:nvPr/>
          </p:nvSpPr>
          <p:spPr>
            <a:xfrm>
              <a:off x="477606" y="4015472"/>
              <a:ext cx="38349" cy="35859"/>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a:off x="574667"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6"/>
            <p:cNvSpPr/>
            <p:nvPr/>
          </p:nvSpPr>
          <p:spPr>
            <a:xfrm>
              <a:off x="671729"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6"/>
            <p:cNvSpPr/>
            <p:nvPr/>
          </p:nvSpPr>
          <p:spPr>
            <a:xfrm>
              <a:off x="283483" y="4110042"/>
              <a:ext cx="38349" cy="38348"/>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6"/>
            <p:cNvSpPr/>
            <p:nvPr/>
          </p:nvSpPr>
          <p:spPr>
            <a:xfrm>
              <a:off x="380544" y="4110042"/>
              <a:ext cx="38349" cy="38348"/>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6"/>
            <p:cNvSpPr/>
            <p:nvPr/>
          </p:nvSpPr>
          <p:spPr>
            <a:xfrm>
              <a:off x="477606" y="4110042"/>
              <a:ext cx="38349" cy="38348"/>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6"/>
            <p:cNvSpPr/>
            <p:nvPr/>
          </p:nvSpPr>
          <p:spPr>
            <a:xfrm>
              <a:off x="574667"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6"/>
            <p:cNvSpPr/>
            <p:nvPr/>
          </p:nvSpPr>
          <p:spPr>
            <a:xfrm>
              <a:off x="671729"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6"/>
            <p:cNvSpPr/>
            <p:nvPr/>
          </p:nvSpPr>
          <p:spPr>
            <a:xfrm>
              <a:off x="283483" y="4207101"/>
              <a:ext cx="38349" cy="38348"/>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6"/>
            <p:cNvSpPr/>
            <p:nvPr/>
          </p:nvSpPr>
          <p:spPr>
            <a:xfrm>
              <a:off x="380544" y="4207101"/>
              <a:ext cx="38349" cy="38348"/>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6"/>
            <p:cNvSpPr/>
            <p:nvPr/>
          </p:nvSpPr>
          <p:spPr>
            <a:xfrm>
              <a:off x="477606" y="4207101"/>
              <a:ext cx="38349" cy="38348"/>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a:off x="574667"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6"/>
            <p:cNvSpPr/>
            <p:nvPr/>
          </p:nvSpPr>
          <p:spPr>
            <a:xfrm>
              <a:off x="671729"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6"/>
            <p:cNvSpPr/>
            <p:nvPr/>
          </p:nvSpPr>
          <p:spPr>
            <a:xfrm>
              <a:off x="283483" y="4304160"/>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6"/>
            <p:cNvSpPr/>
            <p:nvPr/>
          </p:nvSpPr>
          <p:spPr>
            <a:xfrm>
              <a:off x="380544" y="4304160"/>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6"/>
            <p:cNvSpPr/>
            <p:nvPr/>
          </p:nvSpPr>
          <p:spPr>
            <a:xfrm>
              <a:off x="477606" y="4304160"/>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6"/>
            <p:cNvSpPr/>
            <p:nvPr/>
          </p:nvSpPr>
          <p:spPr>
            <a:xfrm>
              <a:off x="574667"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6"/>
            <p:cNvSpPr/>
            <p:nvPr/>
          </p:nvSpPr>
          <p:spPr>
            <a:xfrm>
              <a:off x="671729"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6"/>
            <p:cNvSpPr/>
            <p:nvPr/>
          </p:nvSpPr>
          <p:spPr>
            <a:xfrm>
              <a:off x="283483" y="4401219"/>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6"/>
            <p:cNvSpPr/>
            <p:nvPr/>
          </p:nvSpPr>
          <p:spPr>
            <a:xfrm>
              <a:off x="380544" y="4401219"/>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6"/>
            <p:cNvSpPr/>
            <p:nvPr/>
          </p:nvSpPr>
          <p:spPr>
            <a:xfrm>
              <a:off x="477606" y="4401219"/>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6"/>
            <p:cNvSpPr/>
            <p:nvPr/>
          </p:nvSpPr>
          <p:spPr>
            <a:xfrm>
              <a:off x="574667"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6"/>
            <p:cNvSpPr/>
            <p:nvPr/>
          </p:nvSpPr>
          <p:spPr>
            <a:xfrm>
              <a:off x="671729"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 name="Google Shape;67;p6"/>
          <p:cNvGrpSpPr/>
          <p:nvPr/>
        </p:nvGrpSpPr>
        <p:grpSpPr>
          <a:xfrm rot="-2700000">
            <a:off x="954790" y="4537324"/>
            <a:ext cx="210344" cy="215921"/>
            <a:chOff x="800525" y="2705314"/>
            <a:chExt cx="194400" cy="199555"/>
          </a:xfrm>
        </p:grpSpPr>
        <p:sp>
          <p:nvSpPr>
            <p:cNvPr id="68" name="Google Shape;68;p6"/>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 name="Google Shape;70;p6"/>
          <p:cNvSpPr/>
          <p:nvPr/>
        </p:nvSpPr>
        <p:spPr>
          <a:xfrm>
            <a:off x="4435316" y="46987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 name="Google Shape;71;p6"/>
          <p:cNvGrpSpPr/>
          <p:nvPr/>
        </p:nvGrpSpPr>
        <p:grpSpPr>
          <a:xfrm rot="-2700000">
            <a:off x="8555482" y="1374374"/>
            <a:ext cx="243782" cy="238259"/>
            <a:chOff x="5387475" y="3939240"/>
            <a:chExt cx="185595" cy="181389"/>
          </a:xfrm>
        </p:grpSpPr>
        <p:sp>
          <p:nvSpPr>
            <p:cNvPr id="72" name="Google Shape;72;p6"/>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 name="Google Shape;74;p6"/>
          <p:cNvGrpSpPr/>
          <p:nvPr/>
        </p:nvGrpSpPr>
        <p:grpSpPr>
          <a:xfrm rot="10800000">
            <a:off x="8506953" y="425919"/>
            <a:ext cx="228156" cy="228156"/>
            <a:chOff x="6339041" y="3044617"/>
            <a:chExt cx="210846" cy="210846"/>
          </a:xfrm>
        </p:grpSpPr>
        <p:sp>
          <p:nvSpPr>
            <p:cNvPr id="75" name="Google Shape;75;p6"/>
            <p:cNvSpPr/>
            <p:nvPr/>
          </p:nvSpPr>
          <p:spPr>
            <a:xfrm>
              <a:off x="6339041" y="3044617"/>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6"/>
            <p:cNvSpPr/>
            <p:nvPr/>
          </p:nvSpPr>
          <p:spPr>
            <a:xfrm>
              <a:off x="6505214" y="3211035"/>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p:nvPr/>
          </p:nvSpPr>
          <p:spPr>
            <a:xfrm>
              <a:off x="6339041" y="3211035"/>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 name="Google Shape;78;p6"/>
          <p:cNvSpPr/>
          <p:nvPr/>
        </p:nvSpPr>
        <p:spPr>
          <a:xfrm rot="-1929275">
            <a:off x="199394" y="252776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 name="Google Shape;79;p6"/>
          <p:cNvGrpSpPr/>
          <p:nvPr/>
        </p:nvGrpSpPr>
        <p:grpSpPr>
          <a:xfrm>
            <a:off x="7521710" y="540004"/>
            <a:ext cx="243778" cy="238255"/>
            <a:chOff x="5225094" y="4199975"/>
            <a:chExt cx="185595" cy="181389"/>
          </a:xfrm>
        </p:grpSpPr>
        <p:sp>
          <p:nvSpPr>
            <p:cNvPr id="80" name="Google Shape;80;p6"/>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6"/>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6"/>
          <p:cNvGrpSpPr/>
          <p:nvPr/>
        </p:nvGrpSpPr>
        <p:grpSpPr>
          <a:xfrm rot="2700000">
            <a:off x="2094474" y="323348"/>
            <a:ext cx="243782" cy="238259"/>
            <a:chOff x="5225094" y="4199975"/>
            <a:chExt cx="185595" cy="181389"/>
          </a:xfrm>
        </p:grpSpPr>
        <p:sp>
          <p:nvSpPr>
            <p:cNvPr id="83" name="Google Shape;83;p6"/>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6"/>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6"/>
          <p:cNvSpPr/>
          <p:nvPr/>
        </p:nvSpPr>
        <p:spPr>
          <a:xfrm rot="5400000">
            <a:off x="759941" y="65407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6" name="Shape 86"/>
        <p:cNvGrpSpPr/>
        <p:nvPr/>
      </p:nvGrpSpPr>
      <p:grpSpPr>
        <a:xfrm>
          <a:off x="0" y="0"/>
          <a:ext cx="0" cy="0"/>
          <a:chOff x="0" y="0"/>
          <a:chExt cx="0" cy="0"/>
        </a:xfrm>
      </p:grpSpPr>
      <p:sp>
        <p:nvSpPr>
          <p:cNvPr id="87" name="Google Shape;87;p7"/>
          <p:cNvSpPr txBox="1"/>
          <p:nvPr>
            <p:ph type="title"/>
          </p:nvPr>
        </p:nvSpPr>
        <p:spPr>
          <a:xfrm>
            <a:off x="3207997" y="1079700"/>
            <a:ext cx="5216100" cy="1362900"/>
          </a:xfrm>
          <a:prstGeom prst="rect">
            <a:avLst/>
          </a:prstGeom>
        </p:spPr>
        <p:txBody>
          <a:bodyPr anchorCtr="0" anchor="t" bIns="91425" lIns="91425" spcFirstLastPara="1" rIns="91425" wrap="square" tIns="91425">
            <a:noAutofit/>
          </a:bodyPr>
          <a:lstStyle>
            <a:lvl1pPr lvl="0" rtl="0">
              <a:spcBef>
                <a:spcPts val="0"/>
              </a:spcBef>
              <a:spcAft>
                <a:spcPts val="0"/>
              </a:spcAft>
              <a:buNone/>
              <a:defRPr sz="3500"/>
            </a:lvl1pPr>
            <a:lvl2pPr lvl="1" rtl="0">
              <a:spcBef>
                <a:spcPts val="0"/>
              </a:spcBef>
              <a:spcAft>
                <a:spcPts val="0"/>
              </a:spcAft>
              <a:buNone/>
              <a:defRPr sz="3500"/>
            </a:lvl2pPr>
            <a:lvl3pPr lvl="2" rtl="0">
              <a:spcBef>
                <a:spcPts val="0"/>
              </a:spcBef>
              <a:spcAft>
                <a:spcPts val="0"/>
              </a:spcAft>
              <a:buNone/>
              <a:defRPr sz="3500"/>
            </a:lvl3pPr>
            <a:lvl4pPr lvl="3" rtl="0">
              <a:spcBef>
                <a:spcPts val="0"/>
              </a:spcBef>
              <a:spcAft>
                <a:spcPts val="0"/>
              </a:spcAft>
              <a:buNone/>
              <a:defRPr sz="3500"/>
            </a:lvl4pPr>
            <a:lvl5pPr lvl="4" rtl="0">
              <a:spcBef>
                <a:spcPts val="0"/>
              </a:spcBef>
              <a:spcAft>
                <a:spcPts val="0"/>
              </a:spcAft>
              <a:buNone/>
              <a:defRPr sz="3500"/>
            </a:lvl5pPr>
            <a:lvl6pPr lvl="5" rtl="0">
              <a:spcBef>
                <a:spcPts val="0"/>
              </a:spcBef>
              <a:spcAft>
                <a:spcPts val="0"/>
              </a:spcAft>
              <a:buNone/>
              <a:defRPr sz="3500"/>
            </a:lvl6pPr>
            <a:lvl7pPr lvl="6" rtl="0">
              <a:spcBef>
                <a:spcPts val="0"/>
              </a:spcBef>
              <a:spcAft>
                <a:spcPts val="0"/>
              </a:spcAft>
              <a:buNone/>
              <a:defRPr sz="3500"/>
            </a:lvl7pPr>
            <a:lvl8pPr lvl="7" rtl="0">
              <a:spcBef>
                <a:spcPts val="0"/>
              </a:spcBef>
              <a:spcAft>
                <a:spcPts val="0"/>
              </a:spcAft>
              <a:buNone/>
              <a:defRPr sz="3500"/>
            </a:lvl8pPr>
            <a:lvl9pPr lvl="8" rtl="0">
              <a:spcBef>
                <a:spcPts val="0"/>
              </a:spcBef>
              <a:spcAft>
                <a:spcPts val="0"/>
              </a:spcAft>
              <a:buNone/>
              <a:defRPr sz="3500"/>
            </a:lvl9pPr>
          </a:lstStyle>
          <a:p/>
        </p:txBody>
      </p:sp>
      <p:sp>
        <p:nvSpPr>
          <p:cNvPr id="88" name="Google Shape;88;p7"/>
          <p:cNvSpPr txBox="1"/>
          <p:nvPr>
            <p:ph idx="1" type="subTitle"/>
          </p:nvPr>
        </p:nvSpPr>
        <p:spPr>
          <a:xfrm>
            <a:off x="3204000" y="2305373"/>
            <a:ext cx="5216100" cy="165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grpSp>
        <p:nvGrpSpPr>
          <p:cNvPr id="89" name="Google Shape;89;p7"/>
          <p:cNvGrpSpPr/>
          <p:nvPr/>
        </p:nvGrpSpPr>
        <p:grpSpPr>
          <a:xfrm>
            <a:off x="8302110" y="263854"/>
            <a:ext cx="243778" cy="238255"/>
            <a:chOff x="5225094" y="4199975"/>
            <a:chExt cx="185595" cy="181389"/>
          </a:xfrm>
        </p:grpSpPr>
        <p:sp>
          <p:nvSpPr>
            <p:cNvPr id="90" name="Google Shape;90;p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 name="Google Shape;92;p7"/>
          <p:cNvSpPr/>
          <p:nvPr/>
        </p:nvSpPr>
        <p:spPr>
          <a:xfrm rot="3470725">
            <a:off x="8518667" y="4732439"/>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 name="Google Shape;93;p7"/>
          <p:cNvGrpSpPr/>
          <p:nvPr/>
        </p:nvGrpSpPr>
        <p:grpSpPr>
          <a:xfrm rot="8100000">
            <a:off x="8347476" y="4283161"/>
            <a:ext cx="227749" cy="222652"/>
            <a:chOff x="8360742" y="4418908"/>
            <a:chExt cx="153843" cy="150357"/>
          </a:xfrm>
        </p:grpSpPr>
        <p:sp>
          <p:nvSpPr>
            <p:cNvPr id="94" name="Google Shape;94;p7"/>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 name="Google Shape;96;p7"/>
          <p:cNvSpPr/>
          <p:nvPr/>
        </p:nvSpPr>
        <p:spPr>
          <a:xfrm rot="3470725">
            <a:off x="7892092" y="4683789"/>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rot="3470725">
            <a:off x="8560917" y="544039"/>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 name="Google Shape;98;p7"/>
          <p:cNvGrpSpPr/>
          <p:nvPr/>
        </p:nvGrpSpPr>
        <p:grpSpPr>
          <a:xfrm>
            <a:off x="1844440" y="763357"/>
            <a:ext cx="444788" cy="444788"/>
            <a:chOff x="-309341" y="2935180"/>
            <a:chExt cx="742179" cy="742179"/>
          </a:xfrm>
        </p:grpSpPr>
        <p:sp>
          <p:nvSpPr>
            <p:cNvPr id="99" name="Google Shape;99;p7"/>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7"/>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7"/>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7"/>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7"/>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 name="Google Shape;105;p7"/>
          <p:cNvSpPr/>
          <p:nvPr/>
        </p:nvSpPr>
        <p:spPr>
          <a:xfrm>
            <a:off x="1490770" y="1009968"/>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7"/>
          <p:cNvSpPr/>
          <p:nvPr/>
        </p:nvSpPr>
        <p:spPr>
          <a:xfrm>
            <a:off x="1714414" y="4306898"/>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 name="Google Shape;107;p7"/>
          <p:cNvGrpSpPr/>
          <p:nvPr/>
        </p:nvGrpSpPr>
        <p:grpSpPr>
          <a:xfrm rot="-2700000">
            <a:off x="768532" y="2125474"/>
            <a:ext cx="243782" cy="238259"/>
            <a:chOff x="5387475" y="3939240"/>
            <a:chExt cx="185595" cy="181389"/>
          </a:xfrm>
        </p:grpSpPr>
        <p:sp>
          <p:nvSpPr>
            <p:cNvPr id="108" name="Google Shape;108;p7"/>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7"/>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 name="Google Shape;110;p7"/>
          <p:cNvGrpSpPr/>
          <p:nvPr/>
        </p:nvGrpSpPr>
        <p:grpSpPr>
          <a:xfrm>
            <a:off x="419310" y="385804"/>
            <a:ext cx="243778" cy="238255"/>
            <a:chOff x="5225094" y="4199975"/>
            <a:chExt cx="185595" cy="181389"/>
          </a:xfrm>
        </p:grpSpPr>
        <p:sp>
          <p:nvSpPr>
            <p:cNvPr id="111" name="Google Shape;111;p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 name="Google Shape;113;p7"/>
          <p:cNvSpPr/>
          <p:nvPr/>
        </p:nvSpPr>
        <p:spPr>
          <a:xfrm rot="-5400000">
            <a:off x="1918272" y="2953222"/>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14" name="Shape 114"/>
        <p:cNvGrpSpPr/>
        <p:nvPr/>
      </p:nvGrpSpPr>
      <p:grpSpPr>
        <a:xfrm>
          <a:off x="0" y="0"/>
          <a:ext cx="0" cy="0"/>
          <a:chOff x="0" y="0"/>
          <a:chExt cx="0" cy="0"/>
        </a:xfrm>
      </p:grpSpPr>
      <p:sp>
        <p:nvSpPr>
          <p:cNvPr id="115" name="Google Shape;115;p8"/>
          <p:cNvSpPr/>
          <p:nvPr/>
        </p:nvSpPr>
        <p:spPr>
          <a:xfrm flipH="1" rot="-1799980">
            <a:off x="1925778" y="688475"/>
            <a:ext cx="166492" cy="166491"/>
          </a:xfrm>
          <a:custGeom>
            <a:rect b="b" l="l" r="r" t="t"/>
            <a:pathLst>
              <a:path extrusionOk="0" h="882" w="882">
                <a:moveTo>
                  <a:pt x="430" y="159"/>
                </a:moveTo>
                <a:cubicBezTo>
                  <a:pt x="588" y="159"/>
                  <a:pt x="723" y="294"/>
                  <a:pt x="723" y="452"/>
                </a:cubicBezTo>
                <a:cubicBezTo>
                  <a:pt x="723" y="587"/>
                  <a:pt x="588" y="722"/>
                  <a:pt x="430" y="722"/>
                </a:cubicBezTo>
                <a:cubicBezTo>
                  <a:pt x="295" y="722"/>
                  <a:pt x="159" y="587"/>
                  <a:pt x="159" y="452"/>
                </a:cubicBezTo>
                <a:cubicBezTo>
                  <a:pt x="159" y="294"/>
                  <a:pt x="295" y="159"/>
                  <a:pt x="430" y="159"/>
                </a:cubicBezTo>
                <a:close/>
                <a:moveTo>
                  <a:pt x="430" y="0"/>
                </a:moveTo>
                <a:cubicBezTo>
                  <a:pt x="205" y="0"/>
                  <a:pt x="1" y="204"/>
                  <a:pt x="1" y="452"/>
                </a:cubicBezTo>
                <a:cubicBezTo>
                  <a:pt x="1" y="677"/>
                  <a:pt x="205" y="881"/>
                  <a:pt x="430" y="881"/>
                </a:cubicBezTo>
                <a:cubicBezTo>
                  <a:pt x="678" y="881"/>
                  <a:pt x="882" y="677"/>
                  <a:pt x="882" y="452"/>
                </a:cubicBezTo>
                <a:cubicBezTo>
                  <a:pt x="882" y="204"/>
                  <a:pt x="678" y="0"/>
                  <a:pt x="4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8"/>
          <p:cNvSpPr/>
          <p:nvPr/>
        </p:nvSpPr>
        <p:spPr>
          <a:xfrm flipH="1">
            <a:off x="1246217" y="2577439"/>
            <a:ext cx="476021" cy="476021"/>
          </a:xfrm>
          <a:custGeom>
            <a:rect b="b" l="l" r="r" t="t"/>
            <a:pathLst>
              <a:path extrusionOk="0" h="1514" w="1514">
                <a:moveTo>
                  <a:pt x="746" y="0"/>
                </a:moveTo>
                <a:cubicBezTo>
                  <a:pt x="340" y="0"/>
                  <a:pt x="0" y="340"/>
                  <a:pt x="0" y="768"/>
                </a:cubicBezTo>
                <a:cubicBezTo>
                  <a:pt x="0" y="1174"/>
                  <a:pt x="340" y="1513"/>
                  <a:pt x="746" y="1513"/>
                </a:cubicBezTo>
                <a:cubicBezTo>
                  <a:pt x="1174" y="1513"/>
                  <a:pt x="1514" y="1174"/>
                  <a:pt x="1514" y="768"/>
                </a:cubicBezTo>
                <a:cubicBezTo>
                  <a:pt x="1514" y="340"/>
                  <a:pt x="1174" y="0"/>
                  <a:pt x="7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8"/>
          <p:cNvSpPr/>
          <p:nvPr/>
        </p:nvSpPr>
        <p:spPr>
          <a:xfrm flipH="1">
            <a:off x="1068968" y="2755145"/>
            <a:ext cx="298588" cy="298291"/>
          </a:xfrm>
          <a:custGeom>
            <a:rect b="b" l="l" r="r" t="t"/>
            <a:pathLst>
              <a:path extrusionOk="0" h="2009" w="2011">
                <a:moveTo>
                  <a:pt x="1875" y="136"/>
                </a:moveTo>
                <a:lnTo>
                  <a:pt x="1423" y="1828"/>
                </a:lnTo>
                <a:lnTo>
                  <a:pt x="813" y="1196"/>
                </a:lnTo>
                <a:lnTo>
                  <a:pt x="181" y="587"/>
                </a:lnTo>
                <a:lnTo>
                  <a:pt x="1875" y="136"/>
                </a:lnTo>
                <a:close/>
                <a:moveTo>
                  <a:pt x="2010" y="0"/>
                </a:moveTo>
                <a:lnTo>
                  <a:pt x="0" y="542"/>
                </a:lnTo>
                <a:lnTo>
                  <a:pt x="1468" y="2009"/>
                </a:lnTo>
                <a:lnTo>
                  <a:pt x="2010"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8"/>
          <p:cNvSpPr/>
          <p:nvPr/>
        </p:nvSpPr>
        <p:spPr>
          <a:xfrm flipH="1">
            <a:off x="2682947" y="3344884"/>
            <a:ext cx="148" cy="148"/>
          </a:xfrm>
          <a:custGeom>
            <a:rect b="b" l="l" r="r" t="t"/>
            <a:pathLst>
              <a:path extrusionOk="0" fill="none" h="1" w="1">
                <a:moveTo>
                  <a:pt x="1" y="1"/>
                </a:moveTo>
                <a:lnTo>
                  <a:pt x="1" y="1"/>
                </a:lnTo>
                <a:close/>
              </a:path>
            </a:pathLst>
          </a:custGeom>
          <a:noFill/>
          <a:ln cap="flat" cmpd="sng" w="1725">
            <a:solidFill>
              <a:srgbClr val="EBB347"/>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8"/>
          <p:cNvSpPr/>
          <p:nvPr/>
        </p:nvSpPr>
        <p:spPr>
          <a:xfrm flipH="1">
            <a:off x="3809153" y="3344884"/>
            <a:ext cx="148" cy="148"/>
          </a:xfrm>
          <a:custGeom>
            <a:rect b="b" l="l" r="r" t="t"/>
            <a:pathLst>
              <a:path extrusionOk="0" fill="none" h="1" w="1">
                <a:moveTo>
                  <a:pt x="1" y="1"/>
                </a:moveTo>
                <a:lnTo>
                  <a:pt x="1" y="1"/>
                </a:lnTo>
                <a:close/>
              </a:path>
            </a:pathLst>
          </a:custGeom>
          <a:noFill/>
          <a:ln cap="flat" cmpd="sng" w="1725">
            <a:solidFill>
              <a:srgbClr val="EBB347"/>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8"/>
          <p:cNvGrpSpPr/>
          <p:nvPr/>
        </p:nvGrpSpPr>
        <p:grpSpPr>
          <a:xfrm flipH="1" rot="-1799950">
            <a:off x="2158649" y="792255"/>
            <a:ext cx="261298" cy="260492"/>
            <a:chOff x="7577990" y="4017361"/>
            <a:chExt cx="153773" cy="153299"/>
          </a:xfrm>
        </p:grpSpPr>
        <p:sp>
          <p:nvSpPr>
            <p:cNvPr id="121" name="Google Shape;121;p8"/>
            <p:cNvSpPr/>
            <p:nvPr/>
          </p:nvSpPr>
          <p:spPr>
            <a:xfrm>
              <a:off x="7642312" y="4017361"/>
              <a:ext cx="25128" cy="153299"/>
            </a:xfrm>
            <a:custGeom>
              <a:rect b="b" l="l" r="r" t="t"/>
              <a:pathLst>
                <a:path extrusionOk="0" h="970" w="159">
                  <a:moveTo>
                    <a:pt x="0" y="0"/>
                  </a:moveTo>
                  <a:lnTo>
                    <a:pt x="0" y="970"/>
                  </a:lnTo>
                  <a:lnTo>
                    <a:pt x="159" y="970"/>
                  </a:lnTo>
                  <a:lnTo>
                    <a:pt x="1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8"/>
            <p:cNvSpPr/>
            <p:nvPr/>
          </p:nvSpPr>
          <p:spPr>
            <a:xfrm>
              <a:off x="7577990" y="4081525"/>
              <a:ext cx="153773" cy="24970"/>
            </a:xfrm>
            <a:custGeom>
              <a:rect b="b" l="l" r="r" t="t"/>
              <a:pathLst>
                <a:path extrusionOk="0" h="158" w="973">
                  <a:moveTo>
                    <a:pt x="1" y="0"/>
                  </a:moveTo>
                  <a:lnTo>
                    <a:pt x="1" y="157"/>
                  </a:lnTo>
                  <a:lnTo>
                    <a:pt x="972" y="157"/>
                  </a:lnTo>
                  <a:lnTo>
                    <a:pt x="9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 name="Google Shape;123;p8"/>
          <p:cNvGrpSpPr/>
          <p:nvPr/>
        </p:nvGrpSpPr>
        <p:grpSpPr>
          <a:xfrm flipH="1">
            <a:off x="6336631" y="607833"/>
            <a:ext cx="1984061" cy="1678960"/>
            <a:chOff x="424970" y="410270"/>
            <a:chExt cx="1559061" cy="1319314"/>
          </a:xfrm>
        </p:grpSpPr>
        <p:sp>
          <p:nvSpPr>
            <p:cNvPr id="124" name="Google Shape;124;p8"/>
            <p:cNvSpPr/>
            <p:nvPr/>
          </p:nvSpPr>
          <p:spPr>
            <a:xfrm>
              <a:off x="910151" y="956138"/>
              <a:ext cx="139075" cy="139233"/>
            </a:xfrm>
            <a:custGeom>
              <a:rect b="b" l="l" r="r" t="t"/>
              <a:pathLst>
                <a:path extrusionOk="0" h="881" w="880">
                  <a:moveTo>
                    <a:pt x="452" y="158"/>
                  </a:moveTo>
                  <a:cubicBezTo>
                    <a:pt x="587" y="158"/>
                    <a:pt x="723" y="293"/>
                    <a:pt x="723" y="429"/>
                  </a:cubicBezTo>
                  <a:cubicBezTo>
                    <a:pt x="723" y="588"/>
                    <a:pt x="587" y="723"/>
                    <a:pt x="452" y="723"/>
                  </a:cubicBezTo>
                  <a:cubicBezTo>
                    <a:pt x="293" y="723"/>
                    <a:pt x="157" y="588"/>
                    <a:pt x="157" y="429"/>
                  </a:cubicBezTo>
                  <a:cubicBezTo>
                    <a:pt x="157" y="293"/>
                    <a:pt x="293" y="158"/>
                    <a:pt x="452" y="158"/>
                  </a:cubicBezTo>
                  <a:close/>
                  <a:moveTo>
                    <a:pt x="452" y="1"/>
                  </a:moveTo>
                  <a:cubicBezTo>
                    <a:pt x="203" y="1"/>
                    <a:pt x="0" y="203"/>
                    <a:pt x="0" y="429"/>
                  </a:cubicBezTo>
                  <a:cubicBezTo>
                    <a:pt x="0" y="678"/>
                    <a:pt x="203" y="880"/>
                    <a:pt x="452" y="880"/>
                  </a:cubicBezTo>
                  <a:cubicBezTo>
                    <a:pt x="678" y="880"/>
                    <a:pt x="880" y="678"/>
                    <a:pt x="880" y="429"/>
                  </a:cubicBezTo>
                  <a:cubicBezTo>
                    <a:pt x="880"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8"/>
            <p:cNvSpPr/>
            <p:nvPr/>
          </p:nvSpPr>
          <p:spPr>
            <a:xfrm>
              <a:off x="424970" y="410270"/>
              <a:ext cx="121375" cy="981428"/>
            </a:xfrm>
            <a:custGeom>
              <a:rect b="b" l="l" r="r" t="t"/>
              <a:pathLst>
                <a:path extrusionOk="0" h="6210" w="768">
                  <a:moveTo>
                    <a:pt x="157" y="0"/>
                  </a:moveTo>
                  <a:lnTo>
                    <a:pt x="45" y="90"/>
                  </a:lnTo>
                  <a:lnTo>
                    <a:pt x="542" y="656"/>
                  </a:lnTo>
                  <a:lnTo>
                    <a:pt x="0" y="1264"/>
                  </a:lnTo>
                  <a:lnTo>
                    <a:pt x="542" y="1875"/>
                  </a:lnTo>
                  <a:lnTo>
                    <a:pt x="0" y="2483"/>
                  </a:lnTo>
                  <a:lnTo>
                    <a:pt x="542" y="3115"/>
                  </a:lnTo>
                  <a:lnTo>
                    <a:pt x="0" y="3726"/>
                  </a:lnTo>
                  <a:lnTo>
                    <a:pt x="542" y="4334"/>
                  </a:lnTo>
                  <a:lnTo>
                    <a:pt x="0" y="4945"/>
                  </a:lnTo>
                  <a:lnTo>
                    <a:pt x="542" y="5553"/>
                  </a:lnTo>
                  <a:lnTo>
                    <a:pt x="45" y="6119"/>
                  </a:lnTo>
                  <a:lnTo>
                    <a:pt x="157" y="6209"/>
                  </a:lnTo>
                  <a:lnTo>
                    <a:pt x="768" y="5553"/>
                  </a:lnTo>
                  <a:lnTo>
                    <a:pt x="202" y="4945"/>
                  </a:lnTo>
                  <a:lnTo>
                    <a:pt x="768" y="4334"/>
                  </a:lnTo>
                  <a:lnTo>
                    <a:pt x="202" y="3726"/>
                  </a:lnTo>
                  <a:lnTo>
                    <a:pt x="768" y="3115"/>
                  </a:lnTo>
                  <a:lnTo>
                    <a:pt x="202" y="2483"/>
                  </a:lnTo>
                  <a:lnTo>
                    <a:pt x="768" y="1875"/>
                  </a:lnTo>
                  <a:lnTo>
                    <a:pt x="202" y="1264"/>
                  </a:lnTo>
                  <a:lnTo>
                    <a:pt x="768" y="656"/>
                  </a:lnTo>
                  <a:lnTo>
                    <a:pt x="15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8"/>
            <p:cNvSpPr/>
            <p:nvPr/>
          </p:nvSpPr>
          <p:spPr>
            <a:xfrm>
              <a:off x="603238" y="410270"/>
              <a:ext cx="117740" cy="981428"/>
            </a:xfrm>
            <a:custGeom>
              <a:rect b="b" l="l" r="r" t="t"/>
              <a:pathLst>
                <a:path extrusionOk="0" h="6210" w="745">
                  <a:moveTo>
                    <a:pt x="158" y="0"/>
                  </a:moveTo>
                  <a:lnTo>
                    <a:pt x="46" y="90"/>
                  </a:lnTo>
                  <a:lnTo>
                    <a:pt x="543" y="656"/>
                  </a:lnTo>
                  <a:lnTo>
                    <a:pt x="1" y="1264"/>
                  </a:lnTo>
                  <a:lnTo>
                    <a:pt x="543" y="1875"/>
                  </a:lnTo>
                  <a:lnTo>
                    <a:pt x="1" y="2483"/>
                  </a:lnTo>
                  <a:lnTo>
                    <a:pt x="543" y="3115"/>
                  </a:lnTo>
                  <a:lnTo>
                    <a:pt x="1" y="3726"/>
                  </a:lnTo>
                  <a:lnTo>
                    <a:pt x="543" y="4334"/>
                  </a:lnTo>
                  <a:lnTo>
                    <a:pt x="1" y="4945"/>
                  </a:lnTo>
                  <a:lnTo>
                    <a:pt x="543" y="5553"/>
                  </a:lnTo>
                  <a:lnTo>
                    <a:pt x="46" y="6119"/>
                  </a:lnTo>
                  <a:lnTo>
                    <a:pt x="158" y="6209"/>
                  </a:lnTo>
                  <a:lnTo>
                    <a:pt x="745" y="5553"/>
                  </a:lnTo>
                  <a:lnTo>
                    <a:pt x="203" y="4945"/>
                  </a:lnTo>
                  <a:lnTo>
                    <a:pt x="745" y="4334"/>
                  </a:lnTo>
                  <a:lnTo>
                    <a:pt x="203" y="3726"/>
                  </a:lnTo>
                  <a:lnTo>
                    <a:pt x="745" y="3115"/>
                  </a:lnTo>
                  <a:lnTo>
                    <a:pt x="203" y="2483"/>
                  </a:lnTo>
                  <a:lnTo>
                    <a:pt x="745" y="1875"/>
                  </a:lnTo>
                  <a:lnTo>
                    <a:pt x="203" y="1264"/>
                  </a:lnTo>
                  <a:lnTo>
                    <a:pt x="745" y="656"/>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8"/>
            <p:cNvSpPr/>
            <p:nvPr/>
          </p:nvSpPr>
          <p:spPr>
            <a:xfrm>
              <a:off x="1402444" y="842034"/>
              <a:ext cx="581587" cy="581587"/>
            </a:xfrm>
            <a:custGeom>
              <a:rect b="b" l="l" r="r" t="t"/>
              <a:pathLst>
                <a:path extrusionOk="0" h="3680" w="3680">
                  <a:moveTo>
                    <a:pt x="1852" y="67"/>
                  </a:moveTo>
                  <a:cubicBezTo>
                    <a:pt x="2822" y="67"/>
                    <a:pt x="3634" y="858"/>
                    <a:pt x="3634" y="1852"/>
                  </a:cubicBezTo>
                  <a:cubicBezTo>
                    <a:pt x="3634" y="2821"/>
                    <a:pt x="2822" y="3634"/>
                    <a:pt x="1852" y="3634"/>
                  </a:cubicBezTo>
                  <a:cubicBezTo>
                    <a:pt x="858" y="3634"/>
                    <a:pt x="67" y="2821"/>
                    <a:pt x="67" y="1852"/>
                  </a:cubicBezTo>
                  <a:cubicBezTo>
                    <a:pt x="67" y="858"/>
                    <a:pt x="858" y="67"/>
                    <a:pt x="1852" y="67"/>
                  </a:cubicBezTo>
                  <a:close/>
                  <a:moveTo>
                    <a:pt x="1852" y="1"/>
                  </a:moveTo>
                  <a:cubicBezTo>
                    <a:pt x="835" y="1"/>
                    <a:pt x="1" y="835"/>
                    <a:pt x="1" y="1852"/>
                  </a:cubicBezTo>
                  <a:cubicBezTo>
                    <a:pt x="1" y="2867"/>
                    <a:pt x="835" y="3679"/>
                    <a:pt x="1852" y="3679"/>
                  </a:cubicBezTo>
                  <a:cubicBezTo>
                    <a:pt x="2867" y="3679"/>
                    <a:pt x="3679" y="2867"/>
                    <a:pt x="3679" y="1852"/>
                  </a:cubicBezTo>
                  <a:cubicBezTo>
                    <a:pt x="3679" y="835"/>
                    <a:pt x="2867" y="1"/>
                    <a:pt x="185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8"/>
            <p:cNvSpPr/>
            <p:nvPr/>
          </p:nvSpPr>
          <p:spPr>
            <a:xfrm>
              <a:off x="1602205" y="1041796"/>
              <a:ext cx="185697" cy="185697"/>
            </a:xfrm>
            <a:custGeom>
              <a:rect b="b" l="l" r="r" t="t"/>
              <a:pathLst>
                <a:path extrusionOk="0" h="1175" w="1175">
                  <a:moveTo>
                    <a:pt x="588" y="46"/>
                  </a:moveTo>
                  <a:cubicBezTo>
                    <a:pt x="880" y="46"/>
                    <a:pt x="1106" y="293"/>
                    <a:pt x="1106" y="588"/>
                  </a:cubicBezTo>
                  <a:cubicBezTo>
                    <a:pt x="1106" y="880"/>
                    <a:pt x="880" y="1106"/>
                    <a:pt x="588" y="1106"/>
                  </a:cubicBezTo>
                  <a:cubicBezTo>
                    <a:pt x="293" y="1106"/>
                    <a:pt x="46" y="880"/>
                    <a:pt x="46" y="588"/>
                  </a:cubicBezTo>
                  <a:cubicBezTo>
                    <a:pt x="46" y="293"/>
                    <a:pt x="293" y="46"/>
                    <a:pt x="588" y="46"/>
                  </a:cubicBezTo>
                  <a:close/>
                  <a:moveTo>
                    <a:pt x="588" y="1"/>
                  </a:moveTo>
                  <a:cubicBezTo>
                    <a:pt x="248" y="1"/>
                    <a:pt x="1" y="248"/>
                    <a:pt x="1" y="588"/>
                  </a:cubicBezTo>
                  <a:cubicBezTo>
                    <a:pt x="1" y="904"/>
                    <a:pt x="248" y="1175"/>
                    <a:pt x="588" y="1175"/>
                  </a:cubicBezTo>
                  <a:cubicBezTo>
                    <a:pt x="904" y="1175"/>
                    <a:pt x="1175" y="904"/>
                    <a:pt x="1175" y="588"/>
                  </a:cubicBezTo>
                  <a:cubicBezTo>
                    <a:pt x="1175" y="248"/>
                    <a:pt x="904" y="1"/>
                    <a:pt x="58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 name="Google Shape;129;p8"/>
            <p:cNvGrpSpPr/>
            <p:nvPr/>
          </p:nvGrpSpPr>
          <p:grpSpPr>
            <a:xfrm>
              <a:off x="981565" y="1576128"/>
              <a:ext cx="153773" cy="153457"/>
              <a:chOff x="999127" y="1512753"/>
              <a:chExt cx="153773" cy="153457"/>
            </a:xfrm>
          </p:grpSpPr>
          <p:sp>
            <p:nvSpPr>
              <p:cNvPr id="130" name="Google Shape;130;p8"/>
              <p:cNvSpPr/>
              <p:nvPr/>
            </p:nvSpPr>
            <p:spPr>
              <a:xfrm>
                <a:off x="1063449" y="1512753"/>
                <a:ext cx="25286" cy="153457"/>
              </a:xfrm>
              <a:custGeom>
                <a:rect b="b" l="l" r="r" t="t"/>
                <a:pathLst>
                  <a:path extrusionOk="0" h="971" w="160">
                    <a:moveTo>
                      <a:pt x="0" y="1"/>
                    </a:moveTo>
                    <a:lnTo>
                      <a:pt x="0" y="970"/>
                    </a:lnTo>
                    <a:lnTo>
                      <a:pt x="159" y="970"/>
                    </a:ln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8"/>
              <p:cNvSpPr/>
              <p:nvPr/>
            </p:nvSpPr>
            <p:spPr>
              <a:xfrm>
                <a:off x="999127" y="1576917"/>
                <a:ext cx="153773" cy="25128"/>
              </a:xfrm>
              <a:custGeom>
                <a:rect b="b" l="l" r="r" t="t"/>
                <a:pathLst>
                  <a:path extrusionOk="0" h="159" w="973">
                    <a:moveTo>
                      <a:pt x="1" y="1"/>
                    </a:moveTo>
                    <a:lnTo>
                      <a:pt x="1" y="158"/>
                    </a:lnTo>
                    <a:lnTo>
                      <a:pt x="972" y="158"/>
                    </a:lnTo>
                    <a:lnTo>
                      <a:pt x="9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2" name="Google Shape;132;p8"/>
          <p:cNvSpPr/>
          <p:nvPr/>
        </p:nvSpPr>
        <p:spPr>
          <a:xfrm flipH="1">
            <a:off x="926546" y="4037195"/>
            <a:ext cx="1188870" cy="297663"/>
          </a:xfrm>
          <a:custGeom>
            <a:rect b="b" l="l" r="r" t="t"/>
            <a:pathLst>
              <a:path extrusionOk="0" h="1515" w="6051">
                <a:moveTo>
                  <a:pt x="1" y="1"/>
                </a:moveTo>
                <a:lnTo>
                  <a:pt x="1" y="1514"/>
                </a:lnTo>
                <a:lnTo>
                  <a:pt x="6051" y="1514"/>
                </a:lnTo>
                <a:lnTo>
                  <a:pt x="60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 name="Google Shape;133;p8"/>
          <p:cNvGrpSpPr/>
          <p:nvPr/>
        </p:nvGrpSpPr>
        <p:grpSpPr>
          <a:xfrm flipH="1">
            <a:off x="1130902" y="3961883"/>
            <a:ext cx="1087006" cy="279583"/>
            <a:chOff x="3510847" y="4630870"/>
            <a:chExt cx="874432" cy="224890"/>
          </a:xfrm>
        </p:grpSpPr>
        <p:sp>
          <p:nvSpPr>
            <p:cNvPr id="134" name="Google Shape;134;p8"/>
            <p:cNvSpPr/>
            <p:nvPr/>
          </p:nvSpPr>
          <p:spPr>
            <a:xfrm>
              <a:off x="3510847" y="4630870"/>
              <a:ext cx="35875" cy="35875"/>
            </a:xfrm>
            <a:custGeom>
              <a:rect b="b" l="l" r="r" t="t"/>
              <a:pathLst>
                <a:path extrusionOk="0" h="227" w="227">
                  <a:moveTo>
                    <a:pt x="114" y="1"/>
                  </a:moveTo>
                  <a:cubicBezTo>
                    <a:pt x="46" y="1"/>
                    <a:pt x="0" y="68"/>
                    <a:pt x="0" y="113"/>
                  </a:cubicBezTo>
                  <a:cubicBezTo>
                    <a:pt x="0" y="181"/>
                    <a:pt x="46" y="227"/>
                    <a:pt x="114" y="227"/>
                  </a:cubicBezTo>
                  <a:cubicBezTo>
                    <a:pt x="159" y="227"/>
                    <a:pt x="226" y="181"/>
                    <a:pt x="226" y="113"/>
                  </a:cubicBezTo>
                  <a:cubicBezTo>
                    <a:pt x="226" y="68"/>
                    <a:pt x="159"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8"/>
            <p:cNvSpPr/>
            <p:nvPr/>
          </p:nvSpPr>
          <p:spPr>
            <a:xfrm>
              <a:off x="3603616" y="4630870"/>
              <a:ext cx="35875" cy="35875"/>
            </a:xfrm>
            <a:custGeom>
              <a:rect b="b" l="l" r="r" t="t"/>
              <a:pathLst>
                <a:path extrusionOk="0" h="227" w="227">
                  <a:moveTo>
                    <a:pt x="114" y="1"/>
                  </a:moveTo>
                  <a:cubicBezTo>
                    <a:pt x="46" y="1"/>
                    <a:pt x="0" y="68"/>
                    <a:pt x="0" y="113"/>
                  </a:cubicBezTo>
                  <a:cubicBezTo>
                    <a:pt x="0" y="181"/>
                    <a:pt x="46"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8"/>
            <p:cNvSpPr/>
            <p:nvPr/>
          </p:nvSpPr>
          <p:spPr>
            <a:xfrm>
              <a:off x="3696385" y="4630870"/>
              <a:ext cx="35875" cy="35875"/>
            </a:xfrm>
            <a:custGeom>
              <a:rect b="b" l="l" r="r" t="t"/>
              <a:pathLst>
                <a:path extrusionOk="0" h="227" w="227">
                  <a:moveTo>
                    <a:pt x="114" y="1"/>
                  </a:moveTo>
                  <a:cubicBezTo>
                    <a:pt x="45" y="1"/>
                    <a:pt x="0" y="68"/>
                    <a:pt x="0" y="113"/>
                  </a:cubicBezTo>
                  <a:cubicBezTo>
                    <a:pt x="0" y="181"/>
                    <a:pt x="45"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8"/>
            <p:cNvSpPr/>
            <p:nvPr/>
          </p:nvSpPr>
          <p:spPr>
            <a:xfrm>
              <a:off x="3789154" y="4630870"/>
              <a:ext cx="35875" cy="35875"/>
            </a:xfrm>
            <a:custGeom>
              <a:rect b="b" l="l" r="r" t="t"/>
              <a:pathLst>
                <a:path extrusionOk="0" h="227" w="227">
                  <a:moveTo>
                    <a:pt x="114" y="1"/>
                  </a:moveTo>
                  <a:cubicBezTo>
                    <a:pt x="69" y="1"/>
                    <a:pt x="0" y="68"/>
                    <a:pt x="0" y="113"/>
                  </a:cubicBezTo>
                  <a:cubicBezTo>
                    <a:pt x="0" y="181"/>
                    <a:pt x="69"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8"/>
            <p:cNvSpPr/>
            <p:nvPr/>
          </p:nvSpPr>
          <p:spPr>
            <a:xfrm>
              <a:off x="3885558" y="4630870"/>
              <a:ext cx="32082" cy="35875"/>
            </a:xfrm>
            <a:custGeom>
              <a:rect b="b" l="l" r="r" t="t"/>
              <a:pathLst>
                <a:path extrusionOk="0" h="227" w="203">
                  <a:moveTo>
                    <a:pt x="91" y="1"/>
                  </a:moveTo>
                  <a:cubicBezTo>
                    <a:pt x="46" y="1"/>
                    <a:pt x="1" y="68"/>
                    <a:pt x="1" y="113"/>
                  </a:cubicBezTo>
                  <a:cubicBezTo>
                    <a:pt x="1" y="181"/>
                    <a:pt x="46" y="227"/>
                    <a:pt x="91" y="227"/>
                  </a:cubicBezTo>
                  <a:cubicBezTo>
                    <a:pt x="158" y="227"/>
                    <a:pt x="203" y="181"/>
                    <a:pt x="203" y="113"/>
                  </a:cubicBezTo>
                  <a:cubicBezTo>
                    <a:pt x="203" y="68"/>
                    <a:pt x="158" y="1"/>
                    <a:pt x="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8"/>
            <p:cNvSpPr/>
            <p:nvPr/>
          </p:nvSpPr>
          <p:spPr>
            <a:xfrm>
              <a:off x="3978327" y="4630870"/>
              <a:ext cx="35875" cy="35875"/>
            </a:xfrm>
            <a:custGeom>
              <a:rect b="b" l="l" r="r" t="t"/>
              <a:pathLst>
                <a:path extrusionOk="0" h="227" w="227">
                  <a:moveTo>
                    <a:pt x="113" y="1"/>
                  </a:moveTo>
                  <a:cubicBezTo>
                    <a:pt x="46" y="1"/>
                    <a:pt x="1" y="68"/>
                    <a:pt x="1" y="113"/>
                  </a:cubicBezTo>
                  <a:cubicBezTo>
                    <a:pt x="1" y="181"/>
                    <a:pt x="46" y="227"/>
                    <a:pt x="113" y="227"/>
                  </a:cubicBezTo>
                  <a:cubicBezTo>
                    <a:pt x="158" y="227"/>
                    <a:pt x="226" y="181"/>
                    <a:pt x="226" y="113"/>
                  </a:cubicBezTo>
                  <a:cubicBezTo>
                    <a:pt x="226" y="68"/>
                    <a:pt x="158"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8"/>
            <p:cNvSpPr/>
            <p:nvPr/>
          </p:nvSpPr>
          <p:spPr>
            <a:xfrm>
              <a:off x="4071096" y="4630870"/>
              <a:ext cx="35875" cy="35875"/>
            </a:xfrm>
            <a:custGeom>
              <a:rect b="b" l="l" r="r" t="t"/>
              <a:pathLst>
                <a:path extrusionOk="0" h="227" w="227">
                  <a:moveTo>
                    <a:pt x="113" y="1"/>
                  </a:moveTo>
                  <a:cubicBezTo>
                    <a:pt x="46" y="1"/>
                    <a:pt x="1" y="68"/>
                    <a:pt x="1" y="113"/>
                  </a:cubicBezTo>
                  <a:cubicBezTo>
                    <a:pt x="1" y="181"/>
                    <a:pt x="46" y="227"/>
                    <a:pt x="113" y="227"/>
                  </a:cubicBezTo>
                  <a:cubicBezTo>
                    <a:pt x="181" y="227"/>
                    <a:pt x="226" y="181"/>
                    <a:pt x="226" y="113"/>
                  </a:cubicBezTo>
                  <a:cubicBezTo>
                    <a:pt x="226" y="68"/>
                    <a:pt x="181"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8"/>
            <p:cNvSpPr/>
            <p:nvPr/>
          </p:nvSpPr>
          <p:spPr>
            <a:xfrm>
              <a:off x="4163866" y="4630870"/>
              <a:ext cx="35875" cy="35875"/>
            </a:xfrm>
            <a:custGeom>
              <a:rect b="b" l="l" r="r" t="t"/>
              <a:pathLst>
                <a:path extrusionOk="0" h="227" w="227">
                  <a:moveTo>
                    <a:pt x="113" y="1"/>
                  </a:moveTo>
                  <a:cubicBezTo>
                    <a:pt x="46" y="1"/>
                    <a:pt x="1" y="68"/>
                    <a:pt x="1" y="113"/>
                  </a:cubicBezTo>
                  <a:cubicBezTo>
                    <a:pt x="1" y="181"/>
                    <a:pt x="46" y="227"/>
                    <a:pt x="113" y="227"/>
                  </a:cubicBezTo>
                  <a:cubicBezTo>
                    <a:pt x="181" y="227"/>
                    <a:pt x="226" y="181"/>
                    <a:pt x="226" y="113"/>
                  </a:cubicBezTo>
                  <a:cubicBezTo>
                    <a:pt x="226" y="68"/>
                    <a:pt x="181"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a:off x="4256635" y="4630870"/>
              <a:ext cx="35875" cy="35875"/>
            </a:xfrm>
            <a:custGeom>
              <a:rect b="b" l="l" r="r" t="t"/>
              <a:pathLst>
                <a:path extrusionOk="0" h="227" w="227">
                  <a:moveTo>
                    <a:pt x="112" y="1"/>
                  </a:moveTo>
                  <a:cubicBezTo>
                    <a:pt x="67" y="1"/>
                    <a:pt x="0" y="68"/>
                    <a:pt x="0" y="113"/>
                  </a:cubicBezTo>
                  <a:cubicBezTo>
                    <a:pt x="0" y="181"/>
                    <a:pt x="67" y="227"/>
                    <a:pt x="112" y="227"/>
                  </a:cubicBezTo>
                  <a:cubicBezTo>
                    <a:pt x="181" y="227"/>
                    <a:pt x="226" y="181"/>
                    <a:pt x="226" y="113"/>
                  </a:cubicBezTo>
                  <a:cubicBezTo>
                    <a:pt x="226" y="68"/>
                    <a:pt x="181"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a:off x="4349404" y="4630870"/>
              <a:ext cx="35875" cy="35875"/>
            </a:xfrm>
            <a:custGeom>
              <a:rect b="b" l="l" r="r" t="t"/>
              <a:pathLst>
                <a:path extrusionOk="0" h="227" w="227">
                  <a:moveTo>
                    <a:pt x="112" y="1"/>
                  </a:moveTo>
                  <a:cubicBezTo>
                    <a:pt x="67" y="1"/>
                    <a:pt x="0" y="68"/>
                    <a:pt x="0" y="113"/>
                  </a:cubicBezTo>
                  <a:cubicBezTo>
                    <a:pt x="0" y="181"/>
                    <a:pt x="67" y="227"/>
                    <a:pt x="112" y="227"/>
                  </a:cubicBezTo>
                  <a:cubicBezTo>
                    <a:pt x="181" y="227"/>
                    <a:pt x="226" y="181"/>
                    <a:pt x="226" y="113"/>
                  </a:cubicBezTo>
                  <a:cubicBezTo>
                    <a:pt x="226" y="68"/>
                    <a:pt x="181"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p:nvPr/>
          </p:nvSpPr>
          <p:spPr>
            <a:xfrm>
              <a:off x="3510847" y="4727116"/>
              <a:ext cx="35875" cy="32398"/>
            </a:xfrm>
            <a:custGeom>
              <a:rect b="b" l="l" r="r" t="t"/>
              <a:pathLst>
                <a:path extrusionOk="0" h="205" w="227">
                  <a:moveTo>
                    <a:pt x="114" y="0"/>
                  </a:moveTo>
                  <a:cubicBezTo>
                    <a:pt x="46" y="0"/>
                    <a:pt x="0" y="46"/>
                    <a:pt x="0" y="91"/>
                  </a:cubicBezTo>
                  <a:cubicBezTo>
                    <a:pt x="0" y="159"/>
                    <a:pt x="46" y="205"/>
                    <a:pt x="114" y="205"/>
                  </a:cubicBezTo>
                  <a:cubicBezTo>
                    <a:pt x="159" y="205"/>
                    <a:pt x="226" y="159"/>
                    <a:pt x="226" y="91"/>
                  </a:cubicBezTo>
                  <a:cubicBezTo>
                    <a:pt x="226" y="46"/>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8"/>
            <p:cNvSpPr/>
            <p:nvPr/>
          </p:nvSpPr>
          <p:spPr>
            <a:xfrm>
              <a:off x="3603616" y="4727116"/>
              <a:ext cx="35875" cy="32398"/>
            </a:xfrm>
            <a:custGeom>
              <a:rect b="b" l="l" r="r" t="t"/>
              <a:pathLst>
                <a:path extrusionOk="0" h="205" w="227">
                  <a:moveTo>
                    <a:pt x="114" y="0"/>
                  </a:moveTo>
                  <a:cubicBezTo>
                    <a:pt x="46" y="0"/>
                    <a:pt x="0" y="46"/>
                    <a:pt x="0" y="91"/>
                  </a:cubicBezTo>
                  <a:cubicBezTo>
                    <a:pt x="0" y="159"/>
                    <a:pt x="46"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8"/>
            <p:cNvSpPr/>
            <p:nvPr/>
          </p:nvSpPr>
          <p:spPr>
            <a:xfrm>
              <a:off x="3696385" y="4727116"/>
              <a:ext cx="35875" cy="32398"/>
            </a:xfrm>
            <a:custGeom>
              <a:rect b="b" l="l" r="r" t="t"/>
              <a:pathLst>
                <a:path extrusionOk="0" h="205" w="227">
                  <a:moveTo>
                    <a:pt x="114" y="0"/>
                  </a:moveTo>
                  <a:cubicBezTo>
                    <a:pt x="45" y="0"/>
                    <a:pt x="0" y="46"/>
                    <a:pt x="0" y="91"/>
                  </a:cubicBezTo>
                  <a:cubicBezTo>
                    <a:pt x="0" y="159"/>
                    <a:pt x="45"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8"/>
            <p:cNvSpPr/>
            <p:nvPr/>
          </p:nvSpPr>
          <p:spPr>
            <a:xfrm>
              <a:off x="3789154" y="4727116"/>
              <a:ext cx="35875" cy="32398"/>
            </a:xfrm>
            <a:custGeom>
              <a:rect b="b" l="l" r="r" t="t"/>
              <a:pathLst>
                <a:path extrusionOk="0" h="205" w="227">
                  <a:moveTo>
                    <a:pt x="114" y="0"/>
                  </a:moveTo>
                  <a:cubicBezTo>
                    <a:pt x="69" y="0"/>
                    <a:pt x="0" y="46"/>
                    <a:pt x="0" y="91"/>
                  </a:cubicBezTo>
                  <a:cubicBezTo>
                    <a:pt x="0" y="159"/>
                    <a:pt x="69"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a:off x="3885558" y="4727116"/>
              <a:ext cx="32082" cy="32398"/>
            </a:xfrm>
            <a:custGeom>
              <a:rect b="b" l="l" r="r" t="t"/>
              <a:pathLst>
                <a:path extrusionOk="0" h="205" w="203">
                  <a:moveTo>
                    <a:pt x="91" y="0"/>
                  </a:moveTo>
                  <a:cubicBezTo>
                    <a:pt x="46" y="0"/>
                    <a:pt x="1" y="46"/>
                    <a:pt x="1" y="91"/>
                  </a:cubicBezTo>
                  <a:cubicBezTo>
                    <a:pt x="1" y="159"/>
                    <a:pt x="46" y="205"/>
                    <a:pt x="91" y="205"/>
                  </a:cubicBezTo>
                  <a:cubicBezTo>
                    <a:pt x="158" y="205"/>
                    <a:pt x="203" y="159"/>
                    <a:pt x="203" y="91"/>
                  </a:cubicBezTo>
                  <a:cubicBezTo>
                    <a:pt x="203" y="46"/>
                    <a:pt x="158" y="0"/>
                    <a:pt x="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8"/>
            <p:cNvSpPr/>
            <p:nvPr/>
          </p:nvSpPr>
          <p:spPr>
            <a:xfrm>
              <a:off x="3978327" y="4727116"/>
              <a:ext cx="35875" cy="32398"/>
            </a:xfrm>
            <a:custGeom>
              <a:rect b="b" l="l" r="r" t="t"/>
              <a:pathLst>
                <a:path extrusionOk="0" h="205" w="227">
                  <a:moveTo>
                    <a:pt x="113" y="0"/>
                  </a:moveTo>
                  <a:cubicBezTo>
                    <a:pt x="46" y="0"/>
                    <a:pt x="1" y="46"/>
                    <a:pt x="1" y="91"/>
                  </a:cubicBezTo>
                  <a:cubicBezTo>
                    <a:pt x="1" y="159"/>
                    <a:pt x="46" y="205"/>
                    <a:pt x="113" y="205"/>
                  </a:cubicBezTo>
                  <a:cubicBezTo>
                    <a:pt x="158" y="205"/>
                    <a:pt x="226" y="159"/>
                    <a:pt x="226" y="91"/>
                  </a:cubicBezTo>
                  <a:cubicBezTo>
                    <a:pt x="226" y="46"/>
                    <a:pt x="158"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8"/>
            <p:cNvSpPr/>
            <p:nvPr/>
          </p:nvSpPr>
          <p:spPr>
            <a:xfrm>
              <a:off x="4071096" y="4727116"/>
              <a:ext cx="35875" cy="32398"/>
            </a:xfrm>
            <a:custGeom>
              <a:rect b="b" l="l" r="r" t="t"/>
              <a:pathLst>
                <a:path extrusionOk="0" h="205" w="227">
                  <a:moveTo>
                    <a:pt x="113" y="0"/>
                  </a:moveTo>
                  <a:cubicBezTo>
                    <a:pt x="46" y="0"/>
                    <a:pt x="1" y="46"/>
                    <a:pt x="1" y="91"/>
                  </a:cubicBezTo>
                  <a:cubicBezTo>
                    <a:pt x="1" y="159"/>
                    <a:pt x="46" y="205"/>
                    <a:pt x="113" y="205"/>
                  </a:cubicBezTo>
                  <a:cubicBezTo>
                    <a:pt x="181" y="205"/>
                    <a:pt x="226" y="159"/>
                    <a:pt x="226" y="91"/>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8"/>
            <p:cNvSpPr/>
            <p:nvPr/>
          </p:nvSpPr>
          <p:spPr>
            <a:xfrm>
              <a:off x="4163866" y="4727116"/>
              <a:ext cx="35875" cy="32398"/>
            </a:xfrm>
            <a:custGeom>
              <a:rect b="b" l="l" r="r" t="t"/>
              <a:pathLst>
                <a:path extrusionOk="0" h="205" w="227">
                  <a:moveTo>
                    <a:pt x="113" y="0"/>
                  </a:moveTo>
                  <a:cubicBezTo>
                    <a:pt x="46" y="0"/>
                    <a:pt x="1" y="46"/>
                    <a:pt x="1" y="91"/>
                  </a:cubicBezTo>
                  <a:cubicBezTo>
                    <a:pt x="1" y="159"/>
                    <a:pt x="46" y="205"/>
                    <a:pt x="113" y="205"/>
                  </a:cubicBezTo>
                  <a:cubicBezTo>
                    <a:pt x="181" y="205"/>
                    <a:pt x="226" y="159"/>
                    <a:pt x="226" y="91"/>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8"/>
            <p:cNvSpPr/>
            <p:nvPr/>
          </p:nvSpPr>
          <p:spPr>
            <a:xfrm>
              <a:off x="4256635" y="4727116"/>
              <a:ext cx="35875" cy="32398"/>
            </a:xfrm>
            <a:custGeom>
              <a:rect b="b" l="l" r="r" t="t"/>
              <a:pathLst>
                <a:path extrusionOk="0" h="205" w="227">
                  <a:moveTo>
                    <a:pt x="112" y="0"/>
                  </a:moveTo>
                  <a:cubicBezTo>
                    <a:pt x="67" y="0"/>
                    <a:pt x="0" y="46"/>
                    <a:pt x="0" y="91"/>
                  </a:cubicBezTo>
                  <a:cubicBezTo>
                    <a:pt x="0" y="159"/>
                    <a:pt x="67" y="205"/>
                    <a:pt x="112" y="205"/>
                  </a:cubicBezTo>
                  <a:cubicBezTo>
                    <a:pt x="181" y="205"/>
                    <a:pt x="226" y="159"/>
                    <a:pt x="226" y="91"/>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a:off x="4349404" y="4727116"/>
              <a:ext cx="35875" cy="32398"/>
            </a:xfrm>
            <a:custGeom>
              <a:rect b="b" l="l" r="r" t="t"/>
              <a:pathLst>
                <a:path extrusionOk="0" h="205" w="227">
                  <a:moveTo>
                    <a:pt x="112" y="0"/>
                  </a:moveTo>
                  <a:cubicBezTo>
                    <a:pt x="67" y="0"/>
                    <a:pt x="0" y="46"/>
                    <a:pt x="0" y="91"/>
                  </a:cubicBezTo>
                  <a:cubicBezTo>
                    <a:pt x="0" y="159"/>
                    <a:pt x="67" y="205"/>
                    <a:pt x="112" y="205"/>
                  </a:cubicBezTo>
                  <a:cubicBezTo>
                    <a:pt x="181" y="205"/>
                    <a:pt x="226" y="159"/>
                    <a:pt x="226" y="91"/>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a:off x="3510847" y="4819885"/>
              <a:ext cx="35875" cy="35875"/>
            </a:xfrm>
            <a:custGeom>
              <a:rect b="b" l="l" r="r" t="t"/>
              <a:pathLst>
                <a:path extrusionOk="0" h="227" w="227">
                  <a:moveTo>
                    <a:pt x="114" y="0"/>
                  </a:moveTo>
                  <a:cubicBezTo>
                    <a:pt x="46" y="0"/>
                    <a:pt x="0" y="46"/>
                    <a:pt x="0" y="114"/>
                  </a:cubicBezTo>
                  <a:cubicBezTo>
                    <a:pt x="0" y="159"/>
                    <a:pt x="46" y="226"/>
                    <a:pt x="114" y="226"/>
                  </a:cubicBezTo>
                  <a:cubicBezTo>
                    <a:pt x="159" y="226"/>
                    <a:pt x="226" y="159"/>
                    <a:pt x="226" y="114"/>
                  </a:cubicBezTo>
                  <a:cubicBezTo>
                    <a:pt x="226" y="46"/>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a:off x="3603616" y="4819885"/>
              <a:ext cx="35875" cy="35875"/>
            </a:xfrm>
            <a:custGeom>
              <a:rect b="b" l="l" r="r" t="t"/>
              <a:pathLst>
                <a:path extrusionOk="0" h="227" w="227">
                  <a:moveTo>
                    <a:pt x="114" y="0"/>
                  </a:moveTo>
                  <a:cubicBezTo>
                    <a:pt x="46" y="0"/>
                    <a:pt x="0" y="46"/>
                    <a:pt x="0" y="114"/>
                  </a:cubicBezTo>
                  <a:cubicBezTo>
                    <a:pt x="0" y="159"/>
                    <a:pt x="46"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8"/>
            <p:cNvSpPr/>
            <p:nvPr/>
          </p:nvSpPr>
          <p:spPr>
            <a:xfrm>
              <a:off x="3696385" y="4819885"/>
              <a:ext cx="35875" cy="35875"/>
            </a:xfrm>
            <a:custGeom>
              <a:rect b="b" l="l" r="r" t="t"/>
              <a:pathLst>
                <a:path extrusionOk="0" h="227" w="227">
                  <a:moveTo>
                    <a:pt x="114" y="0"/>
                  </a:moveTo>
                  <a:cubicBezTo>
                    <a:pt x="45" y="0"/>
                    <a:pt x="0" y="46"/>
                    <a:pt x="0" y="114"/>
                  </a:cubicBezTo>
                  <a:cubicBezTo>
                    <a:pt x="0" y="159"/>
                    <a:pt x="45"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8"/>
            <p:cNvSpPr/>
            <p:nvPr/>
          </p:nvSpPr>
          <p:spPr>
            <a:xfrm>
              <a:off x="3789154" y="4819885"/>
              <a:ext cx="35875" cy="35875"/>
            </a:xfrm>
            <a:custGeom>
              <a:rect b="b" l="l" r="r" t="t"/>
              <a:pathLst>
                <a:path extrusionOk="0" h="227" w="227">
                  <a:moveTo>
                    <a:pt x="114" y="0"/>
                  </a:moveTo>
                  <a:cubicBezTo>
                    <a:pt x="69" y="0"/>
                    <a:pt x="0" y="46"/>
                    <a:pt x="0" y="114"/>
                  </a:cubicBezTo>
                  <a:cubicBezTo>
                    <a:pt x="0" y="159"/>
                    <a:pt x="69"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a:off x="3885558" y="4819885"/>
              <a:ext cx="32082" cy="35875"/>
            </a:xfrm>
            <a:custGeom>
              <a:rect b="b" l="l" r="r" t="t"/>
              <a:pathLst>
                <a:path extrusionOk="0" h="227" w="203">
                  <a:moveTo>
                    <a:pt x="91" y="0"/>
                  </a:moveTo>
                  <a:cubicBezTo>
                    <a:pt x="46" y="0"/>
                    <a:pt x="1" y="46"/>
                    <a:pt x="1" y="114"/>
                  </a:cubicBezTo>
                  <a:cubicBezTo>
                    <a:pt x="1" y="159"/>
                    <a:pt x="46" y="226"/>
                    <a:pt x="91" y="226"/>
                  </a:cubicBezTo>
                  <a:cubicBezTo>
                    <a:pt x="158" y="226"/>
                    <a:pt x="203" y="159"/>
                    <a:pt x="203" y="114"/>
                  </a:cubicBezTo>
                  <a:cubicBezTo>
                    <a:pt x="203" y="46"/>
                    <a:pt x="158" y="0"/>
                    <a:pt x="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a:off x="3978327" y="4819885"/>
              <a:ext cx="35875" cy="35875"/>
            </a:xfrm>
            <a:custGeom>
              <a:rect b="b" l="l" r="r" t="t"/>
              <a:pathLst>
                <a:path extrusionOk="0" h="227" w="227">
                  <a:moveTo>
                    <a:pt x="113" y="0"/>
                  </a:moveTo>
                  <a:cubicBezTo>
                    <a:pt x="46" y="0"/>
                    <a:pt x="1" y="46"/>
                    <a:pt x="1" y="114"/>
                  </a:cubicBezTo>
                  <a:cubicBezTo>
                    <a:pt x="1" y="159"/>
                    <a:pt x="46" y="226"/>
                    <a:pt x="113" y="226"/>
                  </a:cubicBezTo>
                  <a:cubicBezTo>
                    <a:pt x="158" y="226"/>
                    <a:pt x="226" y="159"/>
                    <a:pt x="226" y="114"/>
                  </a:cubicBezTo>
                  <a:cubicBezTo>
                    <a:pt x="226" y="46"/>
                    <a:pt x="158"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8"/>
            <p:cNvSpPr/>
            <p:nvPr/>
          </p:nvSpPr>
          <p:spPr>
            <a:xfrm>
              <a:off x="4071096" y="4819885"/>
              <a:ext cx="35875" cy="35875"/>
            </a:xfrm>
            <a:custGeom>
              <a:rect b="b" l="l" r="r" t="t"/>
              <a:pathLst>
                <a:path extrusionOk="0" h="227" w="227">
                  <a:moveTo>
                    <a:pt x="113" y="0"/>
                  </a:moveTo>
                  <a:cubicBezTo>
                    <a:pt x="46" y="0"/>
                    <a:pt x="1" y="46"/>
                    <a:pt x="1" y="114"/>
                  </a:cubicBezTo>
                  <a:cubicBezTo>
                    <a:pt x="1" y="159"/>
                    <a:pt x="46" y="226"/>
                    <a:pt x="113" y="226"/>
                  </a:cubicBezTo>
                  <a:cubicBezTo>
                    <a:pt x="181" y="226"/>
                    <a:pt x="226" y="159"/>
                    <a:pt x="226" y="114"/>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8"/>
            <p:cNvSpPr/>
            <p:nvPr/>
          </p:nvSpPr>
          <p:spPr>
            <a:xfrm>
              <a:off x="4163866" y="4819885"/>
              <a:ext cx="35875" cy="35875"/>
            </a:xfrm>
            <a:custGeom>
              <a:rect b="b" l="l" r="r" t="t"/>
              <a:pathLst>
                <a:path extrusionOk="0" h="227" w="227">
                  <a:moveTo>
                    <a:pt x="113" y="0"/>
                  </a:moveTo>
                  <a:cubicBezTo>
                    <a:pt x="46" y="0"/>
                    <a:pt x="1" y="46"/>
                    <a:pt x="1" y="114"/>
                  </a:cubicBezTo>
                  <a:cubicBezTo>
                    <a:pt x="1" y="159"/>
                    <a:pt x="46" y="226"/>
                    <a:pt x="113" y="226"/>
                  </a:cubicBezTo>
                  <a:cubicBezTo>
                    <a:pt x="181" y="226"/>
                    <a:pt x="226" y="159"/>
                    <a:pt x="226" y="114"/>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
            <p:cNvSpPr/>
            <p:nvPr/>
          </p:nvSpPr>
          <p:spPr>
            <a:xfrm>
              <a:off x="4256635" y="4819885"/>
              <a:ext cx="35875" cy="35875"/>
            </a:xfrm>
            <a:custGeom>
              <a:rect b="b" l="l" r="r" t="t"/>
              <a:pathLst>
                <a:path extrusionOk="0" h="227" w="227">
                  <a:moveTo>
                    <a:pt x="112" y="0"/>
                  </a:moveTo>
                  <a:cubicBezTo>
                    <a:pt x="67" y="0"/>
                    <a:pt x="0" y="46"/>
                    <a:pt x="0" y="114"/>
                  </a:cubicBezTo>
                  <a:cubicBezTo>
                    <a:pt x="0" y="159"/>
                    <a:pt x="67" y="226"/>
                    <a:pt x="112" y="226"/>
                  </a:cubicBezTo>
                  <a:cubicBezTo>
                    <a:pt x="181" y="226"/>
                    <a:pt x="226" y="159"/>
                    <a:pt x="226" y="114"/>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a:off x="4349404" y="4819885"/>
              <a:ext cx="35875" cy="35875"/>
            </a:xfrm>
            <a:custGeom>
              <a:rect b="b" l="l" r="r" t="t"/>
              <a:pathLst>
                <a:path extrusionOk="0" h="227" w="227">
                  <a:moveTo>
                    <a:pt x="112" y="0"/>
                  </a:moveTo>
                  <a:cubicBezTo>
                    <a:pt x="67" y="0"/>
                    <a:pt x="0" y="46"/>
                    <a:pt x="0" y="114"/>
                  </a:cubicBezTo>
                  <a:cubicBezTo>
                    <a:pt x="0" y="159"/>
                    <a:pt x="67" y="226"/>
                    <a:pt x="112" y="226"/>
                  </a:cubicBezTo>
                  <a:cubicBezTo>
                    <a:pt x="181" y="226"/>
                    <a:pt x="226" y="159"/>
                    <a:pt x="226" y="114"/>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8"/>
          <p:cNvSpPr/>
          <p:nvPr/>
        </p:nvSpPr>
        <p:spPr>
          <a:xfrm flipH="1" rot="5400000">
            <a:off x="3447372" y="1023299"/>
            <a:ext cx="368818" cy="368967"/>
          </a:xfrm>
          <a:custGeom>
            <a:rect b="b" l="l" r="r" t="t"/>
            <a:pathLst>
              <a:path extrusionOk="0" h="2485" w="2484">
                <a:moveTo>
                  <a:pt x="1241" y="1"/>
                </a:moveTo>
                <a:cubicBezTo>
                  <a:pt x="564" y="1"/>
                  <a:pt x="0" y="543"/>
                  <a:pt x="0" y="1244"/>
                </a:cubicBezTo>
                <a:cubicBezTo>
                  <a:pt x="0" y="1921"/>
                  <a:pt x="564" y="2484"/>
                  <a:pt x="1241" y="2484"/>
                </a:cubicBezTo>
                <a:cubicBezTo>
                  <a:pt x="1942" y="2484"/>
                  <a:pt x="2484" y="1921"/>
                  <a:pt x="2484" y="1244"/>
                </a:cubicBezTo>
                <a:cubicBezTo>
                  <a:pt x="2484" y="543"/>
                  <a:pt x="1942" y="1"/>
                  <a:pt x="12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 name="Google Shape;165;p8"/>
          <p:cNvGrpSpPr/>
          <p:nvPr/>
        </p:nvGrpSpPr>
        <p:grpSpPr>
          <a:xfrm flipH="1" rot="5400000">
            <a:off x="2967883" y="899244"/>
            <a:ext cx="499777" cy="1069636"/>
            <a:chOff x="8141717" y="310231"/>
            <a:chExt cx="531961" cy="1138516"/>
          </a:xfrm>
        </p:grpSpPr>
        <p:sp>
          <p:nvSpPr>
            <p:cNvPr id="166" name="Google Shape;166;p8"/>
            <p:cNvSpPr/>
            <p:nvPr/>
          </p:nvSpPr>
          <p:spPr>
            <a:xfrm>
              <a:off x="8141717" y="1398648"/>
              <a:ext cx="50099" cy="50099"/>
            </a:xfrm>
            <a:custGeom>
              <a:rect b="b" l="l" r="r" t="t"/>
              <a:pathLst>
                <a:path extrusionOk="0" h="317" w="317">
                  <a:moveTo>
                    <a:pt x="159" y="22"/>
                  </a:moveTo>
                  <a:cubicBezTo>
                    <a:pt x="226" y="22"/>
                    <a:pt x="295" y="90"/>
                    <a:pt x="295" y="157"/>
                  </a:cubicBezTo>
                  <a:cubicBezTo>
                    <a:pt x="295" y="226"/>
                    <a:pt x="226" y="271"/>
                    <a:pt x="159" y="271"/>
                  </a:cubicBezTo>
                  <a:cubicBezTo>
                    <a:pt x="91" y="271"/>
                    <a:pt x="46" y="226"/>
                    <a:pt x="46" y="157"/>
                  </a:cubicBezTo>
                  <a:cubicBezTo>
                    <a:pt x="46" y="90"/>
                    <a:pt x="91" y="22"/>
                    <a:pt x="159" y="22"/>
                  </a:cubicBezTo>
                  <a:close/>
                  <a:moveTo>
                    <a:pt x="159" y="0"/>
                  </a:moveTo>
                  <a:cubicBezTo>
                    <a:pt x="69" y="0"/>
                    <a:pt x="1" y="67"/>
                    <a:pt x="1" y="157"/>
                  </a:cubicBezTo>
                  <a:cubicBezTo>
                    <a:pt x="1" y="248"/>
                    <a:pt x="69" y="316"/>
                    <a:pt x="159" y="316"/>
                  </a:cubicBezTo>
                  <a:cubicBezTo>
                    <a:pt x="250" y="316"/>
                    <a:pt x="317" y="248"/>
                    <a:pt x="317" y="157"/>
                  </a:cubicBezTo>
                  <a:cubicBezTo>
                    <a:pt x="317" y="67"/>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p:nvPr/>
          </p:nvSpPr>
          <p:spPr>
            <a:xfrm>
              <a:off x="8141717" y="1277274"/>
              <a:ext cx="50099" cy="50099"/>
            </a:xfrm>
            <a:custGeom>
              <a:rect b="b" l="l" r="r" t="t"/>
              <a:pathLst>
                <a:path extrusionOk="0" h="317" w="317">
                  <a:moveTo>
                    <a:pt x="159" y="22"/>
                  </a:moveTo>
                  <a:cubicBezTo>
                    <a:pt x="226" y="22"/>
                    <a:pt x="295" y="91"/>
                    <a:pt x="295" y="158"/>
                  </a:cubicBezTo>
                  <a:cubicBezTo>
                    <a:pt x="295" y="226"/>
                    <a:pt x="226" y="293"/>
                    <a:pt x="159" y="293"/>
                  </a:cubicBezTo>
                  <a:cubicBezTo>
                    <a:pt x="91" y="293"/>
                    <a:pt x="46" y="226"/>
                    <a:pt x="46" y="158"/>
                  </a:cubicBezTo>
                  <a:cubicBezTo>
                    <a:pt x="46" y="91"/>
                    <a:pt x="91" y="22"/>
                    <a:pt x="159" y="22"/>
                  </a:cubicBezTo>
                  <a:close/>
                  <a:moveTo>
                    <a:pt x="159" y="1"/>
                  </a:moveTo>
                  <a:cubicBezTo>
                    <a:pt x="69" y="1"/>
                    <a:pt x="1" y="67"/>
                    <a:pt x="1" y="158"/>
                  </a:cubicBezTo>
                  <a:cubicBezTo>
                    <a:pt x="1" y="248"/>
                    <a:pt x="69" y="317"/>
                    <a:pt x="159" y="317"/>
                  </a:cubicBezTo>
                  <a:cubicBezTo>
                    <a:pt x="250" y="317"/>
                    <a:pt x="317" y="248"/>
                    <a:pt x="317" y="158"/>
                  </a:cubicBezTo>
                  <a:cubicBezTo>
                    <a:pt x="317" y="67"/>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8"/>
            <p:cNvSpPr/>
            <p:nvPr/>
          </p:nvSpPr>
          <p:spPr>
            <a:xfrm>
              <a:off x="8141717" y="1156058"/>
              <a:ext cx="50099" cy="50099"/>
            </a:xfrm>
            <a:custGeom>
              <a:rect b="b" l="l" r="r" t="t"/>
              <a:pathLst>
                <a:path extrusionOk="0" h="317" w="317">
                  <a:moveTo>
                    <a:pt x="159" y="22"/>
                  </a:moveTo>
                  <a:cubicBezTo>
                    <a:pt x="226" y="22"/>
                    <a:pt x="295" y="90"/>
                    <a:pt x="295" y="157"/>
                  </a:cubicBezTo>
                  <a:cubicBezTo>
                    <a:pt x="295" y="226"/>
                    <a:pt x="226" y="293"/>
                    <a:pt x="159" y="293"/>
                  </a:cubicBezTo>
                  <a:cubicBezTo>
                    <a:pt x="91" y="293"/>
                    <a:pt x="46" y="226"/>
                    <a:pt x="46" y="157"/>
                  </a:cubicBezTo>
                  <a:cubicBezTo>
                    <a:pt x="46" y="90"/>
                    <a:pt x="91" y="22"/>
                    <a:pt x="159" y="22"/>
                  </a:cubicBezTo>
                  <a:close/>
                  <a:moveTo>
                    <a:pt x="159" y="0"/>
                  </a:moveTo>
                  <a:cubicBezTo>
                    <a:pt x="69" y="0"/>
                    <a:pt x="1" y="67"/>
                    <a:pt x="1" y="157"/>
                  </a:cubicBezTo>
                  <a:cubicBezTo>
                    <a:pt x="1" y="247"/>
                    <a:pt x="69" y="316"/>
                    <a:pt x="159" y="316"/>
                  </a:cubicBezTo>
                  <a:cubicBezTo>
                    <a:pt x="250" y="316"/>
                    <a:pt x="317" y="247"/>
                    <a:pt x="317" y="157"/>
                  </a:cubicBezTo>
                  <a:cubicBezTo>
                    <a:pt x="317" y="67"/>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8"/>
            <p:cNvSpPr/>
            <p:nvPr/>
          </p:nvSpPr>
          <p:spPr>
            <a:xfrm>
              <a:off x="8141717" y="1034684"/>
              <a:ext cx="50099" cy="50099"/>
            </a:xfrm>
            <a:custGeom>
              <a:rect b="b" l="l" r="r" t="t"/>
              <a:pathLst>
                <a:path extrusionOk="0" h="317" w="317">
                  <a:moveTo>
                    <a:pt x="159" y="22"/>
                  </a:moveTo>
                  <a:cubicBezTo>
                    <a:pt x="226" y="22"/>
                    <a:pt x="295" y="91"/>
                    <a:pt x="295" y="158"/>
                  </a:cubicBezTo>
                  <a:cubicBezTo>
                    <a:pt x="295" y="226"/>
                    <a:pt x="226" y="293"/>
                    <a:pt x="159" y="293"/>
                  </a:cubicBezTo>
                  <a:cubicBezTo>
                    <a:pt x="91" y="293"/>
                    <a:pt x="46" y="226"/>
                    <a:pt x="46" y="158"/>
                  </a:cubicBezTo>
                  <a:cubicBezTo>
                    <a:pt x="46" y="91"/>
                    <a:pt x="91" y="22"/>
                    <a:pt x="159" y="22"/>
                  </a:cubicBezTo>
                  <a:close/>
                  <a:moveTo>
                    <a:pt x="159" y="1"/>
                  </a:moveTo>
                  <a:cubicBezTo>
                    <a:pt x="69" y="1"/>
                    <a:pt x="1" y="67"/>
                    <a:pt x="1" y="158"/>
                  </a:cubicBezTo>
                  <a:cubicBezTo>
                    <a:pt x="1" y="248"/>
                    <a:pt x="69" y="317"/>
                    <a:pt x="159" y="317"/>
                  </a:cubicBezTo>
                  <a:cubicBezTo>
                    <a:pt x="250" y="317"/>
                    <a:pt x="317" y="248"/>
                    <a:pt x="317" y="158"/>
                  </a:cubicBezTo>
                  <a:cubicBezTo>
                    <a:pt x="317" y="67"/>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8"/>
            <p:cNvSpPr/>
            <p:nvPr/>
          </p:nvSpPr>
          <p:spPr>
            <a:xfrm>
              <a:off x="8141717" y="913310"/>
              <a:ext cx="50099" cy="50257"/>
            </a:xfrm>
            <a:custGeom>
              <a:rect b="b" l="l" r="r" t="t"/>
              <a:pathLst>
                <a:path extrusionOk="0" h="318" w="317">
                  <a:moveTo>
                    <a:pt x="159" y="46"/>
                  </a:moveTo>
                  <a:cubicBezTo>
                    <a:pt x="226" y="46"/>
                    <a:pt x="295" y="91"/>
                    <a:pt x="295" y="158"/>
                  </a:cubicBezTo>
                  <a:cubicBezTo>
                    <a:pt x="295" y="227"/>
                    <a:pt x="226" y="294"/>
                    <a:pt x="159" y="294"/>
                  </a:cubicBezTo>
                  <a:cubicBezTo>
                    <a:pt x="91" y="294"/>
                    <a:pt x="46" y="227"/>
                    <a:pt x="46" y="158"/>
                  </a:cubicBezTo>
                  <a:cubicBezTo>
                    <a:pt x="46" y="91"/>
                    <a:pt x="91" y="46"/>
                    <a:pt x="159" y="46"/>
                  </a:cubicBezTo>
                  <a:close/>
                  <a:moveTo>
                    <a:pt x="159" y="1"/>
                  </a:moveTo>
                  <a:cubicBezTo>
                    <a:pt x="69" y="1"/>
                    <a:pt x="1" y="68"/>
                    <a:pt x="1" y="158"/>
                  </a:cubicBezTo>
                  <a:cubicBezTo>
                    <a:pt x="1" y="248"/>
                    <a:pt x="69" y="317"/>
                    <a:pt x="159" y="317"/>
                  </a:cubicBezTo>
                  <a:cubicBezTo>
                    <a:pt x="250" y="317"/>
                    <a:pt x="317" y="248"/>
                    <a:pt x="317" y="158"/>
                  </a:cubicBezTo>
                  <a:cubicBezTo>
                    <a:pt x="317" y="68"/>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8141717" y="792093"/>
              <a:ext cx="50099" cy="53576"/>
            </a:xfrm>
            <a:custGeom>
              <a:rect b="b" l="l" r="r" t="t"/>
              <a:pathLst>
                <a:path extrusionOk="0" h="339" w="317">
                  <a:moveTo>
                    <a:pt x="159" y="46"/>
                  </a:moveTo>
                  <a:cubicBezTo>
                    <a:pt x="226" y="46"/>
                    <a:pt x="295" y="91"/>
                    <a:pt x="295" y="181"/>
                  </a:cubicBezTo>
                  <a:cubicBezTo>
                    <a:pt x="295" y="248"/>
                    <a:pt x="226" y="293"/>
                    <a:pt x="159" y="293"/>
                  </a:cubicBezTo>
                  <a:cubicBezTo>
                    <a:pt x="91" y="293"/>
                    <a:pt x="46" y="248"/>
                    <a:pt x="46" y="181"/>
                  </a:cubicBezTo>
                  <a:cubicBezTo>
                    <a:pt x="46" y="91"/>
                    <a:pt x="91" y="46"/>
                    <a:pt x="159" y="46"/>
                  </a:cubicBezTo>
                  <a:close/>
                  <a:moveTo>
                    <a:pt x="159" y="0"/>
                  </a:moveTo>
                  <a:cubicBezTo>
                    <a:pt x="69" y="0"/>
                    <a:pt x="1" y="91"/>
                    <a:pt x="1" y="181"/>
                  </a:cubicBezTo>
                  <a:cubicBezTo>
                    <a:pt x="1" y="248"/>
                    <a:pt x="69" y="338"/>
                    <a:pt x="159" y="338"/>
                  </a:cubicBezTo>
                  <a:cubicBezTo>
                    <a:pt x="250" y="338"/>
                    <a:pt x="317" y="248"/>
                    <a:pt x="317" y="181"/>
                  </a:cubicBezTo>
                  <a:cubicBezTo>
                    <a:pt x="317" y="91"/>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8141717" y="674196"/>
              <a:ext cx="50099" cy="50099"/>
            </a:xfrm>
            <a:custGeom>
              <a:rect b="b" l="l" r="r" t="t"/>
              <a:pathLst>
                <a:path extrusionOk="0" h="317" w="317">
                  <a:moveTo>
                    <a:pt x="159" y="24"/>
                  </a:moveTo>
                  <a:cubicBezTo>
                    <a:pt x="226" y="24"/>
                    <a:pt x="295" y="91"/>
                    <a:pt x="295" y="160"/>
                  </a:cubicBezTo>
                  <a:cubicBezTo>
                    <a:pt x="295" y="226"/>
                    <a:pt x="226" y="271"/>
                    <a:pt x="159" y="271"/>
                  </a:cubicBezTo>
                  <a:cubicBezTo>
                    <a:pt x="91" y="271"/>
                    <a:pt x="46" y="226"/>
                    <a:pt x="46" y="160"/>
                  </a:cubicBezTo>
                  <a:cubicBezTo>
                    <a:pt x="46" y="91"/>
                    <a:pt x="91" y="24"/>
                    <a:pt x="159" y="24"/>
                  </a:cubicBezTo>
                  <a:close/>
                  <a:moveTo>
                    <a:pt x="159" y="1"/>
                  </a:moveTo>
                  <a:cubicBezTo>
                    <a:pt x="69" y="1"/>
                    <a:pt x="1" y="69"/>
                    <a:pt x="1" y="160"/>
                  </a:cubicBezTo>
                  <a:cubicBezTo>
                    <a:pt x="1" y="250"/>
                    <a:pt x="69" y="317"/>
                    <a:pt x="159" y="317"/>
                  </a:cubicBezTo>
                  <a:cubicBezTo>
                    <a:pt x="250" y="317"/>
                    <a:pt x="317" y="250"/>
                    <a:pt x="317" y="160"/>
                  </a:cubicBezTo>
                  <a:cubicBezTo>
                    <a:pt x="317" y="69"/>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8141717" y="552980"/>
              <a:ext cx="50099" cy="50099"/>
            </a:xfrm>
            <a:custGeom>
              <a:rect b="b" l="l" r="r" t="t"/>
              <a:pathLst>
                <a:path extrusionOk="0" h="317" w="317">
                  <a:moveTo>
                    <a:pt x="159" y="24"/>
                  </a:moveTo>
                  <a:cubicBezTo>
                    <a:pt x="226" y="24"/>
                    <a:pt x="295" y="90"/>
                    <a:pt x="295" y="159"/>
                  </a:cubicBezTo>
                  <a:cubicBezTo>
                    <a:pt x="295" y="226"/>
                    <a:pt x="226" y="294"/>
                    <a:pt x="159" y="294"/>
                  </a:cubicBezTo>
                  <a:cubicBezTo>
                    <a:pt x="91" y="294"/>
                    <a:pt x="46" y="226"/>
                    <a:pt x="46" y="159"/>
                  </a:cubicBezTo>
                  <a:cubicBezTo>
                    <a:pt x="46" y="90"/>
                    <a:pt x="91" y="24"/>
                    <a:pt x="159" y="24"/>
                  </a:cubicBezTo>
                  <a:close/>
                  <a:moveTo>
                    <a:pt x="159" y="0"/>
                  </a:moveTo>
                  <a:cubicBezTo>
                    <a:pt x="69" y="0"/>
                    <a:pt x="1" y="69"/>
                    <a:pt x="1" y="159"/>
                  </a:cubicBezTo>
                  <a:cubicBezTo>
                    <a:pt x="1" y="249"/>
                    <a:pt x="69" y="316"/>
                    <a:pt x="159" y="316"/>
                  </a:cubicBezTo>
                  <a:cubicBezTo>
                    <a:pt x="250" y="316"/>
                    <a:pt x="317" y="249"/>
                    <a:pt x="317" y="159"/>
                  </a:cubicBezTo>
                  <a:cubicBezTo>
                    <a:pt x="317" y="69"/>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8"/>
            <p:cNvSpPr/>
            <p:nvPr/>
          </p:nvSpPr>
          <p:spPr>
            <a:xfrm>
              <a:off x="8141717" y="431606"/>
              <a:ext cx="50099" cy="50099"/>
            </a:xfrm>
            <a:custGeom>
              <a:rect b="b" l="l" r="r" t="t"/>
              <a:pathLst>
                <a:path extrusionOk="0" h="317" w="317">
                  <a:moveTo>
                    <a:pt x="159" y="24"/>
                  </a:moveTo>
                  <a:cubicBezTo>
                    <a:pt x="226" y="24"/>
                    <a:pt x="295" y="91"/>
                    <a:pt x="295" y="159"/>
                  </a:cubicBezTo>
                  <a:cubicBezTo>
                    <a:pt x="295" y="226"/>
                    <a:pt x="226" y="295"/>
                    <a:pt x="159" y="295"/>
                  </a:cubicBezTo>
                  <a:cubicBezTo>
                    <a:pt x="91" y="295"/>
                    <a:pt x="46" y="226"/>
                    <a:pt x="46" y="159"/>
                  </a:cubicBezTo>
                  <a:cubicBezTo>
                    <a:pt x="46" y="91"/>
                    <a:pt x="91" y="24"/>
                    <a:pt x="159" y="24"/>
                  </a:cubicBezTo>
                  <a:close/>
                  <a:moveTo>
                    <a:pt x="159" y="1"/>
                  </a:moveTo>
                  <a:cubicBezTo>
                    <a:pt x="69" y="1"/>
                    <a:pt x="1" y="69"/>
                    <a:pt x="1" y="159"/>
                  </a:cubicBezTo>
                  <a:cubicBezTo>
                    <a:pt x="1" y="250"/>
                    <a:pt x="69" y="317"/>
                    <a:pt x="159" y="317"/>
                  </a:cubicBezTo>
                  <a:cubicBezTo>
                    <a:pt x="250" y="317"/>
                    <a:pt x="317" y="250"/>
                    <a:pt x="317" y="159"/>
                  </a:cubicBezTo>
                  <a:cubicBezTo>
                    <a:pt x="317" y="69"/>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8"/>
            <p:cNvSpPr/>
            <p:nvPr/>
          </p:nvSpPr>
          <p:spPr>
            <a:xfrm>
              <a:off x="8141717" y="310231"/>
              <a:ext cx="50099" cy="50099"/>
            </a:xfrm>
            <a:custGeom>
              <a:rect b="b" l="l" r="r" t="t"/>
              <a:pathLst>
                <a:path extrusionOk="0" h="317" w="317">
                  <a:moveTo>
                    <a:pt x="159" y="24"/>
                  </a:moveTo>
                  <a:cubicBezTo>
                    <a:pt x="226" y="24"/>
                    <a:pt x="295" y="91"/>
                    <a:pt x="295" y="160"/>
                  </a:cubicBezTo>
                  <a:cubicBezTo>
                    <a:pt x="295" y="227"/>
                    <a:pt x="226" y="295"/>
                    <a:pt x="159" y="295"/>
                  </a:cubicBezTo>
                  <a:cubicBezTo>
                    <a:pt x="91" y="295"/>
                    <a:pt x="46" y="227"/>
                    <a:pt x="46" y="160"/>
                  </a:cubicBezTo>
                  <a:cubicBezTo>
                    <a:pt x="46" y="91"/>
                    <a:pt x="91" y="24"/>
                    <a:pt x="159" y="24"/>
                  </a:cubicBezTo>
                  <a:close/>
                  <a:moveTo>
                    <a:pt x="159" y="1"/>
                  </a:moveTo>
                  <a:cubicBezTo>
                    <a:pt x="69" y="1"/>
                    <a:pt x="1" y="70"/>
                    <a:pt x="1" y="160"/>
                  </a:cubicBezTo>
                  <a:cubicBezTo>
                    <a:pt x="1" y="250"/>
                    <a:pt x="69" y="317"/>
                    <a:pt x="159" y="317"/>
                  </a:cubicBezTo>
                  <a:cubicBezTo>
                    <a:pt x="250" y="317"/>
                    <a:pt x="317" y="250"/>
                    <a:pt x="317" y="160"/>
                  </a:cubicBezTo>
                  <a:cubicBezTo>
                    <a:pt x="317" y="70"/>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8"/>
            <p:cNvSpPr/>
            <p:nvPr/>
          </p:nvSpPr>
          <p:spPr>
            <a:xfrm>
              <a:off x="8263091" y="1398648"/>
              <a:ext cx="50099" cy="50099"/>
            </a:xfrm>
            <a:custGeom>
              <a:rect b="b" l="l" r="r" t="t"/>
              <a:pathLst>
                <a:path extrusionOk="0" h="317" w="317">
                  <a:moveTo>
                    <a:pt x="159" y="22"/>
                  </a:moveTo>
                  <a:cubicBezTo>
                    <a:pt x="226" y="22"/>
                    <a:pt x="294" y="90"/>
                    <a:pt x="294" y="157"/>
                  </a:cubicBezTo>
                  <a:cubicBezTo>
                    <a:pt x="294" y="226"/>
                    <a:pt x="226" y="271"/>
                    <a:pt x="159" y="271"/>
                  </a:cubicBezTo>
                  <a:cubicBezTo>
                    <a:pt x="90" y="271"/>
                    <a:pt x="24" y="226"/>
                    <a:pt x="24" y="157"/>
                  </a:cubicBezTo>
                  <a:cubicBezTo>
                    <a:pt x="24" y="90"/>
                    <a:pt x="90" y="22"/>
                    <a:pt x="159" y="22"/>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8"/>
            <p:cNvSpPr/>
            <p:nvPr/>
          </p:nvSpPr>
          <p:spPr>
            <a:xfrm>
              <a:off x="8263091" y="1277274"/>
              <a:ext cx="50099" cy="50099"/>
            </a:xfrm>
            <a:custGeom>
              <a:rect b="b" l="l" r="r" t="t"/>
              <a:pathLst>
                <a:path extrusionOk="0" h="317" w="317">
                  <a:moveTo>
                    <a:pt x="159" y="22"/>
                  </a:moveTo>
                  <a:cubicBezTo>
                    <a:pt x="226" y="22"/>
                    <a:pt x="294" y="91"/>
                    <a:pt x="294" y="158"/>
                  </a:cubicBezTo>
                  <a:cubicBezTo>
                    <a:pt x="294" y="226"/>
                    <a:pt x="226" y="293"/>
                    <a:pt x="159" y="293"/>
                  </a:cubicBezTo>
                  <a:cubicBezTo>
                    <a:pt x="90" y="293"/>
                    <a:pt x="24" y="226"/>
                    <a:pt x="24" y="158"/>
                  </a:cubicBezTo>
                  <a:cubicBezTo>
                    <a:pt x="24" y="91"/>
                    <a:pt x="90"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8"/>
            <p:cNvSpPr/>
            <p:nvPr/>
          </p:nvSpPr>
          <p:spPr>
            <a:xfrm>
              <a:off x="8263091" y="1156058"/>
              <a:ext cx="50099" cy="50099"/>
            </a:xfrm>
            <a:custGeom>
              <a:rect b="b" l="l" r="r" t="t"/>
              <a:pathLst>
                <a:path extrusionOk="0" h="317" w="317">
                  <a:moveTo>
                    <a:pt x="159" y="22"/>
                  </a:moveTo>
                  <a:cubicBezTo>
                    <a:pt x="226" y="22"/>
                    <a:pt x="294" y="90"/>
                    <a:pt x="294" y="157"/>
                  </a:cubicBezTo>
                  <a:cubicBezTo>
                    <a:pt x="294" y="226"/>
                    <a:pt x="226" y="293"/>
                    <a:pt x="159" y="293"/>
                  </a:cubicBezTo>
                  <a:cubicBezTo>
                    <a:pt x="90" y="293"/>
                    <a:pt x="24" y="226"/>
                    <a:pt x="24" y="157"/>
                  </a:cubicBezTo>
                  <a:cubicBezTo>
                    <a:pt x="24" y="90"/>
                    <a:pt x="90"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8"/>
            <p:cNvSpPr/>
            <p:nvPr/>
          </p:nvSpPr>
          <p:spPr>
            <a:xfrm>
              <a:off x="8263091" y="1034684"/>
              <a:ext cx="50099" cy="50099"/>
            </a:xfrm>
            <a:custGeom>
              <a:rect b="b" l="l" r="r" t="t"/>
              <a:pathLst>
                <a:path extrusionOk="0" h="317" w="317">
                  <a:moveTo>
                    <a:pt x="159" y="22"/>
                  </a:moveTo>
                  <a:cubicBezTo>
                    <a:pt x="226" y="22"/>
                    <a:pt x="294" y="91"/>
                    <a:pt x="294" y="158"/>
                  </a:cubicBezTo>
                  <a:cubicBezTo>
                    <a:pt x="294" y="226"/>
                    <a:pt x="226" y="293"/>
                    <a:pt x="159" y="293"/>
                  </a:cubicBezTo>
                  <a:cubicBezTo>
                    <a:pt x="90" y="293"/>
                    <a:pt x="24" y="226"/>
                    <a:pt x="24" y="158"/>
                  </a:cubicBezTo>
                  <a:cubicBezTo>
                    <a:pt x="24" y="91"/>
                    <a:pt x="90"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8"/>
            <p:cNvSpPr/>
            <p:nvPr/>
          </p:nvSpPr>
          <p:spPr>
            <a:xfrm>
              <a:off x="8263091" y="913310"/>
              <a:ext cx="50099" cy="50257"/>
            </a:xfrm>
            <a:custGeom>
              <a:rect b="b" l="l" r="r" t="t"/>
              <a:pathLst>
                <a:path extrusionOk="0" h="318" w="317">
                  <a:moveTo>
                    <a:pt x="159" y="46"/>
                  </a:moveTo>
                  <a:cubicBezTo>
                    <a:pt x="226" y="46"/>
                    <a:pt x="294" y="91"/>
                    <a:pt x="294" y="158"/>
                  </a:cubicBezTo>
                  <a:cubicBezTo>
                    <a:pt x="294" y="227"/>
                    <a:pt x="226" y="294"/>
                    <a:pt x="159" y="294"/>
                  </a:cubicBezTo>
                  <a:cubicBezTo>
                    <a:pt x="90" y="294"/>
                    <a:pt x="24" y="227"/>
                    <a:pt x="24" y="158"/>
                  </a:cubicBezTo>
                  <a:cubicBezTo>
                    <a:pt x="24" y="91"/>
                    <a:pt x="90"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8"/>
            <p:cNvSpPr/>
            <p:nvPr/>
          </p:nvSpPr>
          <p:spPr>
            <a:xfrm>
              <a:off x="8263091" y="792093"/>
              <a:ext cx="50099" cy="53576"/>
            </a:xfrm>
            <a:custGeom>
              <a:rect b="b" l="l" r="r" t="t"/>
              <a:pathLst>
                <a:path extrusionOk="0" h="339" w="317">
                  <a:moveTo>
                    <a:pt x="159" y="46"/>
                  </a:moveTo>
                  <a:cubicBezTo>
                    <a:pt x="226" y="46"/>
                    <a:pt x="294" y="91"/>
                    <a:pt x="294" y="181"/>
                  </a:cubicBezTo>
                  <a:cubicBezTo>
                    <a:pt x="294" y="248"/>
                    <a:pt x="226" y="293"/>
                    <a:pt x="159" y="293"/>
                  </a:cubicBezTo>
                  <a:cubicBezTo>
                    <a:pt x="90" y="293"/>
                    <a:pt x="24" y="248"/>
                    <a:pt x="24" y="181"/>
                  </a:cubicBezTo>
                  <a:cubicBezTo>
                    <a:pt x="24" y="91"/>
                    <a:pt x="90" y="46"/>
                    <a:pt x="159" y="46"/>
                  </a:cubicBezTo>
                  <a:close/>
                  <a:moveTo>
                    <a:pt x="159" y="0"/>
                  </a:moveTo>
                  <a:cubicBezTo>
                    <a:pt x="69" y="0"/>
                    <a:pt x="0" y="91"/>
                    <a:pt x="0" y="181"/>
                  </a:cubicBezTo>
                  <a:cubicBezTo>
                    <a:pt x="0" y="248"/>
                    <a:pt x="69" y="338"/>
                    <a:pt x="159" y="338"/>
                  </a:cubicBezTo>
                  <a:cubicBezTo>
                    <a:pt x="249" y="338"/>
                    <a:pt x="316" y="248"/>
                    <a:pt x="316" y="181"/>
                  </a:cubicBezTo>
                  <a:cubicBezTo>
                    <a:pt x="316" y="91"/>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8"/>
            <p:cNvSpPr/>
            <p:nvPr/>
          </p:nvSpPr>
          <p:spPr>
            <a:xfrm>
              <a:off x="8263091" y="674196"/>
              <a:ext cx="50099" cy="50099"/>
            </a:xfrm>
            <a:custGeom>
              <a:rect b="b" l="l" r="r" t="t"/>
              <a:pathLst>
                <a:path extrusionOk="0" h="317" w="317">
                  <a:moveTo>
                    <a:pt x="159" y="24"/>
                  </a:moveTo>
                  <a:cubicBezTo>
                    <a:pt x="226" y="24"/>
                    <a:pt x="294" y="91"/>
                    <a:pt x="294" y="160"/>
                  </a:cubicBezTo>
                  <a:cubicBezTo>
                    <a:pt x="294" y="226"/>
                    <a:pt x="226" y="271"/>
                    <a:pt x="159" y="271"/>
                  </a:cubicBezTo>
                  <a:cubicBezTo>
                    <a:pt x="90" y="271"/>
                    <a:pt x="24" y="226"/>
                    <a:pt x="24" y="160"/>
                  </a:cubicBezTo>
                  <a:cubicBezTo>
                    <a:pt x="24" y="91"/>
                    <a:pt x="90" y="24"/>
                    <a:pt x="159" y="24"/>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8"/>
            <p:cNvSpPr/>
            <p:nvPr/>
          </p:nvSpPr>
          <p:spPr>
            <a:xfrm>
              <a:off x="8263091" y="552980"/>
              <a:ext cx="50099" cy="50099"/>
            </a:xfrm>
            <a:custGeom>
              <a:rect b="b" l="l" r="r" t="t"/>
              <a:pathLst>
                <a:path extrusionOk="0" h="317" w="317">
                  <a:moveTo>
                    <a:pt x="159" y="24"/>
                  </a:moveTo>
                  <a:cubicBezTo>
                    <a:pt x="226" y="24"/>
                    <a:pt x="294" y="90"/>
                    <a:pt x="294" y="159"/>
                  </a:cubicBezTo>
                  <a:cubicBezTo>
                    <a:pt x="294" y="226"/>
                    <a:pt x="226" y="294"/>
                    <a:pt x="159" y="294"/>
                  </a:cubicBezTo>
                  <a:cubicBezTo>
                    <a:pt x="90" y="294"/>
                    <a:pt x="24" y="226"/>
                    <a:pt x="24" y="159"/>
                  </a:cubicBezTo>
                  <a:cubicBezTo>
                    <a:pt x="24" y="90"/>
                    <a:pt x="90"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8"/>
            <p:cNvSpPr/>
            <p:nvPr/>
          </p:nvSpPr>
          <p:spPr>
            <a:xfrm>
              <a:off x="8263091" y="431606"/>
              <a:ext cx="50099" cy="50099"/>
            </a:xfrm>
            <a:custGeom>
              <a:rect b="b" l="l" r="r" t="t"/>
              <a:pathLst>
                <a:path extrusionOk="0" h="317" w="317">
                  <a:moveTo>
                    <a:pt x="159" y="24"/>
                  </a:moveTo>
                  <a:cubicBezTo>
                    <a:pt x="226" y="24"/>
                    <a:pt x="294" y="91"/>
                    <a:pt x="294" y="159"/>
                  </a:cubicBezTo>
                  <a:cubicBezTo>
                    <a:pt x="294" y="226"/>
                    <a:pt x="226" y="295"/>
                    <a:pt x="159" y="295"/>
                  </a:cubicBezTo>
                  <a:cubicBezTo>
                    <a:pt x="90" y="295"/>
                    <a:pt x="24" y="226"/>
                    <a:pt x="24" y="159"/>
                  </a:cubicBezTo>
                  <a:cubicBezTo>
                    <a:pt x="24" y="91"/>
                    <a:pt x="90" y="24"/>
                    <a:pt x="159" y="24"/>
                  </a:cubicBezTo>
                  <a:close/>
                  <a:moveTo>
                    <a:pt x="159" y="1"/>
                  </a:moveTo>
                  <a:cubicBezTo>
                    <a:pt x="69" y="1"/>
                    <a:pt x="0" y="69"/>
                    <a:pt x="0" y="159"/>
                  </a:cubicBezTo>
                  <a:cubicBezTo>
                    <a:pt x="0" y="250"/>
                    <a:pt x="69" y="317"/>
                    <a:pt x="159" y="317"/>
                  </a:cubicBezTo>
                  <a:cubicBezTo>
                    <a:pt x="249" y="317"/>
                    <a:pt x="316" y="250"/>
                    <a:pt x="316" y="159"/>
                  </a:cubicBezTo>
                  <a:cubicBezTo>
                    <a:pt x="316" y="69"/>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a:off x="8263091" y="310231"/>
              <a:ext cx="50099" cy="50099"/>
            </a:xfrm>
            <a:custGeom>
              <a:rect b="b" l="l" r="r" t="t"/>
              <a:pathLst>
                <a:path extrusionOk="0" h="317" w="317">
                  <a:moveTo>
                    <a:pt x="159" y="24"/>
                  </a:moveTo>
                  <a:cubicBezTo>
                    <a:pt x="226" y="24"/>
                    <a:pt x="294" y="91"/>
                    <a:pt x="294" y="160"/>
                  </a:cubicBezTo>
                  <a:cubicBezTo>
                    <a:pt x="294" y="227"/>
                    <a:pt x="226" y="295"/>
                    <a:pt x="159" y="295"/>
                  </a:cubicBezTo>
                  <a:cubicBezTo>
                    <a:pt x="90" y="295"/>
                    <a:pt x="24" y="227"/>
                    <a:pt x="24" y="160"/>
                  </a:cubicBezTo>
                  <a:cubicBezTo>
                    <a:pt x="24" y="91"/>
                    <a:pt x="90" y="24"/>
                    <a:pt x="159" y="24"/>
                  </a:cubicBezTo>
                  <a:close/>
                  <a:moveTo>
                    <a:pt x="159" y="1"/>
                  </a:moveTo>
                  <a:cubicBezTo>
                    <a:pt x="69" y="1"/>
                    <a:pt x="0" y="70"/>
                    <a:pt x="0" y="160"/>
                  </a:cubicBezTo>
                  <a:cubicBezTo>
                    <a:pt x="0" y="250"/>
                    <a:pt x="69" y="317"/>
                    <a:pt x="159" y="317"/>
                  </a:cubicBezTo>
                  <a:cubicBezTo>
                    <a:pt x="249" y="317"/>
                    <a:pt x="316" y="250"/>
                    <a:pt x="316" y="160"/>
                  </a:cubicBezTo>
                  <a:cubicBezTo>
                    <a:pt x="316" y="70"/>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8384307" y="1398648"/>
              <a:ext cx="50099" cy="50099"/>
            </a:xfrm>
            <a:custGeom>
              <a:rect b="b" l="l" r="r" t="t"/>
              <a:pathLst>
                <a:path extrusionOk="0" h="317" w="317">
                  <a:moveTo>
                    <a:pt x="160" y="22"/>
                  </a:moveTo>
                  <a:cubicBezTo>
                    <a:pt x="226" y="22"/>
                    <a:pt x="272" y="90"/>
                    <a:pt x="272" y="157"/>
                  </a:cubicBezTo>
                  <a:cubicBezTo>
                    <a:pt x="272" y="226"/>
                    <a:pt x="226" y="271"/>
                    <a:pt x="160" y="271"/>
                  </a:cubicBezTo>
                  <a:cubicBezTo>
                    <a:pt x="91" y="271"/>
                    <a:pt x="24" y="226"/>
                    <a:pt x="24" y="157"/>
                  </a:cubicBezTo>
                  <a:cubicBezTo>
                    <a:pt x="24" y="90"/>
                    <a:pt x="91" y="22"/>
                    <a:pt x="160" y="22"/>
                  </a:cubicBezTo>
                  <a:close/>
                  <a:moveTo>
                    <a:pt x="160" y="0"/>
                  </a:moveTo>
                  <a:cubicBezTo>
                    <a:pt x="69" y="0"/>
                    <a:pt x="1" y="67"/>
                    <a:pt x="1" y="157"/>
                  </a:cubicBezTo>
                  <a:cubicBezTo>
                    <a:pt x="1" y="248"/>
                    <a:pt x="69" y="316"/>
                    <a:pt x="160" y="316"/>
                  </a:cubicBezTo>
                  <a:cubicBezTo>
                    <a:pt x="250" y="316"/>
                    <a:pt x="317" y="248"/>
                    <a:pt x="317" y="157"/>
                  </a:cubicBezTo>
                  <a:cubicBezTo>
                    <a:pt x="317" y="67"/>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8384307" y="1277274"/>
              <a:ext cx="50099" cy="50099"/>
            </a:xfrm>
            <a:custGeom>
              <a:rect b="b" l="l" r="r" t="t"/>
              <a:pathLst>
                <a:path extrusionOk="0" h="317" w="317">
                  <a:moveTo>
                    <a:pt x="160" y="22"/>
                  </a:moveTo>
                  <a:cubicBezTo>
                    <a:pt x="226" y="22"/>
                    <a:pt x="272" y="91"/>
                    <a:pt x="272" y="158"/>
                  </a:cubicBezTo>
                  <a:cubicBezTo>
                    <a:pt x="272" y="226"/>
                    <a:pt x="226" y="293"/>
                    <a:pt x="160" y="293"/>
                  </a:cubicBezTo>
                  <a:cubicBezTo>
                    <a:pt x="91" y="293"/>
                    <a:pt x="24" y="226"/>
                    <a:pt x="24" y="158"/>
                  </a:cubicBezTo>
                  <a:cubicBezTo>
                    <a:pt x="24"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8384307" y="1156058"/>
              <a:ext cx="50099" cy="50099"/>
            </a:xfrm>
            <a:custGeom>
              <a:rect b="b" l="l" r="r" t="t"/>
              <a:pathLst>
                <a:path extrusionOk="0" h="317" w="317">
                  <a:moveTo>
                    <a:pt x="160" y="22"/>
                  </a:moveTo>
                  <a:cubicBezTo>
                    <a:pt x="226" y="22"/>
                    <a:pt x="272" y="90"/>
                    <a:pt x="272" y="157"/>
                  </a:cubicBezTo>
                  <a:cubicBezTo>
                    <a:pt x="272" y="226"/>
                    <a:pt x="226" y="293"/>
                    <a:pt x="160" y="293"/>
                  </a:cubicBezTo>
                  <a:cubicBezTo>
                    <a:pt x="91" y="293"/>
                    <a:pt x="24" y="226"/>
                    <a:pt x="24" y="157"/>
                  </a:cubicBezTo>
                  <a:cubicBezTo>
                    <a:pt x="24"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8384307" y="1034684"/>
              <a:ext cx="50099" cy="50099"/>
            </a:xfrm>
            <a:custGeom>
              <a:rect b="b" l="l" r="r" t="t"/>
              <a:pathLst>
                <a:path extrusionOk="0" h="317" w="317">
                  <a:moveTo>
                    <a:pt x="160" y="22"/>
                  </a:moveTo>
                  <a:cubicBezTo>
                    <a:pt x="226" y="22"/>
                    <a:pt x="272" y="91"/>
                    <a:pt x="272" y="158"/>
                  </a:cubicBezTo>
                  <a:cubicBezTo>
                    <a:pt x="272" y="226"/>
                    <a:pt x="226" y="293"/>
                    <a:pt x="160" y="293"/>
                  </a:cubicBezTo>
                  <a:cubicBezTo>
                    <a:pt x="91" y="293"/>
                    <a:pt x="24" y="226"/>
                    <a:pt x="24" y="158"/>
                  </a:cubicBezTo>
                  <a:cubicBezTo>
                    <a:pt x="24"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8384307" y="913310"/>
              <a:ext cx="50099" cy="50257"/>
            </a:xfrm>
            <a:custGeom>
              <a:rect b="b" l="l" r="r" t="t"/>
              <a:pathLst>
                <a:path extrusionOk="0" h="318" w="317">
                  <a:moveTo>
                    <a:pt x="160" y="46"/>
                  </a:moveTo>
                  <a:cubicBezTo>
                    <a:pt x="226" y="46"/>
                    <a:pt x="272" y="91"/>
                    <a:pt x="272" y="158"/>
                  </a:cubicBezTo>
                  <a:cubicBezTo>
                    <a:pt x="272" y="227"/>
                    <a:pt x="226" y="294"/>
                    <a:pt x="160" y="294"/>
                  </a:cubicBezTo>
                  <a:cubicBezTo>
                    <a:pt x="91" y="294"/>
                    <a:pt x="24" y="227"/>
                    <a:pt x="24" y="158"/>
                  </a:cubicBezTo>
                  <a:cubicBezTo>
                    <a:pt x="24"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8384307" y="792093"/>
              <a:ext cx="50099" cy="53576"/>
            </a:xfrm>
            <a:custGeom>
              <a:rect b="b" l="l" r="r" t="t"/>
              <a:pathLst>
                <a:path extrusionOk="0" h="339" w="317">
                  <a:moveTo>
                    <a:pt x="160" y="46"/>
                  </a:moveTo>
                  <a:cubicBezTo>
                    <a:pt x="226" y="46"/>
                    <a:pt x="272" y="91"/>
                    <a:pt x="272" y="181"/>
                  </a:cubicBezTo>
                  <a:cubicBezTo>
                    <a:pt x="272" y="248"/>
                    <a:pt x="226" y="293"/>
                    <a:pt x="160" y="293"/>
                  </a:cubicBezTo>
                  <a:cubicBezTo>
                    <a:pt x="91" y="293"/>
                    <a:pt x="24" y="248"/>
                    <a:pt x="24" y="181"/>
                  </a:cubicBezTo>
                  <a:cubicBezTo>
                    <a:pt x="24" y="91"/>
                    <a:pt x="91" y="46"/>
                    <a:pt x="160" y="46"/>
                  </a:cubicBezTo>
                  <a:close/>
                  <a:moveTo>
                    <a:pt x="160" y="0"/>
                  </a:moveTo>
                  <a:cubicBezTo>
                    <a:pt x="69" y="0"/>
                    <a:pt x="1" y="91"/>
                    <a:pt x="1" y="181"/>
                  </a:cubicBezTo>
                  <a:cubicBezTo>
                    <a:pt x="1" y="248"/>
                    <a:pt x="69" y="338"/>
                    <a:pt x="160" y="338"/>
                  </a:cubicBezTo>
                  <a:cubicBezTo>
                    <a:pt x="250" y="338"/>
                    <a:pt x="317" y="248"/>
                    <a:pt x="317" y="181"/>
                  </a:cubicBezTo>
                  <a:cubicBezTo>
                    <a:pt x="317" y="91"/>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8"/>
            <p:cNvSpPr/>
            <p:nvPr/>
          </p:nvSpPr>
          <p:spPr>
            <a:xfrm>
              <a:off x="8384307" y="674196"/>
              <a:ext cx="50099" cy="50099"/>
            </a:xfrm>
            <a:custGeom>
              <a:rect b="b" l="l" r="r" t="t"/>
              <a:pathLst>
                <a:path extrusionOk="0" h="317" w="317">
                  <a:moveTo>
                    <a:pt x="160" y="24"/>
                  </a:moveTo>
                  <a:cubicBezTo>
                    <a:pt x="226" y="24"/>
                    <a:pt x="272" y="91"/>
                    <a:pt x="272" y="160"/>
                  </a:cubicBezTo>
                  <a:cubicBezTo>
                    <a:pt x="272" y="226"/>
                    <a:pt x="226" y="271"/>
                    <a:pt x="160" y="271"/>
                  </a:cubicBezTo>
                  <a:cubicBezTo>
                    <a:pt x="91" y="271"/>
                    <a:pt x="24" y="226"/>
                    <a:pt x="24" y="160"/>
                  </a:cubicBezTo>
                  <a:cubicBezTo>
                    <a:pt x="24" y="91"/>
                    <a:pt x="91" y="24"/>
                    <a:pt x="160" y="24"/>
                  </a:cubicBezTo>
                  <a:close/>
                  <a:moveTo>
                    <a:pt x="160" y="1"/>
                  </a:moveTo>
                  <a:cubicBezTo>
                    <a:pt x="69" y="1"/>
                    <a:pt x="1" y="69"/>
                    <a:pt x="1" y="160"/>
                  </a:cubicBezTo>
                  <a:cubicBezTo>
                    <a:pt x="1" y="250"/>
                    <a:pt x="69" y="317"/>
                    <a:pt x="160" y="317"/>
                  </a:cubicBezTo>
                  <a:cubicBezTo>
                    <a:pt x="250" y="317"/>
                    <a:pt x="317" y="250"/>
                    <a:pt x="317" y="160"/>
                  </a:cubicBezTo>
                  <a:cubicBezTo>
                    <a:pt x="317" y="69"/>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8"/>
            <p:cNvSpPr/>
            <p:nvPr/>
          </p:nvSpPr>
          <p:spPr>
            <a:xfrm>
              <a:off x="8384307" y="552980"/>
              <a:ext cx="50099" cy="50099"/>
            </a:xfrm>
            <a:custGeom>
              <a:rect b="b" l="l" r="r" t="t"/>
              <a:pathLst>
                <a:path extrusionOk="0" h="317" w="317">
                  <a:moveTo>
                    <a:pt x="160" y="24"/>
                  </a:moveTo>
                  <a:cubicBezTo>
                    <a:pt x="226" y="24"/>
                    <a:pt x="272" y="90"/>
                    <a:pt x="272" y="159"/>
                  </a:cubicBezTo>
                  <a:cubicBezTo>
                    <a:pt x="272" y="226"/>
                    <a:pt x="226" y="294"/>
                    <a:pt x="160" y="294"/>
                  </a:cubicBezTo>
                  <a:cubicBezTo>
                    <a:pt x="91" y="294"/>
                    <a:pt x="24" y="226"/>
                    <a:pt x="24" y="159"/>
                  </a:cubicBezTo>
                  <a:cubicBezTo>
                    <a:pt x="24" y="90"/>
                    <a:pt x="91" y="24"/>
                    <a:pt x="160" y="24"/>
                  </a:cubicBezTo>
                  <a:close/>
                  <a:moveTo>
                    <a:pt x="160" y="0"/>
                  </a:moveTo>
                  <a:cubicBezTo>
                    <a:pt x="69" y="0"/>
                    <a:pt x="1" y="69"/>
                    <a:pt x="1" y="159"/>
                  </a:cubicBezTo>
                  <a:cubicBezTo>
                    <a:pt x="1" y="249"/>
                    <a:pt x="69" y="316"/>
                    <a:pt x="160" y="316"/>
                  </a:cubicBezTo>
                  <a:cubicBezTo>
                    <a:pt x="250" y="316"/>
                    <a:pt x="317" y="249"/>
                    <a:pt x="317" y="159"/>
                  </a:cubicBezTo>
                  <a:cubicBezTo>
                    <a:pt x="317" y="69"/>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p:nvPr/>
          </p:nvSpPr>
          <p:spPr>
            <a:xfrm>
              <a:off x="8384307" y="431606"/>
              <a:ext cx="50099" cy="50099"/>
            </a:xfrm>
            <a:custGeom>
              <a:rect b="b" l="l" r="r" t="t"/>
              <a:pathLst>
                <a:path extrusionOk="0" h="317" w="317">
                  <a:moveTo>
                    <a:pt x="160" y="24"/>
                  </a:moveTo>
                  <a:cubicBezTo>
                    <a:pt x="226" y="24"/>
                    <a:pt x="272" y="91"/>
                    <a:pt x="272" y="159"/>
                  </a:cubicBezTo>
                  <a:cubicBezTo>
                    <a:pt x="272" y="226"/>
                    <a:pt x="226" y="295"/>
                    <a:pt x="160" y="295"/>
                  </a:cubicBezTo>
                  <a:cubicBezTo>
                    <a:pt x="91" y="295"/>
                    <a:pt x="24" y="226"/>
                    <a:pt x="24" y="159"/>
                  </a:cubicBezTo>
                  <a:cubicBezTo>
                    <a:pt x="24" y="91"/>
                    <a:pt x="91" y="24"/>
                    <a:pt x="160" y="24"/>
                  </a:cubicBezTo>
                  <a:close/>
                  <a:moveTo>
                    <a:pt x="160" y="1"/>
                  </a:moveTo>
                  <a:cubicBezTo>
                    <a:pt x="69" y="1"/>
                    <a:pt x="1" y="69"/>
                    <a:pt x="1" y="159"/>
                  </a:cubicBezTo>
                  <a:cubicBezTo>
                    <a:pt x="1" y="250"/>
                    <a:pt x="69" y="317"/>
                    <a:pt x="160" y="317"/>
                  </a:cubicBezTo>
                  <a:cubicBezTo>
                    <a:pt x="250" y="317"/>
                    <a:pt x="317" y="250"/>
                    <a:pt x="317" y="159"/>
                  </a:cubicBezTo>
                  <a:cubicBezTo>
                    <a:pt x="317" y="69"/>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8384307" y="310231"/>
              <a:ext cx="50099" cy="50099"/>
            </a:xfrm>
            <a:custGeom>
              <a:rect b="b" l="l" r="r" t="t"/>
              <a:pathLst>
                <a:path extrusionOk="0" h="317" w="317">
                  <a:moveTo>
                    <a:pt x="160" y="24"/>
                  </a:moveTo>
                  <a:cubicBezTo>
                    <a:pt x="226" y="24"/>
                    <a:pt x="272" y="91"/>
                    <a:pt x="272" y="160"/>
                  </a:cubicBezTo>
                  <a:cubicBezTo>
                    <a:pt x="272" y="227"/>
                    <a:pt x="226" y="295"/>
                    <a:pt x="160" y="295"/>
                  </a:cubicBezTo>
                  <a:cubicBezTo>
                    <a:pt x="91" y="295"/>
                    <a:pt x="24" y="227"/>
                    <a:pt x="24" y="160"/>
                  </a:cubicBezTo>
                  <a:cubicBezTo>
                    <a:pt x="24" y="91"/>
                    <a:pt x="91" y="24"/>
                    <a:pt x="160" y="24"/>
                  </a:cubicBezTo>
                  <a:close/>
                  <a:moveTo>
                    <a:pt x="160" y="1"/>
                  </a:moveTo>
                  <a:cubicBezTo>
                    <a:pt x="69" y="1"/>
                    <a:pt x="1" y="70"/>
                    <a:pt x="1" y="160"/>
                  </a:cubicBezTo>
                  <a:cubicBezTo>
                    <a:pt x="1" y="250"/>
                    <a:pt x="69" y="317"/>
                    <a:pt x="160" y="317"/>
                  </a:cubicBezTo>
                  <a:cubicBezTo>
                    <a:pt x="250" y="317"/>
                    <a:pt x="317" y="250"/>
                    <a:pt x="317" y="160"/>
                  </a:cubicBezTo>
                  <a:cubicBezTo>
                    <a:pt x="317" y="70"/>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a:off x="8502204" y="1398648"/>
              <a:ext cx="50099" cy="50099"/>
            </a:xfrm>
            <a:custGeom>
              <a:rect b="b" l="l" r="r" t="t"/>
              <a:pathLst>
                <a:path extrusionOk="0" h="317" w="317">
                  <a:moveTo>
                    <a:pt x="158" y="22"/>
                  </a:moveTo>
                  <a:cubicBezTo>
                    <a:pt x="248" y="22"/>
                    <a:pt x="293" y="90"/>
                    <a:pt x="293" y="157"/>
                  </a:cubicBezTo>
                  <a:cubicBezTo>
                    <a:pt x="293" y="226"/>
                    <a:pt x="248" y="271"/>
                    <a:pt x="158" y="271"/>
                  </a:cubicBezTo>
                  <a:cubicBezTo>
                    <a:pt x="91" y="271"/>
                    <a:pt x="46" y="226"/>
                    <a:pt x="46" y="157"/>
                  </a:cubicBezTo>
                  <a:cubicBezTo>
                    <a:pt x="46" y="90"/>
                    <a:pt x="91" y="22"/>
                    <a:pt x="158" y="22"/>
                  </a:cubicBezTo>
                  <a:close/>
                  <a:moveTo>
                    <a:pt x="158" y="0"/>
                  </a:moveTo>
                  <a:cubicBezTo>
                    <a:pt x="91" y="0"/>
                    <a:pt x="0" y="67"/>
                    <a:pt x="0" y="157"/>
                  </a:cubicBezTo>
                  <a:cubicBezTo>
                    <a:pt x="0" y="248"/>
                    <a:pt x="91" y="316"/>
                    <a:pt x="158" y="316"/>
                  </a:cubicBezTo>
                  <a:cubicBezTo>
                    <a:pt x="248" y="316"/>
                    <a:pt x="317" y="248"/>
                    <a:pt x="317" y="157"/>
                  </a:cubicBezTo>
                  <a:cubicBezTo>
                    <a:pt x="317" y="67"/>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a:off x="8502204" y="1277274"/>
              <a:ext cx="50099" cy="50099"/>
            </a:xfrm>
            <a:custGeom>
              <a:rect b="b" l="l" r="r" t="t"/>
              <a:pathLst>
                <a:path extrusionOk="0" h="317" w="317">
                  <a:moveTo>
                    <a:pt x="158" y="22"/>
                  </a:moveTo>
                  <a:cubicBezTo>
                    <a:pt x="248" y="22"/>
                    <a:pt x="293" y="91"/>
                    <a:pt x="293" y="158"/>
                  </a:cubicBezTo>
                  <a:cubicBezTo>
                    <a:pt x="293" y="226"/>
                    <a:pt x="248" y="293"/>
                    <a:pt x="158" y="293"/>
                  </a:cubicBezTo>
                  <a:cubicBezTo>
                    <a:pt x="91" y="293"/>
                    <a:pt x="46" y="226"/>
                    <a:pt x="46" y="158"/>
                  </a:cubicBezTo>
                  <a:cubicBezTo>
                    <a:pt x="46" y="91"/>
                    <a:pt x="91" y="22"/>
                    <a:pt x="158" y="22"/>
                  </a:cubicBezTo>
                  <a:close/>
                  <a:moveTo>
                    <a:pt x="158" y="1"/>
                  </a:moveTo>
                  <a:cubicBezTo>
                    <a:pt x="91" y="1"/>
                    <a:pt x="0" y="67"/>
                    <a:pt x="0" y="158"/>
                  </a:cubicBezTo>
                  <a:cubicBezTo>
                    <a:pt x="0" y="248"/>
                    <a:pt x="91" y="317"/>
                    <a:pt x="158" y="317"/>
                  </a:cubicBezTo>
                  <a:cubicBezTo>
                    <a:pt x="248" y="317"/>
                    <a:pt x="317" y="248"/>
                    <a:pt x="317" y="158"/>
                  </a:cubicBezTo>
                  <a:cubicBezTo>
                    <a:pt x="317" y="67"/>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a:off x="8502204" y="1156058"/>
              <a:ext cx="50099" cy="50099"/>
            </a:xfrm>
            <a:custGeom>
              <a:rect b="b" l="l" r="r" t="t"/>
              <a:pathLst>
                <a:path extrusionOk="0" h="317" w="317">
                  <a:moveTo>
                    <a:pt x="158" y="22"/>
                  </a:moveTo>
                  <a:cubicBezTo>
                    <a:pt x="248" y="22"/>
                    <a:pt x="293" y="90"/>
                    <a:pt x="293" y="157"/>
                  </a:cubicBezTo>
                  <a:cubicBezTo>
                    <a:pt x="293" y="226"/>
                    <a:pt x="248" y="293"/>
                    <a:pt x="158" y="293"/>
                  </a:cubicBezTo>
                  <a:cubicBezTo>
                    <a:pt x="91" y="293"/>
                    <a:pt x="46" y="226"/>
                    <a:pt x="46" y="157"/>
                  </a:cubicBezTo>
                  <a:cubicBezTo>
                    <a:pt x="46" y="90"/>
                    <a:pt x="91" y="22"/>
                    <a:pt x="158" y="22"/>
                  </a:cubicBezTo>
                  <a:close/>
                  <a:moveTo>
                    <a:pt x="158" y="0"/>
                  </a:moveTo>
                  <a:cubicBezTo>
                    <a:pt x="91" y="0"/>
                    <a:pt x="0" y="67"/>
                    <a:pt x="0" y="157"/>
                  </a:cubicBezTo>
                  <a:cubicBezTo>
                    <a:pt x="0" y="247"/>
                    <a:pt x="91" y="316"/>
                    <a:pt x="158" y="316"/>
                  </a:cubicBezTo>
                  <a:cubicBezTo>
                    <a:pt x="248" y="316"/>
                    <a:pt x="317" y="247"/>
                    <a:pt x="317" y="157"/>
                  </a:cubicBezTo>
                  <a:cubicBezTo>
                    <a:pt x="317" y="67"/>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a:off x="8502204" y="1034684"/>
              <a:ext cx="50099" cy="50099"/>
            </a:xfrm>
            <a:custGeom>
              <a:rect b="b" l="l" r="r" t="t"/>
              <a:pathLst>
                <a:path extrusionOk="0" h="317" w="317">
                  <a:moveTo>
                    <a:pt x="158" y="22"/>
                  </a:moveTo>
                  <a:cubicBezTo>
                    <a:pt x="248" y="22"/>
                    <a:pt x="293" y="91"/>
                    <a:pt x="293" y="158"/>
                  </a:cubicBezTo>
                  <a:cubicBezTo>
                    <a:pt x="293" y="226"/>
                    <a:pt x="248" y="293"/>
                    <a:pt x="158" y="293"/>
                  </a:cubicBezTo>
                  <a:cubicBezTo>
                    <a:pt x="91" y="293"/>
                    <a:pt x="46" y="226"/>
                    <a:pt x="46" y="158"/>
                  </a:cubicBezTo>
                  <a:cubicBezTo>
                    <a:pt x="46" y="91"/>
                    <a:pt x="91" y="22"/>
                    <a:pt x="158" y="22"/>
                  </a:cubicBezTo>
                  <a:close/>
                  <a:moveTo>
                    <a:pt x="158" y="1"/>
                  </a:moveTo>
                  <a:cubicBezTo>
                    <a:pt x="91" y="1"/>
                    <a:pt x="0" y="67"/>
                    <a:pt x="0" y="158"/>
                  </a:cubicBezTo>
                  <a:cubicBezTo>
                    <a:pt x="0" y="248"/>
                    <a:pt x="91" y="317"/>
                    <a:pt x="158" y="317"/>
                  </a:cubicBezTo>
                  <a:cubicBezTo>
                    <a:pt x="248" y="317"/>
                    <a:pt x="317" y="248"/>
                    <a:pt x="317" y="158"/>
                  </a:cubicBezTo>
                  <a:cubicBezTo>
                    <a:pt x="317" y="67"/>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a:off x="8502204" y="913310"/>
              <a:ext cx="50099" cy="50257"/>
            </a:xfrm>
            <a:custGeom>
              <a:rect b="b" l="l" r="r" t="t"/>
              <a:pathLst>
                <a:path extrusionOk="0" h="318" w="317">
                  <a:moveTo>
                    <a:pt x="158" y="46"/>
                  </a:moveTo>
                  <a:cubicBezTo>
                    <a:pt x="248" y="46"/>
                    <a:pt x="293" y="91"/>
                    <a:pt x="293" y="158"/>
                  </a:cubicBezTo>
                  <a:cubicBezTo>
                    <a:pt x="293" y="227"/>
                    <a:pt x="248" y="294"/>
                    <a:pt x="158" y="294"/>
                  </a:cubicBezTo>
                  <a:cubicBezTo>
                    <a:pt x="91" y="294"/>
                    <a:pt x="46" y="227"/>
                    <a:pt x="46" y="158"/>
                  </a:cubicBezTo>
                  <a:cubicBezTo>
                    <a:pt x="46" y="91"/>
                    <a:pt x="91" y="46"/>
                    <a:pt x="158" y="46"/>
                  </a:cubicBezTo>
                  <a:close/>
                  <a:moveTo>
                    <a:pt x="158" y="1"/>
                  </a:moveTo>
                  <a:cubicBezTo>
                    <a:pt x="91" y="1"/>
                    <a:pt x="0" y="68"/>
                    <a:pt x="0" y="158"/>
                  </a:cubicBezTo>
                  <a:cubicBezTo>
                    <a:pt x="0" y="248"/>
                    <a:pt x="91" y="317"/>
                    <a:pt x="158" y="317"/>
                  </a:cubicBezTo>
                  <a:cubicBezTo>
                    <a:pt x="248" y="317"/>
                    <a:pt x="317" y="248"/>
                    <a:pt x="317" y="158"/>
                  </a:cubicBezTo>
                  <a:cubicBezTo>
                    <a:pt x="317" y="68"/>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a:off x="8502204" y="792093"/>
              <a:ext cx="50099" cy="53576"/>
            </a:xfrm>
            <a:custGeom>
              <a:rect b="b" l="l" r="r" t="t"/>
              <a:pathLst>
                <a:path extrusionOk="0" h="339" w="317">
                  <a:moveTo>
                    <a:pt x="158" y="46"/>
                  </a:moveTo>
                  <a:cubicBezTo>
                    <a:pt x="248" y="46"/>
                    <a:pt x="293" y="91"/>
                    <a:pt x="293" y="181"/>
                  </a:cubicBezTo>
                  <a:cubicBezTo>
                    <a:pt x="293" y="248"/>
                    <a:pt x="248" y="293"/>
                    <a:pt x="158" y="293"/>
                  </a:cubicBezTo>
                  <a:cubicBezTo>
                    <a:pt x="91" y="293"/>
                    <a:pt x="46" y="248"/>
                    <a:pt x="46" y="181"/>
                  </a:cubicBezTo>
                  <a:cubicBezTo>
                    <a:pt x="46" y="91"/>
                    <a:pt x="91" y="46"/>
                    <a:pt x="158" y="46"/>
                  </a:cubicBezTo>
                  <a:close/>
                  <a:moveTo>
                    <a:pt x="158" y="0"/>
                  </a:moveTo>
                  <a:cubicBezTo>
                    <a:pt x="91" y="0"/>
                    <a:pt x="0" y="91"/>
                    <a:pt x="0" y="181"/>
                  </a:cubicBezTo>
                  <a:cubicBezTo>
                    <a:pt x="0" y="248"/>
                    <a:pt x="91" y="338"/>
                    <a:pt x="158" y="338"/>
                  </a:cubicBezTo>
                  <a:cubicBezTo>
                    <a:pt x="248" y="338"/>
                    <a:pt x="317" y="248"/>
                    <a:pt x="317" y="181"/>
                  </a:cubicBezTo>
                  <a:cubicBezTo>
                    <a:pt x="317" y="91"/>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a:off x="8502204" y="674196"/>
              <a:ext cx="50099" cy="50099"/>
            </a:xfrm>
            <a:custGeom>
              <a:rect b="b" l="l" r="r" t="t"/>
              <a:pathLst>
                <a:path extrusionOk="0" h="317" w="317">
                  <a:moveTo>
                    <a:pt x="158" y="24"/>
                  </a:moveTo>
                  <a:cubicBezTo>
                    <a:pt x="248" y="24"/>
                    <a:pt x="293" y="91"/>
                    <a:pt x="293" y="160"/>
                  </a:cubicBezTo>
                  <a:cubicBezTo>
                    <a:pt x="293" y="226"/>
                    <a:pt x="248" y="271"/>
                    <a:pt x="158" y="271"/>
                  </a:cubicBezTo>
                  <a:cubicBezTo>
                    <a:pt x="91" y="271"/>
                    <a:pt x="46" y="226"/>
                    <a:pt x="46" y="160"/>
                  </a:cubicBezTo>
                  <a:cubicBezTo>
                    <a:pt x="46" y="91"/>
                    <a:pt x="91" y="24"/>
                    <a:pt x="158" y="24"/>
                  </a:cubicBezTo>
                  <a:close/>
                  <a:moveTo>
                    <a:pt x="158" y="1"/>
                  </a:moveTo>
                  <a:cubicBezTo>
                    <a:pt x="91" y="1"/>
                    <a:pt x="0" y="69"/>
                    <a:pt x="0" y="160"/>
                  </a:cubicBezTo>
                  <a:cubicBezTo>
                    <a:pt x="0" y="250"/>
                    <a:pt x="91" y="317"/>
                    <a:pt x="158" y="317"/>
                  </a:cubicBezTo>
                  <a:cubicBezTo>
                    <a:pt x="248" y="317"/>
                    <a:pt x="317" y="250"/>
                    <a:pt x="317" y="160"/>
                  </a:cubicBezTo>
                  <a:cubicBezTo>
                    <a:pt x="317" y="69"/>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8"/>
            <p:cNvSpPr/>
            <p:nvPr/>
          </p:nvSpPr>
          <p:spPr>
            <a:xfrm>
              <a:off x="8502204" y="552980"/>
              <a:ext cx="50099" cy="50099"/>
            </a:xfrm>
            <a:custGeom>
              <a:rect b="b" l="l" r="r" t="t"/>
              <a:pathLst>
                <a:path extrusionOk="0" h="317" w="317">
                  <a:moveTo>
                    <a:pt x="158" y="24"/>
                  </a:moveTo>
                  <a:cubicBezTo>
                    <a:pt x="248" y="24"/>
                    <a:pt x="293" y="90"/>
                    <a:pt x="293" y="159"/>
                  </a:cubicBezTo>
                  <a:cubicBezTo>
                    <a:pt x="293" y="226"/>
                    <a:pt x="248" y="294"/>
                    <a:pt x="158" y="294"/>
                  </a:cubicBezTo>
                  <a:cubicBezTo>
                    <a:pt x="91" y="294"/>
                    <a:pt x="46" y="226"/>
                    <a:pt x="46" y="159"/>
                  </a:cubicBezTo>
                  <a:cubicBezTo>
                    <a:pt x="46" y="90"/>
                    <a:pt x="91" y="24"/>
                    <a:pt x="158" y="24"/>
                  </a:cubicBezTo>
                  <a:close/>
                  <a:moveTo>
                    <a:pt x="158" y="0"/>
                  </a:moveTo>
                  <a:cubicBezTo>
                    <a:pt x="91" y="0"/>
                    <a:pt x="0" y="69"/>
                    <a:pt x="0" y="159"/>
                  </a:cubicBezTo>
                  <a:cubicBezTo>
                    <a:pt x="0" y="249"/>
                    <a:pt x="91" y="316"/>
                    <a:pt x="158" y="316"/>
                  </a:cubicBezTo>
                  <a:cubicBezTo>
                    <a:pt x="248" y="316"/>
                    <a:pt x="317" y="249"/>
                    <a:pt x="317" y="159"/>
                  </a:cubicBezTo>
                  <a:cubicBezTo>
                    <a:pt x="317" y="69"/>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8"/>
            <p:cNvSpPr/>
            <p:nvPr/>
          </p:nvSpPr>
          <p:spPr>
            <a:xfrm>
              <a:off x="8502204" y="431606"/>
              <a:ext cx="50099" cy="50099"/>
            </a:xfrm>
            <a:custGeom>
              <a:rect b="b" l="l" r="r" t="t"/>
              <a:pathLst>
                <a:path extrusionOk="0" h="317" w="317">
                  <a:moveTo>
                    <a:pt x="158" y="24"/>
                  </a:moveTo>
                  <a:cubicBezTo>
                    <a:pt x="248" y="24"/>
                    <a:pt x="293" y="91"/>
                    <a:pt x="293" y="159"/>
                  </a:cubicBezTo>
                  <a:cubicBezTo>
                    <a:pt x="293" y="226"/>
                    <a:pt x="248" y="295"/>
                    <a:pt x="158" y="295"/>
                  </a:cubicBezTo>
                  <a:cubicBezTo>
                    <a:pt x="91" y="295"/>
                    <a:pt x="46" y="226"/>
                    <a:pt x="46" y="159"/>
                  </a:cubicBezTo>
                  <a:cubicBezTo>
                    <a:pt x="46" y="91"/>
                    <a:pt x="91" y="24"/>
                    <a:pt x="158" y="24"/>
                  </a:cubicBezTo>
                  <a:close/>
                  <a:moveTo>
                    <a:pt x="158" y="1"/>
                  </a:moveTo>
                  <a:cubicBezTo>
                    <a:pt x="91" y="1"/>
                    <a:pt x="0" y="69"/>
                    <a:pt x="0" y="159"/>
                  </a:cubicBezTo>
                  <a:cubicBezTo>
                    <a:pt x="0" y="250"/>
                    <a:pt x="91" y="317"/>
                    <a:pt x="158" y="317"/>
                  </a:cubicBezTo>
                  <a:cubicBezTo>
                    <a:pt x="248" y="317"/>
                    <a:pt x="317" y="250"/>
                    <a:pt x="317" y="159"/>
                  </a:cubicBezTo>
                  <a:cubicBezTo>
                    <a:pt x="317" y="69"/>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a:off x="8502204" y="310231"/>
              <a:ext cx="50099" cy="50099"/>
            </a:xfrm>
            <a:custGeom>
              <a:rect b="b" l="l" r="r" t="t"/>
              <a:pathLst>
                <a:path extrusionOk="0" h="317" w="317">
                  <a:moveTo>
                    <a:pt x="158" y="24"/>
                  </a:moveTo>
                  <a:cubicBezTo>
                    <a:pt x="248" y="24"/>
                    <a:pt x="293" y="91"/>
                    <a:pt x="293" y="160"/>
                  </a:cubicBezTo>
                  <a:cubicBezTo>
                    <a:pt x="293" y="227"/>
                    <a:pt x="248" y="295"/>
                    <a:pt x="158" y="295"/>
                  </a:cubicBezTo>
                  <a:cubicBezTo>
                    <a:pt x="91" y="295"/>
                    <a:pt x="46" y="227"/>
                    <a:pt x="46" y="160"/>
                  </a:cubicBezTo>
                  <a:cubicBezTo>
                    <a:pt x="46" y="91"/>
                    <a:pt x="91" y="24"/>
                    <a:pt x="158" y="24"/>
                  </a:cubicBezTo>
                  <a:close/>
                  <a:moveTo>
                    <a:pt x="158" y="1"/>
                  </a:moveTo>
                  <a:cubicBezTo>
                    <a:pt x="91" y="1"/>
                    <a:pt x="0" y="70"/>
                    <a:pt x="0" y="160"/>
                  </a:cubicBezTo>
                  <a:cubicBezTo>
                    <a:pt x="0" y="250"/>
                    <a:pt x="91" y="317"/>
                    <a:pt x="158" y="317"/>
                  </a:cubicBezTo>
                  <a:cubicBezTo>
                    <a:pt x="248" y="317"/>
                    <a:pt x="317" y="250"/>
                    <a:pt x="317" y="160"/>
                  </a:cubicBezTo>
                  <a:cubicBezTo>
                    <a:pt x="317" y="70"/>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8623579" y="1398648"/>
              <a:ext cx="50099" cy="50099"/>
            </a:xfrm>
            <a:custGeom>
              <a:rect b="b" l="l" r="r" t="t"/>
              <a:pathLst>
                <a:path extrusionOk="0" h="317" w="317">
                  <a:moveTo>
                    <a:pt x="157" y="22"/>
                  </a:moveTo>
                  <a:cubicBezTo>
                    <a:pt x="226" y="22"/>
                    <a:pt x="293" y="90"/>
                    <a:pt x="293" y="157"/>
                  </a:cubicBezTo>
                  <a:cubicBezTo>
                    <a:pt x="293" y="226"/>
                    <a:pt x="226" y="271"/>
                    <a:pt x="157" y="271"/>
                  </a:cubicBezTo>
                  <a:cubicBezTo>
                    <a:pt x="90" y="271"/>
                    <a:pt x="22" y="226"/>
                    <a:pt x="22" y="157"/>
                  </a:cubicBezTo>
                  <a:cubicBezTo>
                    <a:pt x="22" y="90"/>
                    <a:pt x="90" y="22"/>
                    <a:pt x="157" y="22"/>
                  </a:cubicBezTo>
                  <a:close/>
                  <a:moveTo>
                    <a:pt x="157" y="0"/>
                  </a:moveTo>
                  <a:cubicBezTo>
                    <a:pt x="67" y="0"/>
                    <a:pt x="0" y="67"/>
                    <a:pt x="0" y="157"/>
                  </a:cubicBezTo>
                  <a:cubicBezTo>
                    <a:pt x="0" y="248"/>
                    <a:pt x="67" y="316"/>
                    <a:pt x="157" y="316"/>
                  </a:cubicBezTo>
                  <a:cubicBezTo>
                    <a:pt x="247" y="316"/>
                    <a:pt x="316" y="248"/>
                    <a:pt x="316" y="157"/>
                  </a:cubicBezTo>
                  <a:cubicBezTo>
                    <a:pt x="316" y="67"/>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a:off x="8623579" y="1277274"/>
              <a:ext cx="50099" cy="50099"/>
            </a:xfrm>
            <a:custGeom>
              <a:rect b="b" l="l" r="r" t="t"/>
              <a:pathLst>
                <a:path extrusionOk="0" h="317" w="317">
                  <a:moveTo>
                    <a:pt x="157" y="22"/>
                  </a:moveTo>
                  <a:cubicBezTo>
                    <a:pt x="226" y="22"/>
                    <a:pt x="293" y="91"/>
                    <a:pt x="293" y="158"/>
                  </a:cubicBezTo>
                  <a:cubicBezTo>
                    <a:pt x="293"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8623579" y="1156058"/>
              <a:ext cx="50099" cy="50099"/>
            </a:xfrm>
            <a:custGeom>
              <a:rect b="b" l="l" r="r" t="t"/>
              <a:pathLst>
                <a:path extrusionOk="0" h="317" w="317">
                  <a:moveTo>
                    <a:pt x="157" y="22"/>
                  </a:moveTo>
                  <a:cubicBezTo>
                    <a:pt x="226" y="22"/>
                    <a:pt x="293" y="90"/>
                    <a:pt x="293" y="157"/>
                  </a:cubicBezTo>
                  <a:cubicBezTo>
                    <a:pt x="293"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8623579" y="1034684"/>
              <a:ext cx="50099" cy="50099"/>
            </a:xfrm>
            <a:custGeom>
              <a:rect b="b" l="l" r="r" t="t"/>
              <a:pathLst>
                <a:path extrusionOk="0" h="317" w="317">
                  <a:moveTo>
                    <a:pt x="157" y="22"/>
                  </a:moveTo>
                  <a:cubicBezTo>
                    <a:pt x="226" y="22"/>
                    <a:pt x="293" y="91"/>
                    <a:pt x="293" y="158"/>
                  </a:cubicBezTo>
                  <a:cubicBezTo>
                    <a:pt x="293"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8623579" y="913310"/>
              <a:ext cx="50099" cy="50257"/>
            </a:xfrm>
            <a:custGeom>
              <a:rect b="b" l="l" r="r" t="t"/>
              <a:pathLst>
                <a:path extrusionOk="0" h="318" w="317">
                  <a:moveTo>
                    <a:pt x="157" y="46"/>
                  </a:moveTo>
                  <a:cubicBezTo>
                    <a:pt x="226" y="46"/>
                    <a:pt x="293" y="91"/>
                    <a:pt x="293" y="158"/>
                  </a:cubicBezTo>
                  <a:cubicBezTo>
                    <a:pt x="293"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8623579" y="792093"/>
              <a:ext cx="50099" cy="53576"/>
            </a:xfrm>
            <a:custGeom>
              <a:rect b="b" l="l" r="r" t="t"/>
              <a:pathLst>
                <a:path extrusionOk="0" h="339" w="317">
                  <a:moveTo>
                    <a:pt x="157" y="46"/>
                  </a:moveTo>
                  <a:cubicBezTo>
                    <a:pt x="226" y="46"/>
                    <a:pt x="293" y="91"/>
                    <a:pt x="293" y="181"/>
                  </a:cubicBezTo>
                  <a:cubicBezTo>
                    <a:pt x="293" y="248"/>
                    <a:pt x="226" y="293"/>
                    <a:pt x="157" y="293"/>
                  </a:cubicBezTo>
                  <a:cubicBezTo>
                    <a:pt x="90" y="293"/>
                    <a:pt x="22" y="248"/>
                    <a:pt x="22" y="181"/>
                  </a:cubicBezTo>
                  <a:cubicBezTo>
                    <a:pt x="22" y="91"/>
                    <a:pt x="90" y="46"/>
                    <a:pt x="157" y="46"/>
                  </a:cubicBezTo>
                  <a:close/>
                  <a:moveTo>
                    <a:pt x="157" y="0"/>
                  </a:moveTo>
                  <a:cubicBezTo>
                    <a:pt x="67" y="0"/>
                    <a:pt x="0" y="91"/>
                    <a:pt x="0" y="181"/>
                  </a:cubicBezTo>
                  <a:cubicBezTo>
                    <a:pt x="0" y="248"/>
                    <a:pt x="67" y="338"/>
                    <a:pt x="157" y="338"/>
                  </a:cubicBezTo>
                  <a:cubicBezTo>
                    <a:pt x="247" y="338"/>
                    <a:pt x="316" y="248"/>
                    <a:pt x="316" y="181"/>
                  </a:cubicBezTo>
                  <a:cubicBezTo>
                    <a:pt x="316" y="91"/>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8623579" y="674196"/>
              <a:ext cx="50099" cy="50099"/>
            </a:xfrm>
            <a:custGeom>
              <a:rect b="b" l="l" r="r" t="t"/>
              <a:pathLst>
                <a:path extrusionOk="0" h="317" w="317">
                  <a:moveTo>
                    <a:pt x="157" y="24"/>
                  </a:moveTo>
                  <a:cubicBezTo>
                    <a:pt x="226" y="24"/>
                    <a:pt x="293" y="91"/>
                    <a:pt x="293" y="160"/>
                  </a:cubicBezTo>
                  <a:cubicBezTo>
                    <a:pt x="293" y="226"/>
                    <a:pt x="226" y="271"/>
                    <a:pt x="157" y="271"/>
                  </a:cubicBezTo>
                  <a:cubicBezTo>
                    <a:pt x="90" y="271"/>
                    <a:pt x="22" y="226"/>
                    <a:pt x="22" y="160"/>
                  </a:cubicBezTo>
                  <a:cubicBezTo>
                    <a:pt x="22" y="91"/>
                    <a:pt x="90" y="24"/>
                    <a:pt x="157" y="24"/>
                  </a:cubicBezTo>
                  <a:close/>
                  <a:moveTo>
                    <a:pt x="157" y="1"/>
                  </a:moveTo>
                  <a:cubicBezTo>
                    <a:pt x="67" y="1"/>
                    <a:pt x="0" y="69"/>
                    <a:pt x="0" y="160"/>
                  </a:cubicBezTo>
                  <a:cubicBezTo>
                    <a:pt x="0" y="250"/>
                    <a:pt x="67" y="317"/>
                    <a:pt x="157" y="317"/>
                  </a:cubicBezTo>
                  <a:cubicBezTo>
                    <a:pt x="247" y="317"/>
                    <a:pt x="316" y="250"/>
                    <a:pt x="316" y="160"/>
                  </a:cubicBezTo>
                  <a:cubicBezTo>
                    <a:pt x="316" y="69"/>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8623579" y="552980"/>
              <a:ext cx="50099" cy="50099"/>
            </a:xfrm>
            <a:custGeom>
              <a:rect b="b" l="l" r="r" t="t"/>
              <a:pathLst>
                <a:path extrusionOk="0" h="317" w="317">
                  <a:moveTo>
                    <a:pt x="157" y="24"/>
                  </a:moveTo>
                  <a:cubicBezTo>
                    <a:pt x="226" y="24"/>
                    <a:pt x="293" y="90"/>
                    <a:pt x="293" y="159"/>
                  </a:cubicBezTo>
                  <a:cubicBezTo>
                    <a:pt x="293" y="226"/>
                    <a:pt x="226" y="294"/>
                    <a:pt x="157" y="294"/>
                  </a:cubicBezTo>
                  <a:cubicBezTo>
                    <a:pt x="90" y="294"/>
                    <a:pt x="22" y="226"/>
                    <a:pt x="22" y="159"/>
                  </a:cubicBezTo>
                  <a:cubicBezTo>
                    <a:pt x="22" y="90"/>
                    <a:pt x="90" y="24"/>
                    <a:pt x="157" y="24"/>
                  </a:cubicBezTo>
                  <a:close/>
                  <a:moveTo>
                    <a:pt x="157" y="0"/>
                  </a:moveTo>
                  <a:cubicBezTo>
                    <a:pt x="67" y="0"/>
                    <a:pt x="0" y="69"/>
                    <a:pt x="0" y="159"/>
                  </a:cubicBezTo>
                  <a:cubicBezTo>
                    <a:pt x="0" y="249"/>
                    <a:pt x="67" y="316"/>
                    <a:pt x="157" y="316"/>
                  </a:cubicBezTo>
                  <a:cubicBezTo>
                    <a:pt x="247" y="316"/>
                    <a:pt x="316" y="249"/>
                    <a:pt x="316" y="159"/>
                  </a:cubicBezTo>
                  <a:cubicBezTo>
                    <a:pt x="316" y="69"/>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8623579" y="431606"/>
              <a:ext cx="50099" cy="50099"/>
            </a:xfrm>
            <a:custGeom>
              <a:rect b="b" l="l" r="r" t="t"/>
              <a:pathLst>
                <a:path extrusionOk="0" h="317" w="317">
                  <a:moveTo>
                    <a:pt x="157" y="24"/>
                  </a:moveTo>
                  <a:cubicBezTo>
                    <a:pt x="226" y="24"/>
                    <a:pt x="293" y="91"/>
                    <a:pt x="293" y="159"/>
                  </a:cubicBezTo>
                  <a:cubicBezTo>
                    <a:pt x="293" y="226"/>
                    <a:pt x="226" y="295"/>
                    <a:pt x="157" y="295"/>
                  </a:cubicBezTo>
                  <a:cubicBezTo>
                    <a:pt x="90" y="295"/>
                    <a:pt x="22" y="226"/>
                    <a:pt x="22" y="159"/>
                  </a:cubicBezTo>
                  <a:cubicBezTo>
                    <a:pt x="22" y="91"/>
                    <a:pt x="90" y="24"/>
                    <a:pt x="157" y="24"/>
                  </a:cubicBezTo>
                  <a:close/>
                  <a:moveTo>
                    <a:pt x="157" y="1"/>
                  </a:moveTo>
                  <a:cubicBezTo>
                    <a:pt x="67" y="1"/>
                    <a:pt x="0" y="69"/>
                    <a:pt x="0" y="159"/>
                  </a:cubicBezTo>
                  <a:cubicBezTo>
                    <a:pt x="0" y="250"/>
                    <a:pt x="67" y="317"/>
                    <a:pt x="157" y="317"/>
                  </a:cubicBezTo>
                  <a:cubicBezTo>
                    <a:pt x="247" y="317"/>
                    <a:pt x="316" y="250"/>
                    <a:pt x="316" y="159"/>
                  </a:cubicBezTo>
                  <a:cubicBezTo>
                    <a:pt x="316" y="69"/>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623579" y="310231"/>
              <a:ext cx="50099" cy="50099"/>
            </a:xfrm>
            <a:custGeom>
              <a:rect b="b" l="l" r="r" t="t"/>
              <a:pathLst>
                <a:path extrusionOk="0" h="317" w="317">
                  <a:moveTo>
                    <a:pt x="157" y="24"/>
                  </a:moveTo>
                  <a:cubicBezTo>
                    <a:pt x="226" y="24"/>
                    <a:pt x="293" y="91"/>
                    <a:pt x="293" y="160"/>
                  </a:cubicBezTo>
                  <a:cubicBezTo>
                    <a:pt x="293" y="227"/>
                    <a:pt x="226" y="295"/>
                    <a:pt x="157" y="295"/>
                  </a:cubicBezTo>
                  <a:cubicBezTo>
                    <a:pt x="90" y="295"/>
                    <a:pt x="22" y="227"/>
                    <a:pt x="22" y="160"/>
                  </a:cubicBezTo>
                  <a:cubicBezTo>
                    <a:pt x="22" y="91"/>
                    <a:pt x="90" y="24"/>
                    <a:pt x="157" y="24"/>
                  </a:cubicBezTo>
                  <a:close/>
                  <a:moveTo>
                    <a:pt x="157" y="1"/>
                  </a:moveTo>
                  <a:cubicBezTo>
                    <a:pt x="67" y="1"/>
                    <a:pt x="0" y="70"/>
                    <a:pt x="0" y="160"/>
                  </a:cubicBezTo>
                  <a:cubicBezTo>
                    <a:pt x="0" y="250"/>
                    <a:pt x="67" y="317"/>
                    <a:pt x="157" y="317"/>
                  </a:cubicBezTo>
                  <a:cubicBezTo>
                    <a:pt x="247" y="317"/>
                    <a:pt x="316" y="250"/>
                    <a:pt x="316" y="160"/>
                  </a:cubicBezTo>
                  <a:cubicBezTo>
                    <a:pt x="316" y="70"/>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 name="Google Shape;216;p8"/>
          <p:cNvSpPr txBox="1"/>
          <p:nvPr>
            <p:ph type="title"/>
          </p:nvPr>
        </p:nvSpPr>
        <p:spPr>
          <a:xfrm>
            <a:off x="2037150" y="1792259"/>
            <a:ext cx="5069700" cy="2013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6000"/>
            </a:lvl1pPr>
            <a:lvl2pPr lvl="1" rtl="0" algn="ctr">
              <a:spcBef>
                <a:spcPts val="0"/>
              </a:spcBef>
              <a:spcAft>
                <a:spcPts val="0"/>
              </a:spcAft>
              <a:buNone/>
              <a:defRPr b="1" sz="3500"/>
            </a:lvl2pPr>
            <a:lvl3pPr lvl="2" rtl="0" algn="ctr">
              <a:spcBef>
                <a:spcPts val="0"/>
              </a:spcBef>
              <a:spcAft>
                <a:spcPts val="0"/>
              </a:spcAft>
              <a:buNone/>
              <a:defRPr b="1" sz="3500"/>
            </a:lvl3pPr>
            <a:lvl4pPr lvl="3" rtl="0" algn="ctr">
              <a:spcBef>
                <a:spcPts val="0"/>
              </a:spcBef>
              <a:spcAft>
                <a:spcPts val="0"/>
              </a:spcAft>
              <a:buNone/>
              <a:defRPr b="1" sz="3500"/>
            </a:lvl4pPr>
            <a:lvl5pPr lvl="4" rtl="0" algn="ctr">
              <a:spcBef>
                <a:spcPts val="0"/>
              </a:spcBef>
              <a:spcAft>
                <a:spcPts val="0"/>
              </a:spcAft>
              <a:buNone/>
              <a:defRPr b="1" sz="3500"/>
            </a:lvl5pPr>
            <a:lvl6pPr lvl="5" rtl="0" algn="ctr">
              <a:spcBef>
                <a:spcPts val="0"/>
              </a:spcBef>
              <a:spcAft>
                <a:spcPts val="0"/>
              </a:spcAft>
              <a:buNone/>
              <a:defRPr b="1" sz="3500"/>
            </a:lvl6pPr>
            <a:lvl7pPr lvl="6" rtl="0" algn="ctr">
              <a:spcBef>
                <a:spcPts val="0"/>
              </a:spcBef>
              <a:spcAft>
                <a:spcPts val="0"/>
              </a:spcAft>
              <a:buNone/>
              <a:defRPr b="1" sz="3500"/>
            </a:lvl7pPr>
            <a:lvl8pPr lvl="7" rtl="0" algn="ctr">
              <a:spcBef>
                <a:spcPts val="0"/>
              </a:spcBef>
              <a:spcAft>
                <a:spcPts val="0"/>
              </a:spcAft>
              <a:buNone/>
              <a:defRPr b="1" sz="3500"/>
            </a:lvl8pPr>
            <a:lvl9pPr lvl="8" rtl="0" algn="ctr">
              <a:spcBef>
                <a:spcPts val="0"/>
              </a:spcBef>
              <a:spcAft>
                <a:spcPts val="0"/>
              </a:spcAft>
              <a:buNone/>
              <a:defRPr b="1" sz="35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7" name="Shape 217"/>
        <p:cNvGrpSpPr/>
        <p:nvPr/>
      </p:nvGrpSpPr>
      <p:grpSpPr>
        <a:xfrm>
          <a:off x="0" y="0"/>
          <a:ext cx="0" cy="0"/>
          <a:chOff x="0" y="0"/>
          <a:chExt cx="0" cy="0"/>
        </a:xfrm>
      </p:grpSpPr>
      <p:sp>
        <p:nvSpPr>
          <p:cNvPr id="218" name="Google Shape;218;p9"/>
          <p:cNvSpPr/>
          <p:nvPr/>
        </p:nvSpPr>
        <p:spPr>
          <a:xfrm rot="1799980">
            <a:off x="6747889" y="688475"/>
            <a:ext cx="166492" cy="166491"/>
          </a:xfrm>
          <a:custGeom>
            <a:rect b="b" l="l" r="r" t="t"/>
            <a:pathLst>
              <a:path extrusionOk="0" h="882" w="882">
                <a:moveTo>
                  <a:pt x="430" y="159"/>
                </a:moveTo>
                <a:cubicBezTo>
                  <a:pt x="588" y="159"/>
                  <a:pt x="723" y="294"/>
                  <a:pt x="723" y="452"/>
                </a:cubicBezTo>
                <a:cubicBezTo>
                  <a:pt x="723" y="587"/>
                  <a:pt x="588" y="722"/>
                  <a:pt x="430" y="722"/>
                </a:cubicBezTo>
                <a:cubicBezTo>
                  <a:pt x="295" y="722"/>
                  <a:pt x="159" y="587"/>
                  <a:pt x="159" y="452"/>
                </a:cubicBezTo>
                <a:cubicBezTo>
                  <a:pt x="159" y="294"/>
                  <a:pt x="295" y="159"/>
                  <a:pt x="430" y="159"/>
                </a:cubicBezTo>
                <a:close/>
                <a:moveTo>
                  <a:pt x="430" y="0"/>
                </a:moveTo>
                <a:cubicBezTo>
                  <a:pt x="205" y="0"/>
                  <a:pt x="1" y="204"/>
                  <a:pt x="1" y="452"/>
                </a:cubicBezTo>
                <a:cubicBezTo>
                  <a:pt x="1" y="677"/>
                  <a:pt x="205" y="881"/>
                  <a:pt x="430" y="881"/>
                </a:cubicBezTo>
                <a:cubicBezTo>
                  <a:pt x="678" y="881"/>
                  <a:pt x="882" y="677"/>
                  <a:pt x="882" y="452"/>
                </a:cubicBezTo>
                <a:cubicBezTo>
                  <a:pt x="882" y="204"/>
                  <a:pt x="678" y="0"/>
                  <a:pt x="4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9"/>
          <p:cNvSpPr/>
          <p:nvPr/>
        </p:nvSpPr>
        <p:spPr>
          <a:xfrm rot="5400000">
            <a:off x="5291743" y="3681670"/>
            <a:ext cx="1172246" cy="144972"/>
          </a:xfrm>
          <a:custGeom>
            <a:rect b="b" l="l" r="r" t="t"/>
            <a:pathLst>
              <a:path extrusionOk="0" h="768" w="6210">
                <a:moveTo>
                  <a:pt x="656" y="0"/>
                </a:moveTo>
                <a:lnTo>
                  <a:pt x="0" y="609"/>
                </a:lnTo>
                <a:lnTo>
                  <a:pt x="114" y="723"/>
                </a:lnTo>
                <a:lnTo>
                  <a:pt x="656" y="226"/>
                </a:lnTo>
                <a:lnTo>
                  <a:pt x="1288" y="768"/>
                </a:lnTo>
                <a:lnTo>
                  <a:pt x="1896" y="226"/>
                </a:lnTo>
                <a:lnTo>
                  <a:pt x="2507" y="768"/>
                </a:lnTo>
                <a:lnTo>
                  <a:pt x="3115" y="226"/>
                </a:lnTo>
                <a:lnTo>
                  <a:pt x="3726" y="768"/>
                </a:lnTo>
                <a:lnTo>
                  <a:pt x="4334" y="226"/>
                </a:lnTo>
                <a:lnTo>
                  <a:pt x="4945" y="768"/>
                </a:lnTo>
                <a:lnTo>
                  <a:pt x="5553" y="226"/>
                </a:lnTo>
                <a:lnTo>
                  <a:pt x="6119" y="723"/>
                </a:lnTo>
                <a:lnTo>
                  <a:pt x="6209" y="609"/>
                </a:lnTo>
                <a:lnTo>
                  <a:pt x="5553" y="0"/>
                </a:lnTo>
                <a:lnTo>
                  <a:pt x="4945" y="564"/>
                </a:lnTo>
                <a:lnTo>
                  <a:pt x="4334" y="0"/>
                </a:lnTo>
                <a:lnTo>
                  <a:pt x="3726" y="564"/>
                </a:lnTo>
                <a:lnTo>
                  <a:pt x="3115" y="0"/>
                </a:lnTo>
                <a:lnTo>
                  <a:pt x="2507" y="564"/>
                </a:lnTo>
                <a:lnTo>
                  <a:pt x="1896" y="0"/>
                </a:lnTo>
                <a:lnTo>
                  <a:pt x="1288" y="564"/>
                </a:lnTo>
                <a:lnTo>
                  <a:pt x="6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9"/>
          <p:cNvSpPr/>
          <p:nvPr/>
        </p:nvSpPr>
        <p:spPr>
          <a:xfrm>
            <a:off x="7117921" y="2577439"/>
            <a:ext cx="476021" cy="476021"/>
          </a:xfrm>
          <a:custGeom>
            <a:rect b="b" l="l" r="r" t="t"/>
            <a:pathLst>
              <a:path extrusionOk="0" h="1514" w="1514">
                <a:moveTo>
                  <a:pt x="746" y="0"/>
                </a:moveTo>
                <a:cubicBezTo>
                  <a:pt x="340" y="0"/>
                  <a:pt x="0" y="340"/>
                  <a:pt x="0" y="768"/>
                </a:cubicBezTo>
                <a:cubicBezTo>
                  <a:pt x="0" y="1174"/>
                  <a:pt x="340" y="1513"/>
                  <a:pt x="746" y="1513"/>
                </a:cubicBezTo>
                <a:cubicBezTo>
                  <a:pt x="1174" y="1513"/>
                  <a:pt x="1514" y="1174"/>
                  <a:pt x="1514" y="768"/>
                </a:cubicBezTo>
                <a:cubicBezTo>
                  <a:pt x="1514" y="340"/>
                  <a:pt x="1174" y="0"/>
                  <a:pt x="7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9"/>
          <p:cNvSpPr/>
          <p:nvPr/>
        </p:nvSpPr>
        <p:spPr>
          <a:xfrm>
            <a:off x="7472602" y="2755145"/>
            <a:ext cx="298588" cy="298291"/>
          </a:xfrm>
          <a:custGeom>
            <a:rect b="b" l="l" r="r" t="t"/>
            <a:pathLst>
              <a:path extrusionOk="0" h="2009" w="2011">
                <a:moveTo>
                  <a:pt x="1875" y="136"/>
                </a:moveTo>
                <a:lnTo>
                  <a:pt x="1423" y="1828"/>
                </a:lnTo>
                <a:lnTo>
                  <a:pt x="813" y="1196"/>
                </a:lnTo>
                <a:lnTo>
                  <a:pt x="181" y="587"/>
                </a:lnTo>
                <a:lnTo>
                  <a:pt x="1875" y="136"/>
                </a:lnTo>
                <a:close/>
                <a:moveTo>
                  <a:pt x="2010" y="0"/>
                </a:moveTo>
                <a:lnTo>
                  <a:pt x="0" y="542"/>
                </a:lnTo>
                <a:lnTo>
                  <a:pt x="1468" y="2009"/>
                </a:lnTo>
                <a:lnTo>
                  <a:pt x="2010"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9"/>
          <p:cNvSpPr/>
          <p:nvPr/>
        </p:nvSpPr>
        <p:spPr>
          <a:xfrm>
            <a:off x="6157063" y="3344884"/>
            <a:ext cx="148" cy="148"/>
          </a:xfrm>
          <a:custGeom>
            <a:rect b="b" l="l" r="r" t="t"/>
            <a:pathLst>
              <a:path extrusionOk="0" fill="none" h="1" w="1">
                <a:moveTo>
                  <a:pt x="1" y="1"/>
                </a:moveTo>
                <a:lnTo>
                  <a:pt x="1" y="1"/>
                </a:lnTo>
                <a:close/>
              </a:path>
            </a:pathLst>
          </a:custGeom>
          <a:noFill/>
          <a:ln cap="flat" cmpd="sng" w="1725">
            <a:solidFill>
              <a:srgbClr val="EBB347"/>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9"/>
          <p:cNvSpPr/>
          <p:nvPr/>
        </p:nvSpPr>
        <p:spPr>
          <a:xfrm>
            <a:off x="5030858" y="3344884"/>
            <a:ext cx="148" cy="148"/>
          </a:xfrm>
          <a:custGeom>
            <a:rect b="b" l="l" r="r" t="t"/>
            <a:pathLst>
              <a:path extrusionOk="0" fill="none" h="1" w="1">
                <a:moveTo>
                  <a:pt x="1" y="1"/>
                </a:moveTo>
                <a:lnTo>
                  <a:pt x="1" y="1"/>
                </a:lnTo>
                <a:close/>
              </a:path>
            </a:pathLst>
          </a:custGeom>
          <a:noFill/>
          <a:ln cap="flat" cmpd="sng" w="1725">
            <a:solidFill>
              <a:srgbClr val="EBB347"/>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 name="Google Shape;224;p9"/>
          <p:cNvGrpSpPr/>
          <p:nvPr/>
        </p:nvGrpSpPr>
        <p:grpSpPr>
          <a:xfrm rot="1799950">
            <a:off x="6420212" y="792255"/>
            <a:ext cx="261298" cy="260492"/>
            <a:chOff x="7577990" y="4017361"/>
            <a:chExt cx="153773" cy="153299"/>
          </a:xfrm>
        </p:grpSpPr>
        <p:sp>
          <p:nvSpPr>
            <p:cNvPr id="225" name="Google Shape;225;p9"/>
            <p:cNvSpPr/>
            <p:nvPr/>
          </p:nvSpPr>
          <p:spPr>
            <a:xfrm>
              <a:off x="7642312" y="4017361"/>
              <a:ext cx="25128" cy="153299"/>
            </a:xfrm>
            <a:custGeom>
              <a:rect b="b" l="l" r="r" t="t"/>
              <a:pathLst>
                <a:path extrusionOk="0" h="970" w="159">
                  <a:moveTo>
                    <a:pt x="0" y="0"/>
                  </a:moveTo>
                  <a:lnTo>
                    <a:pt x="0" y="970"/>
                  </a:lnTo>
                  <a:lnTo>
                    <a:pt x="159" y="970"/>
                  </a:lnTo>
                  <a:lnTo>
                    <a:pt x="1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9"/>
            <p:cNvSpPr/>
            <p:nvPr/>
          </p:nvSpPr>
          <p:spPr>
            <a:xfrm>
              <a:off x="7577990" y="4081525"/>
              <a:ext cx="153773" cy="24970"/>
            </a:xfrm>
            <a:custGeom>
              <a:rect b="b" l="l" r="r" t="t"/>
              <a:pathLst>
                <a:path extrusionOk="0" h="158" w="973">
                  <a:moveTo>
                    <a:pt x="1" y="0"/>
                  </a:moveTo>
                  <a:lnTo>
                    <a:pt x="1" y="157"/>
                  </a:lnTo>
                  <a:lnTo>
                    <a:pt x="972" y="157"/>
                  </a:lnTo>
                  <a:lnTo>
                    <a:pt x="9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9"/>
          <p:cNvGrpSpPr/>
          <p:nvPr/>
        </p:nvGrpSpPr>
        <p:grpSpPr>
          <a:xfrm>
            <a:off x="671868" y="607833"/>
            <a:ext cx="2292784" cy="1678960"/>
            <a:chOff x="424970" y="410270"/>
            <a:chExt cx="1801653" cy="1319314"/>
          </a:xfrm>
        </p:grpSpPr>
        <p:sp>
          <p:nvSpPr>
            <p:cNvPr id="228" name="Google Shape;228;p9"/>
            <p:cNvSpPr/>
            <p:nvPr/>
          </p:nvSpPr>
          <p:spPr>
            <a:xfrm>
              <a:off x="910151" y="956138"/>
              <a:ext cx="139075" cy="139233"/>
            </a:xfrm>
            <a:custGeom>
              <a:rect b="b" l="l" r="r" t="t"/>
              <a:pathLst>
                <a:path extrusionOk="0" h="881" w="880">
                  <a:moveTo>
                    <a:pt x="452" y="158"/>
                  </a:moveTo>
                  <a:cubicBezTo>
                    <a:pt x="587" y="158"/>
                    <a:pt x="723" y="293"/>
                    <a:pt x="723" y="429"/>
                  </a:cubicBezTo>
                  <a:cubicBezTo>
                    <a:pt x="723" y="588"/>
                    <a:pt x="587" y="723"/>
                    <a:pt x="452" y="723"/>
                  </a:cubicBezTo>
                  <a:cubicBezTo>
                    <a:pt x="293" y="723"/>
                    <a:pt x="157" y="588"/>
                    <a:pt x="157" y="429"/>
                  </a:cubicBezTo>
                  <a:cubicBezTo>
                    <a:pt x="157" y="293"/>
                    <a:pt x="293" y="158"/>
                    <a:pt x="452" y="158"/>
                  </a:cubicBezTo>
                  <a:close/>
                  <a:moveTo>
                    <a:pt x="452" y="1"/>
                  </a:moveTo>
                  <a:cubicBezTo>
                    <a:pt x="203" y="1"/>
                    <a:pt x="0" y="203"/>
                    <a:pt x="0" y="429"/>
                  </a:cubicBezTo>
                  <a:cubicBezTo>
                    <a:pt x="0" y="678"/>
                    <a:pt x="203" y="880"/>
                    <a:pt x="452" y="880"/>
                  </a:cubicBezTo>
                  <a:cubicBezTo>
                    <a:pt x="678" y="880"/>
                    <a:pt x="880" y="678"/>
                    <a:pt x="880" y="429"/>
                  </a:cubicBezTo>
                  <a:cubicBezTo>
                    <a:pt x="880"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a:off x="424970" y="410270"/>
              <a:ext cx="121375" cy="981428"/>
            </a:xfrm>
            <a:custGeom>
              <a:rect b="b" l="l" r="r" t="t"/>
              <a:pathLst>
                <a:path extrusionOk="0" h="6210" w="768">
                  <a:moveTo>
                    <a:pt x="157" y="0"/>
                  </a:moveTo>
                  <a:lnTo>
                    <a:pt x="45" y="90"/>
                  </a:lnTo>
                  <a:lnTo>
                    <a:pt x="542" y="656"/>
                  </a:lnTo>
                  <a:lnTo>
                    <a:pt x="0" y="1264"/>
                  </a:lnTo>
                  <a:lnTo>
                    <a:pt x="542" y="1875"/>
                  </a:lnTo>
                  <a:lnTo>
                    <a:pt x="0" y="2483"/>
                  </a:lnTo>
                  <a:lnTo>
                    <a:pt x="542" y="3115"/>
                  </a:lnTo>
                  <a:lnTo>
                    <a:pt x="0" y="3726"/>
                  </a:lnTo>
                  <a:lnTo>
                    <a:pt x="542" y="4334"/>
                  </a:lnTo>
                  <a:lnTo>
                    <a:pt x="0" y="4945"/>
                  </a:lnTo>
                  <a:lnTo>
                    <a:pt x="542" y="5553"/>
                  </a:lnTo>
                  <a:lnTo>
                    <a:pt x="45" y="6119"/>
                  </a:lnTo>
                  <a:lnTo>
                    <a:pt x="157" y="6209"/>
                  </a:lnTo>
                  <a:lnTo>
                    <a:pt x="768" y="5553"/>
                  </a:lnTo>
                  <a:lnTo>
                    <a:pt x="202" y="4945"/>
                  </a:lnTo>
                  <a:lnTo>
                    <a:pt x="768" y="4334"/>
                  </a:lnTo>
                  <a:lnTo>
                    <a:pt x="202" y="3726"/>
                  </a:lnTo>
                  <a:lnTo>
                    <a:pt x="768" y="3115"/>
                  </a:lnTo>
                  <a:lnTo>
                    <a:pt x="202" y="2483"/>
                  </a:lnTo>
                  <a:lnTo>
                    <a:pt x="768" y="1875"/>
                  </a:lnTo>
                  <a:lnTo>
                    <a:pt x="202" y="1264"/>
                  </a:lnTo>
                  <a:lnTo>
                    <a:pt x="768" y="656"/>
                  </a:lnTo>
                  <a:lnTo>
                    <a:pt x="15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a:off x="603238" y="410270"/>
              <a:ext cx="117740" cy="981428"/>
            </a:xfrm>
            <a:custGeom>
              <a:rect b="b" l="l" r="r" t="t"/>
              <a:pathLst>
                <a:path extrusionOk="0" h="6210" w="745">
                  <a:moveTo>
                    <a:pt x="158" y="0"/>
                  </a:moveTo>
                  <a:lnTo>
                    <a:pt x="46" y="90"/>
                  </a:lnTo>
                  <a:lnTo>
                    <a:pt x="543" y="656"/>
                  </a:lnTo>
                  <a:lnTo>
                    <a:pt x="1" y="1264"/>
                  </a:lnTo>
                  <a:lnTo>
                    <a:pt x="543" y="1875"/>
                  </a:lnTo>
                  <a:lnTo>
                    <a:pt x="1" y="2483"/>
                  </a:lnTo>
                  <a:lnTo>
                    <a:pt x="543" y="3115"/>
                  </a:lnTo>
                  <a:lnTo>
                    <a:pt x="1" y="3726"/>
                  </a:lnTo>
                  <a:lnTo>
                    <a:pt x="543" y="4334"/>
                  </a:lnTo>
                  <a:lnTo>
                    <a:pt x="1" y="4945"/>
                  </a:lnTo>
                  <a:lnTo>
                    <a:pt x="543" y="5553"/>
                  </a:lnTo>
                  <a:lnTo>
                    <a:pt x="46" y="6119"/>
                  </a:lnTo>
                  <a:lnTo>
                    <a:pt x="158" y="6209"/>
                  </a:lnTo>
                  <a:lnTo>
                    <a:pt x="745" y="5553"/>
                  </a:lnTo>
                  <a:lnTo>
                    <a:pt x="203" y="4945"/>
                  </a:lnTo>
                  <a:lnTo>
                    <a:pt x="745" y="4334"/>
                  </a:lnTo>
                  <a:lnTo>
                    <a:pt x="203" y="3726"/>
                  </a:lnTo>
                  <a:lnTo>
                    <a:pt x="745" y="3115"/>
                  </a:lnTo>
                  <a:lnTo>
                    <a:pt x="203" y="2483"/>
                  </a:lnTo>
                  <a:lnTo>
                    <a:pt x="745" y="1875"/>
                  </a:lnTo>
                  <a:lnTo>
                    <a:pt x="203" y="1264"/>
                  </a:lnTo>
                  <a:lnTo>
                    <a:pt x="745" y="656"/>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9"/>
            <p:cNvSpPr/>
            <p:nvPr/>
          </p:nvSpPr>
          <p:spPr>
            <a:xfrm>
              <a:off x="1163330" y="602920"/>
              <a:ext cx="1063293" cy="1063293"/>
            </a:xfrm>
            <a:custGeom>
              <a:rect b="b" l="l" r="r" t="t"/>
              <a:pathLst>
                <a:path extrusionOk="0" h="6728" w="6728">
                  <a:moveTo>
                    <a:pt x="3365" y="45"/>
                  </a:moveTo>
                  <a:cubicBezTo>
                    <a:pt x="5171" y="45"/>
                    <a:pt x="6661" y="1535"/>
                    <a:pt x="6661" y="3365"/>
                  </a:cubicBezTo>
                  <a:cubicBezTo>
                    <a:pt x="6661" y="5171"/>
                    <a:pt x="5171" y="6661"/>
                    <a:pt x="3365" y="6661"/>
                  </a:cubicBezTo>
                  <a:cubicBezTo>
                    <a:pt x="1535" y="6661"/>
                    <a:pt x="45" y="5171"/>
                    <a:pt x="45" y="3365"/>
                  </a:cubicBezTo>
                  <a:cubicBezTo>
                    <a:pt x="45" y="1535"/>
                    <a:pt x="1535" y="45"/>
                    <a:pt x="3365" y="45"/>
                  </a:cubicBezTo>
                  <a:close/>
                  <a:moveTo>
                    <a:pt x="3365" y="0"/>
                  </a:moveTo>
                  <a:cubicBezTo>
                    <a:pt x="1490" y="0"/>
                    <a:pt x="0" y="1490"/>
                    <a:pt x="0" y="3365"/>
                  </a:cubicBezTo>
                  <a:cubicBezTo>
                    <a:pt x="0" y="5216"/>
                    <a:pt x="1490" y="6727"/>
                    <a:pt x="3365" y="6727"/>
                  </a:cubicBezTo>
                  <a:cubicBezTo>
                    <a:pt x="5216" y="6727"/>
                    <a:pt x="6728" y="5216"/>
                    <a:pt x="6728" y="3365"/>
                  </a:cubicBezTo>
                  <a:cubicBezTo>
                    <a:pt x="6728" y="1490"/>
                    <a:pt x="5216" y="0"/>
                    <a:pt x="336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9"/>
            <p:cNvSpPr/>
            <p:nvPr/>
          </p:nvSpPr>
          <p:spPr>
            <a:xfrm>
              <a:off x="1402444" y="842034"/>
              <a:ext cx="581587" cy="581587"/>
            </a:xfrm>
            <a:custGeom>
              <a:rect b="b" l="l" r="r" t="t"/>
              <a:pathLst>
                <a:path extrusionOk="0" h="3680" w="3680">
                  <a:moveTo>
                    <a:pt x="1852" y="67"/>
                  </a:moveTo>
                  <a:cubicBezTo>
                    <a:pt x="2822" y="67"/>
                    <a:pt x="3634" y="858"/>
                    <a:pt x="3634" y="1852"/>
                  </a:cubicBezTo>
                  <a:cubicBezTo>
                    <a:pt x="3634" y="2821"/>
                    <a:pt x="2822" y="3634"/>
                    <a:pt x="1852" y="3634"/>
                  </a:cubicBezTo>
                  <a:cubicBezTo>
                    <a:pt x="858" y="3634"/>
                    <a:pt x="67" y="2821"/>
                    <a:pt x="67" y="1852"/>
                  </a:cubicBezTo>
                  <a:cubicBezTo>
                    <a:pt x="67" y="858"/>
                    <a:pt x="858" y="67"/>
                    <a:pt x="1852" y="67"/>
                  </a:cubicBezTo>
                  <a:close/>
                  <a:moveTo>
                    <a:pt x="1852" y="1"/>
                  </a:moveTo>
                  <a:cubicBezTo>
                    <a:pt x="835" y="1"/>
                    <a:pt x="1" y="835"/>
                    <a:pt x="1" y="1852"/>
                  </a:cubicBezTo>
                  <a:cubicBezTo>
                    <a:pt x="1" y="2867"/>
                    <a:pt x="835" y="3679"/>
                    <a:pt x="1852" y="3679"/>
                  </a:cubicBezTo>
                  <a:cubicBezTo>
                    <a:pt x="2867" y="3679"/>
                    <a:pt x="3679" y="2867"/>
                    <a:pt x="3679" y="1852"/>
                  </a:cubicBezTo>
                  <a:cubicBezTo>
                    <a:pt x="3679" y="835"/>
                    <a:pt x="2867" y="1"/>
                    <a:pt x="185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9"/>
            <p:cNvSpPr/>
            <p:nvPr/>
          </p:nvSpPr>
          <p:spPr>
            <a:xfrm>
              <a:off x="1602205" y="1041796"/>
              <a:ext cx="185697" cy="185697"/>
            </a:xfrm>
            <a:custGeom>
              <a:rect b="b" l="l" r="r" t="t"/>
              <a:pathLst>
                <a:path extrusionOk="0" h="1175" w="1175">
                  <a:moveTo>
                    <a:pt x="588" y="46"/>
                  </a:moveTo>
                  <a:cubicBezTo>
                    <a:pt x="880" y="46"/>
                    <a:pt x="1106" y="293"/>
                    <a:pt x="1106" y="588"/>
                  </a:cubicBezTo>
                  <a:cubicBezTo>
                    <a:pt x="1106" y="880"/>
                    <a:pt x="880" y="1106"/>
                    <a:pt x="588" y="1106"/>
                  </a:cubicBezTo>
                  <a:cubicBezTo>
                    <a:pt x="293" y="1106"/>
                    <a:pt x="46" y="880"/>
                    <a:pt x="46" y="588"/>
                  </a:cubicBezTo>
                  <a:cubicBezTo>
                    <a:pt x="46" y="293"/>
                    <a:pt x="293" y="46"/>
                    <a:pt x="588" y="46"/>
                  </a:cubicBezTo>
                  <a:close/>
                  <a:moveTo>
                    <a:pt x="588" y="1"/>
                  </a:moveTo>
                  <a:cubicBezTo>
                    <a:pt x="248" y="1"/>
                    <a:pt x="1" y="248"/>
                    <a:pt x="1" y="588"/>
                  </a:cubicBezTo>
                  <a:cubicBezTo>
                    <a:pt x="1" y="904"/>
                    <a:pt x="248" y="1175"/>
                    <a:pt x="588" y="1175"/>
                  </a:cubicBezTo>
                  <a:cubicBezTo>
                    <a:pt x="904" y="1175"/>
                    <a:pt x="1175" y="904"/>
                    <a:pt x="1175" y="588"/>
                  </a:cubicBezTo>
                  <a:cubicBezTo>
                    <a:pt x="1175" y="248"/>
                    <a:pt x="904" y="1"/>
                    <a:pt x="58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 name="Google Shape;234;p9"/>
            <p:cNvGrpSpPr/>
            <p:nvPr/>
          </p:nvGrpSpPr>
          <p:grpSpPr>
            <a:xfrm>
              <a:off x="981565" y="1576128"/>
              <a:ext cx="153773" cy="153457"/>
              <a:chOff x="999127" y="1512753"/>
              <a:chExt cx="153773" cy="153457"/>
            </a:xfrm>
          </p:grpSpPr>
          <p:sp>
            <p:nvSpPr>
              <p:cNvPr id="235" name="Google Shape;235;p9"/>
              <p:cNvSpPr/>
              <p:nvPr/>
            </p:nvSpPr>
            <p:spPr>
              <a:xfrm>
                <a:off x="1063449" y="1512753"/>
                <a:ext cx="25286" cy="153457"/>
              </a:xfrm>
              <a:custGeom>
                <a:rect b="b" l="l" r="r" t="t"/>
                <a:pathLst>
                  <a:path extrusionOk="0" h="971" w="160">
                    <a:moveTo>
                      <a:pt x="0" y="1"/>
                    </a:moveTo>
                    <a:lnTo>
                      <a:pt x="0" y="970"/>
                    </a:lnTo>
                    <a:lnTo>
                      <a:pt x="159" y="970"/>
                    </a:ln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9"/>
              <p:cNvSpPr/>
              <p:nvPr/>
            </p:nvSpPr>
            <p:spPr>
              <a:xfrm>
                <a:off x="999127" y="1576917"/>
                <a:ext cx="153773" cy="25128"/>
              </a:xfrm>
              <a:custGeom>
                <a:rect b="b" l="l" r="r" t="t"/>
                <a:pathLst>
                  <a:path extrusionOk="0" h="159" w="973">
                    <a:moveTo>
                      <a:pt x="1" y="1"/>
                    </a:moveTo>
                    <a:lnTo>
                      <a:pt x="1" y="158"/>
                    </a:lnTo>
                    <a:lnTo>
                      <a:pt x="972" y="158"/>
                    </a:lnTo>
                    <a:lnTo>
                      <a:pt x="9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7" name="Google Shape;237;p9"/>
          <p:cNvSpPr/>
          <p:nvPr/>
        </p:nvSpPr>
        <p:spPr>
          <a:xfrm>
            <a:off x="6724743" y="3808595"/>
            <a:ext cx="1188870" cy="297663"/>
          </a:xfrm>
          <a:custGeom>
            <a:rect b="b" l="l" r="r" t="t"/>
            <a:pathLst>
              <a:path extrusionOk="0" h="1515" w="6051">
                <a:moveTo>
                  <a:pt x="1" y="1"/>
                </a:moveTo>
                <a:lnTo>
                  <a:pt x="1" y="1514"/>
                </a:lnTo>
                <a:lnTo>
                  <a:pt x="6051" y="1514"/>
                </a:lnTo>
                <a:lnTo>
                  <a:pt x="60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 name="Google Shape;238;p9"/>
          <p:cNvGrpSpPr/>
          <p:nvPr/>
        </p:nvGrpSpPr>
        <p:grpSpPr>
          <a:xfrm>
            <a:off x="6622250" y="3733283"/>
            <a:ext cx="1087006" cy="279583"/>
            <a:chOff x="3510847" y="4630870"/>
            <a:chExt cx="874432" cy="224890"/>
          </a:xfrm>
        </p:grpSpPr>
        <p:sp>
          <p:nvSpPr>
            <p:cNvPr id="239" name="Google Shape;239;p9"/>
            <p:cNvSpPr/>
            <p:nvPr/>
          </p:nvSpPr>
          <p:spPr>
            <a:xfrm>
              <a:off x="3510847" y="4630870"/>
              <a:ext cx="35875" cy="35875"/>
            </a:xfrm>
            <a:custGeom>
              <a:rect b="b" l="l" r="r" t="t"/>
              <a:pathLst>
                <a:path extrusionOk="0" h="227" w="227">
                  <a:moveTo>
                    <a:pt x="114" y="1"/>
                  </a:moveTo>
                  <a:cubicBezTo>
                    <a:pt x="46" y="1"/>
                    <a:pt x="0" y="68"/>
                    <a:pt x="0" y="113"/>
                  </a:cubicBezTo>
                  <a:cubicBezTo>
                    <a:pt x="0" y="181"/>
                    <a:pt x="46" y="227"/>
                    <a:pt x="114" y="227"/>
                  </a:cubicBezTo>
                  <a:cubicBezTo>
                    <a:pt x="159" y="227"/>
                    <a:pt x="226" y="181"/>
                    <a:pt x="226" y="113"/>
                  </a:cubicBezTo>
                  <a:cubicBezTo>
                    <a:pt x="226" y="68"/>
                    <a:pt x="159"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9"/>
            <p:cNvSpPr/>
            <p:nvPr/>
          </p:nvSpPr>
          <p:spPr>
            <a:xfrm>
              <a:off x="3603616" y="4630870"/>
              <a:ext cx="35875" cy="35875"/>
            </a:xfrm>
            <a:custGeom>
              <a:rect b="b" l="l" r="r" t="t"/>
              <a:pathLst>
                <a:path extrusionOk="0" h="227" w="227">
                  <a:moveTo>
                    <a:pt x="114" y="1"/>
                  </a:moveTo>
                  <a:cubicBezTo>
                    <a:pt x="46" y="1"/>
                    <a:pt x="0" y="68"/>
                    <a:pt x="0" y="113"/>
                  </a:cubicBezTo>
                  <a:cubicBezTo>
                    <a:pt x="0" y="181"/>
                    <a:pt x="46"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9"/>
            <p:cNvSpPr/>
            <p:nvPr/>
          </p:nvSpPr>
          <p:spPr>
            <a:xfrm>
              <a:off x="3696385" y="4630870"/>
              <a:ext cx="35875" cy="35875"/>
            </a:xfrm>
            <a:custGeom>
              <a:rect b="b" l="l" r="r" t="t"/>
              <a:pathLst>
                <a:path extrusionOk="0" h="227" w="227">
                  <a:moveTo>
                    <a:pt x="114" y="1"/>
                  </a:moveTo>
                  <a:cubicBezTo>
                    <a:pt x="45" y="1"/>
                    <a:pt x="0" y="68"/>
                    <a:pt x="0" y="113"/>
                  </a:cubicBezTo>
                  <a:cubicBezTo>
                    <a:pt x="0" y="181"/>
                    <a:pt x="45"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9"/>
            <p:cNvSpPr/>
            <p:nvPr/>
          </p:nvSpPr>
          <p:spPr>
            <a:xfrm>
              <a:off x="3789154" y="4630870"/>
              <a:ext cx="35875" cy="35875"/>
            </a:xfrm>
            <a:custGeom>
              <a:rect b="b" l="l" r="r" t="t"/>
              <a:pathLst>
                <a:path extrusionOk="0" h="227" w="227">
                  <a:moveTo>
                    <a:pt x="114" y="1"/>
                  </a:moveTo>
                  <a:cubicBezTo>
                    <a:pt x="69" y="1"/>
                    <a:pt x="0" y="68"/>
                    <a:pt x="0" y="113"/>
                  </a:cubicBezTo>
                  <a:cubicBezTo>
                    <a:pt x="0" y="181"/>
                    <a:pt x="69" y="227"/>
                    <a:pt x="114" y="227"/>
                  </a:cubicBezTo>
                  <a:cubicBezTo>
                    <a:pt x="181" y="227"/>
                    <a:pt x="226" y="181"/>
                    <a:pt x="226" y="113"/>
                  </a:cubicBezTo>
                  <a:cubicBezTo>
                    <a:pt x="226" y="68"/>
                    <a:pt x="181"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9"/>
            <p:cNvSpPr/>
            <p:nvPr/>
          </p:nvSpPr>
          <p:spPr>
            <a:xfrm>
              <a:off x="3885558" y="4630870"/>
              <a:ext cx="32082" cy="35875"/>
            </a:xfrm>
            <a:custGeom>
              <a:rect b="b" l="l" r="r" t="t"/>
              <a:pathLst>
                <a:path extrusionOk="0" h="227" w="203">
                  <a:moveTo>
                    <a:pt x="91" y="1"/>
                  </a:moveTo>
                  <a:cubicBezTo>
                    <a:pt x="46" y="1"/>
                    <a:pt x="1" y="68"/>
                    <a:pt x="1" y="113"/>
                  </a:cubicBezTo>
                  <a:cubicBezTo>
                    <a:pt x="1" y="181"/>
                    <a:pt x="46" y="227"/>
                    <a:pt x="91" y="227"/>
                  </a:cubicBezTo>
                  <a:cubicBezTo>
                    <a:pt x="158" y="227"/>
                    <a:pt x="203" y="181"/>
                    <a:pt x="203" y="113"/>
                  </a:cubicBezTo>
                  <a:cubicBezTo>
                    <a:pt x="203" y="68"/>
                    <a:pt x="158" y="1"/>
                    <a:pt x="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9"/>
            <p:cNvSpPr/>
            <p:nvPr/>
          </p:nvSpPr>
          <p:spPr>
            <a:xfrm>
              <a:off x="3978327" y="4630870"/>
              <a:ext cx="35875" cy="35875"/>
            </a:xfrm>
            <a:custGeom>
              <a:rect b="b" l="l" r="r" t="t"/>
              <a:pathLst>
                <a:path extrusionOk="0" h="227" w="227">
                  <a:moveTo>
                    <a:pt x="113" y="1"/>
                  </a:moveTo>
                  <a:cubicBezTo>
                    <a:pt x="46" y="1"/>
                    <a:pt x="1" y="68"/>
                    <a:pt x="1" y="113"/>
                  </a:cubicBezTo>
                  <a:cubicBezTo>
                    <a:pt x="1" y="181"/>
                    <a:pt x="46" y="227"/>
                    <a:pt x="113" y="227"/>
                  </a:cubicBezTo>
                  <a:cubicBezTo>
                    <a:pt x="158" y="227"/>
                    <a:pt x="226" y="181"/>
                    <a:pt x="226" y="113"/>
                  </a:cubicBezTo>
                  <a:cubicBezTo>
                    <a:pt x="226" y="68"/>
                    <a:pt x="158"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9"/>
            <p:cNvSpPr/>
            <p:nvPr/>
          </p:nvSpPr>
          <p:spPr>
            <a:xfrm>
              <a:off x="4071096" y="4630870"/>
              <a:ext cx="35875" cy="35875"/>
            </a:xfrm>
            <a:custGeom>
              <a:rect b="b" l="l" r="r" t="t"/>
              <a:pathLst>
                <a:path extrusionOk="0" h="227" w="227">
                  <a:moveTo>
                    <a:pt x="113" y="1"/>
                  </a:moveTo>
                  <a:cubicBezTo>
                    <a:pt x="46" y="1"/>
                    <a:pt x="1" y="68"/>
                    <a:pt x="1" y="113"/>
                  </a:cubicBezTo>
                  <a:cubicBezTo>
                    <a:pt x="1" y="181"/>
                    <a:pt x="46" y="227"/>
                    <a:pt x="113" y="227"/>
                  </a:cubicBezTo>
                  <a:cubicBezTo>
                    <a:pt x="181" y="227"/>
                    <a:pt x="226" y="181"/>
                    <a:pt x="226" y="113"/>
                  </a:cubicBezTo>
                  <a:cubicBezTo>
                    <a:pt x="226" y="68"/>
                    <a:pt x="181"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9"/>
            <p:cNvSpPr/>
            <p:nvPr/>
          </p:nvSpPr>
          <p:spPr>
            <a:xfrm>
              <a:off x="4163866" y="4630870"/>
              <a:ext cx="35875" cy="35875"/>
            </a:xfrm>
            <a:custGeom>
              <a:rect b="b" l="l" r="r" t="t"/>
              <a:pathLst>
                <a:path extrusionOk="0" h="227" w="227">
                  <a:moveTo>
                    <a:pt x="113" y="1"/>
                  </a:moveTo>
                  <a:cubicBezTo>
                    <a:pt x="46" y="1"/>
                    <a:pt x="1" y="68"/>
                    <a:pt x="1" y="113"/>
                  </a:cubicBezTo>
                  <a:cubicBezTo>
                    <a:pt x="1" y="181"/>
                    <a:pt x="46" y="227"/>
                    <a:pt x="113" y="227"/>
                  </a:cubicBezTo>
                  <a:cubicBezTo>
                    <a:pt x="181" y="227"/>
                    <a:pt x="226" y="181"/>
                    <a:pt x="226" y="113"/>
                  </a:cubicBezTo>
                  <a:cubicBezTo>
                    <a:pt x="226" y="68"/>
                    <a:pt x="181"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9"/>
            <p:cNvSpPr/>
            <p:nvPr/>
          </p:nvSpPr>
          <p:spPr>
            <a:xfrm>
              <a:off x="4256635" y="4630870"/>
              <a:ext cx="35875" cy="35875"/>
            </a:xfrm>
            <a:custGeom>
              <a:rect b="b" l="l" r="r" t="t"/>
              <a:pathLst>
                <a:path extrusionOk="0" h="227" w="227">
                  <a:moveTo>
                    <a:pt x="112" y="1"/>
                  </a:moveTo>
                  <a:cubicBezTo>
                    <a:pt x="67" y="1"/>
                    <a:pt x="0" y="68"/>
                    <a:pt x="0" y="113"/>
                  </a:cubicBezTo>
                  <a:cubicBezTo>
                    <a:pt x="0" y="181"/>
                    <a:pt x="67" y="227"/>
                    <a:pt x="112" y="227"/>
                  </a:cubicBezTo>
                  <a:cubicBezTo>
                    <a:pt x="181" y="227"/>
                    <a:pt x="226" y="181"/>
                    <a:pt x="226" y="113"/>
                  </a:cubicBezTo>
                  <a:cubicBezTo>
                    <a:pt x="226" y="68"/>
                    <a:pt x="181"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9"/>
            <p:cNvSpPr/>
            <p:nvPr/>
          </p:nvSpPr>
          <p:spPr>
            <a:xfrm>
              <a:off x="4349404" y="4630870"/>
              <a:ext cx="35875" cy="35875"/>
            </a:xfrm>
            <a:custGeom>
              <a:rect b="b" l="l" r="r" t="t"/>
              <a:pathLst>
                <a:path extrusionOk="0" h="227" w="227">
                  <a:moveTo>
                    <a:pt x="112" y="1"/>
                  </a:moveTo>
                  <a:cubicBezTo>
                    <a:pt x="67" y="1"/>
                    <a:pt x="0" y="68"/>
                    <a:pt x="0" y="113"/>
                  </a:cubicBezTo>
                  <a:cubicBezTo>
                    <a:pt x="0" y="181"/>
                    <a:pt x="67" y="227"/>
                    <a:pt x="112" y="227"/>
                  </a:cubicBezTo>
                  <a:cubicBezTo>
                    <a:pt x="181" y="227"/>
                    <a:pt x="226" y="181"/>
                    <a:pt x="226" y="113"/>
                  </a:cubicBezTo>
                  <a:cubicBezTo>
                    <a:pt x="226" y="68"/>
                    <a:pt x="181"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9"/>
            <p:cNvSpPr/>
            <p:nvPr/>
          </p:nvSpPr>
          <p:spPr>
            <a:xfrm>
              <a:off x="3510847" y="4727116"/>
              <a:ext cx="35875" cy="32398"/>
            </a:xfrm>
            <a:custGeom>
              <a:rect b="b" l="l" r="r" t="t"/>
              <a:pathLst>
                <a:path extrusionOk="0" h="205" w="227">
                  <a:moveTo>
                    <a:pt x="114" y="0"/>
                  </a:moveTo>
                  <a:cubicBezTo>
                    <a:pt x="46" y="0"/>
                    <a:pt x="0" y="46"/>
                    <a:pt x="0" y="91"/>
                  </a:cubicBezTo>
                  <a:cubicBezTo>
                    <a:pt x="0" y="159"/>
                    <a:pt x="46" y="205"/>
                    <a:pt x="114" y="205"/>
                  </a:cubicBezTo>
                  <a:cubicBezTo>
                    <a:pt x="159" y="205"/>
                    <a:pt x="226" y="159"/>
                    <a:pt x="226" y="91"/>
                  </a:cubicBezTo>
                  <a:cubicBezTo>
                    <a:pt x="226" y="46"/>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9"/>
            <p:cNvSpPr/>
            <p:nvPr/>
          </p:nvSpPr>
          <p:spPr>
            <a:xfrm>
              <a:off x="3603616" y="4727116"/>
              <a:ext cx="35875" cy="32398"/>
            </a:xfrm>
            <a:custGeom>
              <a:rect b="b" l="l" r="r" t="t"/>
              <a:pathLst>
                <a:path extrusionOk="0" h="205" w="227">
                  <a:moveTo>
                    <a:pt x="114" y="0"/>
                  </a:moveTo>
                  <a:cubicBezTo>
                    <a:pt x="46" y="0"/>
                    <a:pt x="0" y="46"/>
                    <a:pt x="0" y="91"/>
                  </a:cubicBezTo>
                  <a:cubicBezTo>
                    <a:pt x="0" y="159"/>
                    <a:pt x="46"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9"/>
            <p:cNvSpPr/>
            <p:nvPr/>
          </p:nvSpPr>
          <p:spPr>
            <a:xfrm>
              <a:off x="3696385" y="4727116"/>
              <a:ext cx="35875" cy="32398"/>
            </a:xfrm>
            <a:custGeom>
              <a:rect b="b" l="l" r="r" t="t"/>
              <a:pathLst>
                <a:path extrusionOk="0" h="205" w="227">
                  <a:moveTo>
                    <a:pt x="114" y="0"/>
                  </a:moveTo>
                  <a:cubicBezTo>
                    <a:pt x="45" y="0"/>
                    <a:pt x="0" y="46"/>
                    <a:pt x="0" y="91"/>
                  </a:cubicBezTo>
                  <a:cubicBezTo>
                    <a:pt x="0" y="159"/>
                    <a:pt x="45"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9"/>
            <p:cNvSpPr/>
            <p:nvPr/>
          </p:nvSpPr>
          <p:spPr>
            <a:xfrm>
              <a:off x="3789154" y="4727116"/>
              <a:ext cx="35875" cy="32398"/>
            </a:xfrm>
            <a:custGeom>
              <a:rect b="b" l="l" r="r" t="t"/>
              <a:pathLst>
                <a:path extrusionOk="0" h="205" w="227">
                  <a:moveTo>
                    <a:pt x="114" y="0"/>
                  </a:moveTo>
                  <a:cubicBezTo>
                    <a:pt x="69" y="0"/>
                    <a:pt x="0" y="46"/>
                    <a:pt x="0" y="91"/>
                  </a:cubicBezTo>
                  <a:cubicBezTo>
                    <a:pt x="0" y="159"/>
                    <a:pt x="69" y="205"/>
                    <a:pt x="114" y="205"/>
                  </a:cubicBezTo>
                  <a:cubicBezTo>
                    <a:pt x="181" y="205"/>
                    <a:pt x="226" y="159"/>
                    <a:pt x="226" y="91"/>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9"/>
            <p:cNvSpPr/>
            <p:nvPr/>
          </p:nvSpPr>
          <p:spPr>
            <a:xfrm>
              <a:off x="3885558" y="4727116"/>
              <a:ext cx="32082" cy="32398"/>
            </a:xfrm>
            <a:custGeom>
              <a:rect b="b" l="l" r="r" t="t"/>
              <a:pathLst>
                <a:path extrusionOk="0" h="205" w="203">
                  <a:moveTo>
                    <a:pt x="91" y="0"/>
                  </a:moveTo>
                  <a:cubicBezTo>
                    <a:pt x="46" y="0"/>
                    <a:pt x="1" y="46"/>
                    <a:pt x="1" y="91"/>
                  </a:cubicBezTo>
                  <a:cubicBezTo>
                    <a:pt x="1" y="159"/>
                    <a:pt x="46" y="205"/>
                    <a:pt x="91" y="205"/>
                  </a:cubicBezTo>
                  <a:cubicBezTo>
                    <a:pt x="158" y="205"/>
                    <a:pt x="203" y="159"/>
                    <a:pt x="203" y="91"/>
                  </a:cubicBezTo>
                  <a:cubicBezTo>
                    <a:pt x="203" y="46"/>
                    <a:pt x="158" y="0"/>
                    <a:pt x="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9"/>
            <p:cNvSpPr/>
            <p:nvPr/>
          </p:nvSpPr>
          <p:spPr>
            <a:xfrm>
              <a:off x="3978327" y="4727116"/>
              <a:ext cx="35875" cy="32398"/>
            </a:xfrm>
            <a:custGeom>
              <a:rect b="b" l="l" r="r" t="t"/>
              <a:pathLst>
                <a:path extrusionOk="0" h="205" w="227">
                  <a:moveTo>
                    <a:pt x="113" y="0"/>
                  </a:moveTo>
                  <a:cubicBezTo>
                    <a:pt x="46" y="0"/>
                    <a:pt x="1" y="46"/>
                    <a:pt x="1" y="91"/>
                  </a:cubicBezTo>
                  <a:cubicBezTo>
                    <a:pt x="1" y="159"/>
                    <a:pt x="46" y="205"/>
                    <a:pt x="113" y="205"/>
                  </a:cubicBezTo>
                  <a:cubicBezTo>
                    <a:pt x="158" y="205"/>
                    <a:pt x="226" y="159"/>
                    <a:pt x="226" y="91"/>
                  </a:cubicBezTo>
                  <a:cubicBezTo>
                    <a:pt x="226" y="46"/>
                    <a:pt x="158"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9"/>
            <p:cNvSpPr/>
            <p:nvPr/>
          </p:nvSpPr>
          <p:spPr>
            <a:xfrm>
              <a:off x="4071096" y="4727116"/>
              <a:ext cx="35875" cy="32398"/>
            </a:xfrm>
            <a:custGeom>
              <a:rect b="b" l="l" r="r" t="t"/>
              <a:pathLst>
                <a:path extrusionOk="0" h="205" w="227">
                  <a:moveTo>
                    <a:pt x="113" y="0"/>
                  </a:moveTo>
                  <a:cubicBezTo>
                    <a:pt x="46" y="0"/>
                    <a:pt x="1" y="46"/>
                    <a:pt x="1" y="91"/>
                  </a:cubicBezTo>
                  <a:cubicBezTo>
                    <a:pt x="1" y="159"/>
                    <a:pt x="46" y="205"/>
                    <a:pt x="113" y="205"/>
                  </a:cubicBezTo>
                  <a:cubicBezTo>
                    <a:pt x="181" y="205"/>
                    <a:pt x="226" y="159"/>
                    <a:pt x="226" y="91"/>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9"/>
            <p:cNvSpPr/>
            <p:nvPr/>
          </p:nvSpPr>
          <p:spPr>
            <a:xfrm>
              <a:off x="4163866" y="4727116"/>
              <a:ext cx="35875" cy="32398"/>
            </a:xfrm>
            <a:custGeom>
              <a:rect b="b" l="l" r="r" t="t"/>
              <a:pathLst>
                <a:path extrusionOk="0" h="205" w="227">
                  <a:moveTo>
                    <a:pt x="113" y="0"/>
                  </a:moveTo>
                  <a:cubicBezTo>
                    <a:pt x="46" y="0"/>
                    <a:pt x="1" y="46"/>
                    <a:pt x="1" y="91"/>
                  </a:cubicBezTo>
                  <a:cubicBezTo>
                    <a:pt x="1" y="159"/>
                    <a:pt x="46" y="205"/>
                    <a:pt x="113" y="205"/>
                  </a:cubicBezTo>
                  <a:cubicBezTo>
                    <a:pt x="181" y="205"/>
                    <a:pt x="226" y="159"/>
                    <a:pt x="226" y="91"/>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9"/>
            <p:cNvSpPr/>
            <p:nvPr/>
          </p:nvSpPr>
          <p:spPr>
            <a:xfrm>
              <a:off x="4256635" y="4727116"/>
              <a:ext cx="35875" cy="32398"/>
            </a:xfrm>
            <a:custGeom>
              <a:rect b="b" l="l" r="r" t="t"/>
              <a:pathLst>
                <a:path extrusionOk="0" h="205" w="227">
                  <a:moveTo>
                    <a:pt x="112" y="0"/>
                  </a:moveTo>
                  <a:cubicBezTo>
                    <a:pt x="67" y="0"/>
                    <a:pt x="0" y="46"/>
                    <a:pt x="0" y="91"/>
                  </a:cubicBezTo>
                  <a:cubicBezTo>
                    <a:pt x="0" y="159"/>
                    <a:pt x="67" y="205"/>
                    <a:pt x="112" y="205"/>
                  </a:cubicBezTo>
                  <a:cubicBezTo>
                    <a:pt x="181" y="205"/>
                    <a:pt x="226" y="159"/>
                    <a:pt x="226" y="91"/>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9"/>
            <p:cNvSpPr/>
            <p:nvPr/>
          </p:nvSpPr>
          <p:spPr>
            <a:xfrm>
              <a:off x="4349404" y="4727116"/>
              <a:ext cx="35875" cy="32398"/>
            </a:xfrm>
            <a:custGeom>
              <a:rect b="b" l="l" r="r" t="t"/>
              <a:pathLst>
                <a:path extrusionOk="0" h="205" w="227">
                  <a:moveTo>
                    <a:pt x="112" y="0"/>
                  </a:moveTo>
                  <a:cubicBezTo>
                    <a:pt x="67" y="0"/>
                    <a:pt x="0" y="46"/>
                    <a:pt x="0" y="91"/>
                  </a:cubicBezTo>
                  <a:cubicBezTo>
                    <a:pt x="0" y="159"/>
                    <a:pt x="67" y="205"/>
                    <a:pt x="112" y="205"/>
                  </a:cubicBezTo>
                  <a:cubicBezTo>
                    <a:pt x="181" y="205"/>
                    <a:pt x="226" y="159"/>
                    <a:pt x="226" y="91"/>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9"/>
            <p:cNvSpPr/>
            <p:nvPr/>
          </p:nvSpPr>
          <p:spPr>
            <a:xfrm>
              <a:off x="3510847" y="4819885"/>
              <a:ext cx="35875" cy="35875"/>
            </a:xfrm>
            <a:custGeom>
              <a:rect b="b" l="l" r="r" t="t"/>
              <a:pathLst>
                <a:path extrusionOk="0" h="227" w="227">
                  <a:moveTo>
                    <a:pt x="114" y="0"/>
                  </a:moveTo>
                  <a:cubicBezTo>
                    <a:pt x="46" y="0"/>
                    <a:pt x="0" y="46"/>
                    <a:pt x="0" y="114"/>
                  </a:cubicBezTo>
                  <a:cubicBezTo>
                    <a:pt x="0" y="159"/>
                    <a:pt x="46" y="226"/>
                    <a:pt x="114" y="226"/>
                  </a:cubicBezTo>
                  <a:cubicBezTo>
                    <a:pt x="159" y="226"/>
                    <a:pt x="226" y="159"/>
                    <a:pt x="226" y="114"/>
                  </a:cubicBezTo>
                  <a:cubicBezTo>
                    <a:pt x="226" y="46"/>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9"/>
            <p:cNvSpPr/>
            <p:nvPr/>
          </p:nvSpPr>
          <p:spPr>
            <a:xfrm>
              <a:off x="3603616" y="4819885"/>
              <a:ext cx="35875" cy="35875"/>
            </a:xfrm>
            <a:custGeom>
              <a:rect b="b" l="l" r="r" t="t"/>
              <a:pathLst>
                <a:path extrusionOk="0" h="227" w="227">
                  <a:moveTo>
                    <a:pt x="114" y="0"/>
                  </a:moveTo>
                  <a:cubicBezTo>
                    <a:pt x="46" y="0"/>
                    <a:pt x="0" y="46"/>
                    <a:pt x="0" y="114"/>
                  </a:cubicBezTo>
                  <a:cubicBezTo>
                    <a:pt x="0" y="159"/>
                    <a:pt x="46"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9"/>
            <p:cNvSpPr/>
            <p:nvPr/>
          </p:nvSpPr>
          <p:spPr>
            <a:xfrm>
              <a:off x="3696385" y="4819885"/>
              <a:ext cx="35875" cy="35875"/>
            </a:xfrm>
            <a:custGeom>
              <a:rect b="b" l="l" r="r" t="t"/>
              <a:pathLst>
                <a:path extrusionOk="0" h="227" w="227">
                  <a:moveTo>
                    <a:pt x="114" y="0"/>
                  </a:moveTo>
                  <a:cubicBezTo>
                    <a:pt x="45" y="0"/>
                    <a:pt x="0" y="46"/>
                    <a:pt x="0" y="114"/>
                  </a:cubicBezTo>
                  <a:cubicBezTo>
                    <a:pt x="0" y="159"/>
                    <a:pt x="45"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9"/>
            <p:cNvSpPr/>
            <p:nvPr/>
          </p:nvSpPr>
          <p:spPr>
            <a:xfrm>
              <a:off x="3789154" y="4819885"/>
              <a:ext cx="35875" cy="35875"/>
            </a:xfrm>
            <a:custGeom>
              <a:rect b="b" l="l" r="r" t="t"/>
              <a:pathLst>
                <a:path extrusionOk="0" h="227" w="227">
                  <a:moveTo>
                    <a:pt x="114" y="0"/>
                  </a:moveTo>
                  <a:cubicBezTo>
                    <a:pt x="69" y="0"/>
                    <a:pt x="0" y="46"/>
                    <a:pt x="0" y="114"/>
                  </a:cubicBezTo>
                  <a:cubicBezTo>
                    <a:pt x="0" y="159"/>
                    <a:pt x="69" y="226"/>
                    <a:pt x="114" y="226"/>
                  </a:cubicBezTo>
                  <a:cubicBezTo>
                    <a:pt x="181" y="226"/>
                    <a:pt x="226" y="159"/>
                    <a:pt x="226" y="114"/>
                  </a:cubicBezTo>
                  <a:cubicBezTo>
                    <a:pt x="226" y="46"/>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9"/>
            <p:cNvSpPr/>
            <p:nvPr/>
          </p:nvSpPr>
          <p:spPr>
            <a:xfrm>
              <a:off x="3885558" y="4819885"/>
              <a:ext cx="32082" cy="35875"/>
            </a:xfrm>
            <a:custGeom>
              <a:rect b="b" l="l" r="r" t="t"/>
              <a:pathLst>
                <a:path extrusionOk="0" h="227" w="203">
                  <a:moveTo>
                    <a:pt x="91" y="0"/>
                  </a:moveTo>
                  <a:cubicBezTo>
                    <a:pt x="46" y="0"/>
                    <a:pt x="1" y="46"/>
                    <a:pt x="1" y="114"/>
                  </a:cubicBezTo>
                  <a:cubicBezTo>
                    <a:pt x="1" y="159"/>
                    <a:pt x="46" y="226"/>
                    <a:pt x="91" y="226"/>
                  </a:cubicBezTo>
                  <a:cubicBezTo>
                    <a:pt x="158" y="226"/>
                    <a:pt x="203" y="159"/>
                    <a:pt x="203" y="114"/>
                  </a:cubicBezTo>
                  <a:cubicBezTo>
                    <a:pt x="203" y="46"/>
                    <a:pt x="158" y="0"/>
                    <a:pt x="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9"/>
            <p:cNvSpPr/>
            <p:nvPr/>
          </p:nvSpPr>
          <p:spPr>
            <a:xfrm>
              <a:off x="3978327" y="4819885"/>
              <a:ext cx="35875" cy="35875"/>
            </a:xfrm>
            <a:custGeom>
              <a:rect b="b" l="l" r="r" t="t"/>
              <a:pathLst>
                <a:path extrusionOk="0" h="227" w="227">
                  <a:moveTo>
                    <a:pt x="113" y="0"/>
                  </a:moveTo>
                  <a:cubicBezTo>
                    <a:pt x="46" y="0"/>
                    <a:pt x="1" y="46"/>
                    <a:pt x="1" y="114"/>
                  </a:cubicBezTo>
                  <a:cubicBezTo>
                    <a:pt x="1" y="159"/>
                    <a:pt x="46" y="226"/>
                    <a:pt x="113" y="226"/>
                  </a:cubicBezTo>
                  <a:cubicBezTo>
                    <a:pt x="158" y="226"/>
                    <a:pt x="226" y="159"/>
                    <a:pt x="226" y="114"/>
                  </a:cubicBezTo>
                  <a:cubicBezTo>
                    <a:pt x="226" y="46"/>
                    <a:pt x="158"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9"/>
            <p:cNvSpPr/>
            <p:nvPr/>
          </p:nvSpPr>
          <p:spPr>
            <a:xfrm>
              <a:off x="4071096" y="4819885"/>
              <a:ext cx="35875" cy="35875"/>
            </a:xfrm>
            <a:custGeom>
              <a:rect b="b" l="l" r="r" t="t"/>
              <a:pathLst>
                <a:path extrusionOk="0" h="227" w="227">
                  <a:moveTo>
                    <a:pt x="113" y="0"/>
                  </a:moveTo>
                  <a:cubicBezTo>
                    <a:pt x="46" y="0"/>
                    <a:pt x="1" y="46"/>
                    <a:pt x="1" y="114"/>
                  </a:cubicBezTo>
                  <a:cubicBezTo>
                    <a:pt x="1" y="159"/>
                    <a:pt x="46" y="226"/>
                    <a:pt x="113" y="226"/>
                  </a:cubicBezTo>
                  <a:cubicBezTo>
                    <a:pt x="181" y="226"/>
                    <a:pt x="226" y="159"/>
                    <a:pt x="226" y="114"/>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9"/>
            <p:cNvSpPr/>
            <p:nvPr/>
          </p:nvSpPr>
          <p:spPr>
            <a:xfrm>
              <a:off x="4163866" y="4819885"/>
              <a:ext cx="35875" cy="35875"/>
            </a:xfrm>
            <a:custGeom>
              <a:rect b="b" l="l" r="r" t="t"/>
              <a:pathLst>
                <a:path extrusionOk="0" h="227" w="227">
                  <a:moveTo>
                    <a:pt x="113" y="0"/>
                  </a:moveTo>
                  <a:cubicBezTo>
                    <a:pt x="46" y="0"/>
                    <a:pt x="1" y="46"/>
                    <a:pt x="1" y="114"/>
                  </a:cubicBezTo>
                  <a:cubicBezTo>
                    <a:pt x="1" y="159"/>
                    <a:pt x="46" y="226"/>
                    <a:pt x="113" y="226"/>
                  </a:cubicBezTo>
                  <a:cubicBezTo>
                    <a:pt x="181" y="226"/>
                    <a:pt x="226" y="159"/>
                    <a:pt x="226" y="114"/>
                  </a:cubicBezTo>
                  <a:cubicBezTo>
                    <a:pt x="226" y="46"/>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9"/>
            <p:cNvSpPr/>
            <p:nvPr/>
          </p:nvSpPr>
          <p:spPr>
            <a:xfrm>
              <a:off x="4256635" y="4819885"/>
              <a:ext cx="35875" cy="35875"/>
            </a:xfrm>
            <a:custGeom>
              <a:rect b="b" l="l" r="r" t="t"/>
              <a:pathLst>
                <a:path extrusionOk="0" h="227" w="227">
                  <a:moveTo>
                    <a:pt x="112" y="0"/>
                  </a:moveTo>
                  <a:cubicBezTo>
                    <a:pt x="67" y="0"/>
                    <a:pt x="0" y="46"/>
                    <a:pt x="0" y="114"/>
                  </a:cubicBezTo>
                  <a:cubicBezTo>
                    <a:pt x="0" y="159"/>
                    <a:pt x="67" y="226"/>
                    <a:pt x="112" y="226"/>
                  </a:cubicBezTo>
                  <a:cubicBezTo>
                    <a:pt x="181" y="226"/>
                    <a:pt x="226" y="159"/>
                    <a:pt x="226" y="114"/>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9"/>
            <p:cNvSpPr/>
            <p:nvPr/>
          </p:nvSpPr>
          <p:spPr>
            <a:xfrm>
              <a:off x="4349404" y="4819885"/>
              <a:ext cx="35875" cy="35875"/>
            </a:xfrm>
            <a:custGeom>
              <a:rect b="b" l="l" r="r" t="t"/>
              <a:pathLst>
                <a:path extrusionOk="0" h="227" w="227">
                  <a:moveTo>
                    <a:pt x="112" y="0"/>
                  </a:moveTo>
                  <a:cubicBezTo>
                    <a:pt x="67" y="0"/>
                    <a:pt x="0" y="46"/>
                    <a:pt x="0" y="114"/>
                  </a:cubicBezTo>
                  <a:cubicBezTo>
                    <a:pt x="0" y="159"/>
                    <a:pt x="67" y="226"/>
                    <a:pt x="112" y="226"/>
                  </a:cubicBezTo>
                  <a:cubicBezTo>
                    <a:pt x="181" y="226"/>
                    <a:pt x="226" y="159"/>
                    <a:pt x="226" y="114"/>
                  </a:cubicBezTo>
                  <a:cubicBezTo>
                    <a:pt x="226" y="46"/>
                    <a:pt x="181"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 name="Google Shape;269;p9"/>
          <p:cNvSpPr/>
          <p:nvPr/>
        </p:nvSpPr>
        <p:spPr>
          <a:xfrm>
            <a:off x="1325100" y="3345021"/>
            <a:ext cx="958868" cy="958719"/>
          </a:xfrm>
          <a:custGeom>
            <a:rect b="b" l="l" r="r" t="t"/>
            <a:pathLst>
              <a:path extrusionOk="0" h="6457" w="6458">
                <a:moveTo>
                  <a:pt x="3228" y="0"/>
                </a:moveTo>
                <a:cubicBezTo>
                  <a:pt x="1446" y="0"/>
                  <a:pt x="1" y="1445"/>
                  <a:pt x="1" y="3227"/>
                </a:cubicBezTo>
                <a:cubicBezTo>
                  <a:pt x="1" y="5012"/>
                  <a:pt x="1446" y="6457"/>
                  <a:pt x="3228" y="6457"/>
                </a:cubicBezTo>
                <a:cubicBezTo>
                  <a:pt x="5012" y="6457"/>
                  <a:pt x="6457" y="5012"/>
                  <a:pt x="6457" y="3227"/>
                </a:cubicBezTo>
                <a:cubicBezTo>
                  <a:pt x="6457" y="1445"/>
                  <a:pt x="5012" y="0"/>
                  <a:pt x="32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 name="Google Shape;270;p9"/>
          <p:cNvGrpSpPr/>
          <p:nvPr/>
        </p:nvGrpSpPr>
        <p:grpSpPr>
          <a:xfrm>
            <a:off x="1499413" y="3468852"/>
            <a:ext cx="898440" cy="902004"/>
            <a:chOff x="496246" y="3392789"/>
            <a:chExt cx="956296" cy="960089"/>
          </a:xfrm>
        </p:grpSpPr>
        <p:sp>
          <p:nvSpPr>
            <p:cNvPr id="271" name="Google Shape;271;p9"/>
            <p:cNvSpPr/>
            <p:nvPr/>
          </p:nvSpPr>
          <p:spPr>
            <a:xfrm>
              <a:off x="1441637" y="4002979"/>
              <a:ext cx="10905" cy="9957"/>
            </a:xfrm>
            <a:custGeom>
              <a:rect b="b" l="l" r="r" t="t"/>
              <a:pathLst>
                <a:path extrusionOk="0" h="63" w="69">
                  <a:moveTo>
                    <a:pt x="0" y="1"/>
                  </a:moveTo>
                  <a:lnTo>
                    <a:pt x="0" y="46"/>
                  </a:lnTo>
                  <a:cubicBezTo>
                    <a:pt x="12" y="57"/>
                    <a:pt x="23" y="62"/>
                    <a:pt x="31"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9"/>
            <p:cNvSpPr/>
            <p:nvPr/>
          </p:nvSpPr>
          <p:spPr>
            <a:xfrm>
              <a:off x="1438160" y="4000293"/>
              <a:ext cx="14382" cy="13433"/>
            </a:xfrm>
            <a:custGeom>
              <a:rect b="b" l="l" r="r" t="t"/>
              <a:pathLst>
                <a:path extrusionOk="0" h="85" w="91">
                  <a:moveTo>
                    <a:pt x="67" y="39"/>
                  </a:moveTo>
                  <a:lnTo>
                    <a:pt x="67" y="63"/>
                  </a:lnTo>
                  <a:lnTo>
                    <a:pt x="46" y="63"/>
                  </a:lnTo>
                  <a:lnTo>
                    <a:pt x="46" y="39"/>
                  </a:lnTo>
                  <a:close/>
                  <a:moveTo>
                    <a:pt x="56" y="0"/>
                  </a:moveTo>
                  <a:cubicBezTo>
                    <a:pt x="45" y="0"/>
                    <a:pt x="34" y="6"/>
                    <a:pt x="22" y="18"/>
                  </a:cubicBezTo>
                  <a:lnTo>
                    <a:pt x="0" y="39"/>
                  </a:lnTo>
                  <a:cubicBezTo>
                    <a:pt x="0" y="63"/>
                    <a:pt x="22" y="63"/>
                    <a:pt x="22" y="85"/>
                  </a:cubicBezTo>
                  <a:lnTo>
                    <a:pt x="91" y="85"/>
                  </a:lnTo>
                  <a:lnTo>
                    <a:pt x="91" y="39"/>
                  </a:lnTo>
                  <a:lnTo>
                    <a:pt x="91" y="18"/>
                  </a:ln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9"/>
            <p:cNvSpPr/>
            <p:nvPr/>
          </p:nvSpPr>
          <p:spPr>
            <a:xfrm>
              <a:off x="1373997" y="4138577"/>
              <a:ext cx="10589" cy="9798"/>
            </a:xfrm>
            <a:custGeom>
              <a:rect b="b" l="l" r="r" t="t"/>
              <a:pathLst>
                <a:path extrusionOk="0" h="62" w="67">
                  <a:moveTo>
                    <a:pt x="0" y="1"/>
                  </a:moveTo>
                  <a:lnTo>
                    <a:pt x="0" y="46"/>
                  </a:lnTo>
                  <a:cubicBezTo>
                    <a:pt x="11" y="57"/>
                    <a:pt x="22" y="62"/>
                    <a:pt x="31" y="62"/>
                  </a:cubicBezTo>
                  <a:cubicBezTo>
                    <a:pt x="39" y="62"/>
                    <a:pt x="45"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9"/>
            <p:cNvSpPr/>
            <p:nvPr/>
          </p:nvSpPr>
          <p:spPr>
            <a:xfrm>
              <a:off x="1370204" y="4135732"/>
              <a:ext cx="18175" cy="13591"/>
            </a:xfrm>
            <a:custGeom>
              <a:rect b="b" l="l" r="r" t="t"/>
              <a:pathLst>
                <a:path extrusionOk="0" h="86" w="115">
                  <a:moveTo>
                    <a:pt x="46" y="19"/>
                  </a:moveTo>
                  <a:cubicBezTo>
                    <a:pt x="69" y="19"/>
                    <a:pt x="69" y="19"/>
                    <a:pt x="69" y="40"/>
                  </a:cubicBezTo>
                  <a:lnTo>
                    <a:pt x="69" y="64"/>
                  </a:lnTo>
                  <a:lnTo>
                    <a:pt x="46" y="64"/>
                  </a:lnTo>
                  <a:lnTo>
                    <a:pt x="46" y="40"/>
                  </a:lnTo>
                  <a:lnTo>
                    <a:pt x="46" y="19"/>
                  </a:lnTo>
                  <a:close/>
                  <a:moveTo>
                    <a:pt x="57" y="1"/>
                  </a:moveTo>
                  <a:cubicBezTo>
                    <a:pt x="46" y="1"/>
                    <a:pt x="35" y="7"/>
                    <a:pt x="24" y="19"/>
                  </a:cubicBezTo>
                  <a:cubicBezTo>
                    <a:pt x="1" y="19"/>
                    <a:pt x="1" y="64"/>
                    <a:pt x="24" y="85"/>
                  </a:cubicBezTo>
                  <a:lnTo>
                    <a:pt x="91" y="85"/>
                  </a:lnTo>
                  <a:cubicBezTo>
                    <a:pt x="114" y="64"/>
                    <a:pt x="114" y="19"/>
                    <a:pt x="91" y="19"/>
                  </a:cubicBezTo>
                  <a:cubicBezTo>
                    <a:pt x="80" y="7"/>
                    <a:pt x="69"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9"/>
            <p:cNvSpPr/>
            <p:nvPr/>
          </p:nvSpPr>
          <p:spPr>
            <a:xfrm>
              <a:off x="1373997" y="4070620"/>
              <a:ext cx="10589" cy="10115"/>
            </a:xfrm>
            <a:custGeom>
              <a:rect b="b" l="l" r="r" t="t"/>
              <a:pathLst>
                <a:path extrusionOk="0" h="64" w="67">
                  <a:moveTo>
                    <a:pt x="0" y="1"/>
                  </a:moveTo>
                  <a:lnTo>
                    <a:pt x="0" y="46"/>
                  </a:lnTo>
                  <a:cubicBezTo>
                    <a:pt x="11" y="58"/>
                    <a:pt x="22" y="64"/>
                    <a:pt x="31" y="64"/>
                  </a:cubicBezTo>
                  <a:cubicBezTo>
                    <a:pt x="39" y="64"/>
                    <a:pt x="45"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9"/>
            <p:cNvSpPr/>
            <p:nvPr/>
          </p:nvSpPr>
          <p:spPr>
            <a:xfrm>
              <a:off x="1370204" y="4067301"/>
              <a:ext cx="18175" cy="14382"/>
            </a:xfrm>
            <a:custGeom>
              <a:rect b="b" l="l" r="r" t="t"/>
              <a:pathLst>
                <a:path extrusionOk="0" h="91" w="115">
                  <a:moveTo>
                    <a:pt x="69" y="45"/>
                  </a:moveTo>
                  <a:lnTo>
                    <a:pt x="69" y="67"/>
                  </a:lnTo>
                  <a:lnTo>
                    <a:pt x="46" y="67"/>
                  </a:lnTo>
                  <a:lnTo>
                    <a:pt x="46" y="45"/>
                  </a:lnTo>
                  <a:close/>
                  <a:moveTo>
                    <a:pt x="46" y="0"/>
                  </a:moveTo>
                  <a:cubicBezTo>
                    <a:pt x="46" y="0"/>
                    <a:pt x="24" y="0"/>
                    <a:pt x="24" y="22"/>
                  </a:cubicBezTo>
                  <a:lnTo>
                    <a:pt x="1" y="45"/>
                  </a:lnTo>
                  <a:cubicBezTo>
                    <a:pt x="1" y="67"/>
                    <a:pt x="24" y="67"/>
                    <a:pt x="24" y="90"/>
                  </a:cubicBezTo>
                  <a:lnTo>
                    <a:pt x="91" y="90"/>
                  </a:lnTo>
                  <a:cubicBezTo>
                    <a:pt x="114" y="67"/>
                    <a:pt x="114" y="45"/>
                    <a:pt x="91" y="22"/>
                  </a:cubicBezTo>
                  <a:cubicBezTo>
                    <a:pt x="69"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9"/>
            <p:cNvSpPr/>
            <p:nvPr/>
          </p:nvSpPr>
          <p:spPr>
            <a:xfrm>
              <a:off x="1238399" y="4271330"/>
              <a:ext cx="10747" cy="10115"/>
            </a:xfrm>
            <a:custGeom>
              <a:rect b="b" l="l" r="r" t="t"/>
              <a:pathLst>
                <a:path extrusionOk="0" h="64" w="68">
                  <a:moveTo>
                    <a:pt x="36" y="1"/>
                  </a:moveTo>
                  <a:cubicBezTo>
                    <a:pt x="28" y="1"/>
                    <a:pt x="22" y="7"/>
                    <a:pt x="22" y="18"/>
                  </a:cubicBezTo>
                  <a:cubicBezTo>
                    <a:pt x="0" y="18"/>
                    <a:pt x="0" y="40"/>
                    <a:pt x="22" y="64"/>
                  </a:cubicBezTo>
                  <a:lnTo>
                    <a:pt x="67" y="64"/>
                  </a:lnTo>
                  <a:lnTo>
                    <a:pt x="67" y="18"/>
                  </a:lnTo>
                  <a:cubicBezTo>
                    <a:pt x="56" y="7"/>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9"/>
            <p:cNvSpPr/>
            <p:nvPr/>
          </p:nvSpPr>
          <p:spPr>
            <a:xfrm>
              <a:off x="1234606" y="4271330"/>
              <a:ext cx="18175" cy="13591"/>
            </a:xfrm>
            <a:custGeom>
              <a:rect b="b" l="l" r="r" t="t"/>
              <a:pathLst>
                <a:path extrusionOk="0" h="86" w="115">
                  <a:moveTo>
                    <a:pt x="69" y="18"/>
                  </a:moveTo>
                  <a:lnTo>
                    <a:pt x="69" y="40"/>
                  </a:lnTo>
                  <a:cubicBezTo>
                    <a:pt x="69" y="52"/>
                    <a:pt x="63" y="58"/>
                    <a:pt x="58" y="58"/>
                  </a:cubicBezTo>
                  <a:cubicBezTo>
                    <a:pt x="52" y="58"/>
                    <a:pt x="46" y="52"/>
                    <a:pt x="46" y="40"/>
                  </a:cubicBezTo>
                  <a:lnTo>
                    <a:pt x="46" y="18"/>
                  </a:lnTo>
                  <a:close/>
                  <a:moveTo>
                    <a:pt x="58" y="1"/>
                  </a:moveTo>
                  <a:cubicBezTo>
                    <a:pt x="46" y="1"/>
                    <a:pt x="35" y="7"/>
                    <a:pt x="24" y="18"/>
                  </a:cubicBezTo>
                  <a:cubicBezTo>
                    <a:pt x="1" y="18"/>
                    <a:pt x="1" y="64"/>
                    <a:pt x="24" y="64"/>
                  </a:cubicBezTo>
                  <a:cubicBezTo>
                    <a:pt x="46" y="85"/>
                    <a:pt x="46" y="85"/>
                    <a:pt x="69" y="85"/>
                  </a:cubicBezTo>
                  <a:cubicBezTo>
                    <a:pt x="69" y="85"/>
                    <a:pt x="91" y="85"/>
                    <a:pt x="91" y="64"/>
                  </a:cubicBezTo>
                  <a:cubicBezTo>
                    <a:pt x="115" y="64"/>
                    <a:pt x="115" y="18"/>
                    <a:pt x="91" y="18"/>
                  </a:cubicBez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9"/>
            <p:cNvSpPr/>
            <p:nvPr/>
          </p:nvSpPr>
          <p:spPr>
            <a:xfrm>
              <a:off x="1306040" y="4206218"/>
              <a:ext cx="10905" cy="7270"/>
            </a:xfrm>
            <a:custGeom>
              <a:rect b="b" l="l" r="r" t="t"/>
              <a:pathLst>
                <a:path extrusionOk="0" h="46" w="69">
                  <a:moveTo>
                    <a:pt x="24" y="1"/>
                  </a:moveTo>
                  <a:cubicBezTo>
                    <a:pt x="0" y="24"/>
                    <a:pt x="0" y="24"/>
                    <a:pt x="24" y="46"/>
                  </a:cubicBezTo>
                  <a:lnTo>
                    <a:pt x="45" y="46"/>
                  </a:lnTo>
                  <a:cubicBezTo>
                    <a:pt x="69" y="24"/>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9"/>
            <p:cNvSpPr/>
            <p:nvPr/>
          </p:nvSpPr>
          <p:spPr>
            <a:xfrm>
              <a:off x="1306040" y="4202741"/>
              <a:ext cx="14382" cy="14540"/>
            </a:xfrm>
            <a:custGeom>
              <a:rect b="b" l="l" r="r" t="t"/>
              <a:pathLst>
                <a:path extrusionOk="0" h="92" w="91">
                  <a:moveTo>
                    <a:pt x="45" y="23"/>
                  </a:moveTo>
                  <a:lnTo>
                    <a:pt x="45" y="46"/>
                  </a:lnTo>
                  <a:lnTo>
                    <a:pt x="45" y="68"/>
                  </a:lnTo>
                  <a:cubicBezTo>
                    <a:pt x="24" y="68"/>
                    <a:pt x="24" y="68"/>
                    <a:pt x="24" y="46"/>
                  </a:cubicBezTo>
                  <a:cubicBezTo>
                    <a:pt x="24" y="23"/>
                    <a:pt x="24" y="23"/>
                    <a:pt x="45" y="23"/>
                  </a:cubicBezTo>
                  <a:close/>
                  <a:moveTo>
                    <a:pt x="45" y="1"/>
                  </a:moveTo>
                  <a:cubicBezTo>
                    <a:pt x="24" y="1"/>
                    <a:pt x="0" y="1"/>
                    <a:pt x="0" y="23"/>
                  </a:cubicBezTo>
                  <a:lnTo>
                    <a:pt x="0" y="46"/>
                  </a:lnTo>
                  <a:lnTo>
                    <a:pt x="0" y="68"/>
                  </a:lnTo>
                  <a:cubicBezTo>
                    <a:pt x="0" y="91"/>
                    <a:pt x="24" y="91"/>
                    <a:pt x="45" y="91"/>
                  </a:cubicBezTo>
                  <a:cubicBezTo>
                    <a:pt x="45" y="91"/>
                    <a:pt x="69" y="91"/>
                    <a:pt x="69" y="68"/>
                  </a:cubicBezTo>
                  <a:cubicBezTo>
                    <a:pt x="69" y="68"/>
                    <a:pt x="91" y="68"/>
                    <a:pt x="91" y="46"/>
                  </a:cubicBezTo>
                  <a:cubicBezTo>
                    <a:pt x="91" y="23"/>
                    <a:pt x="69" y="23"/>
                    <a:pt x="69" y="23"/>
                  </a:cubicBezTo>
                  <a:cubicBezTo>
                    <a:pt x="69" y="1"/>
                    <a:pt x="45"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9"/>
            <p:cNvSpPr/>
            <p:nvPr/>
          </p:nvSpPr>
          <p:spPr>
            <a:xfrm>
              <a:off x="1102801" y="4339287"/>
              <a:ext cx="10747" cy="9798"/>
            </a:xfrm>
            <a:custGeom>
              <a:rect b="b" l="l" r="r" t="t"/>
              <a:pathLst>
                <a:path extrusionOk="0" h="62" w="68">
                  <a:moveTo>
                    <a:pt x="36" y="0"/>
                  </a:moveTo>
                  <a:cubicBezTo>
                    <a:pt x="28" y="0"/>
                    <a:pt x="22" y="6"/>
                    <a:pt x="22" y="16"/>
                  </a:cubicBezTo>
                  <a:cubicBezTo>
                    <a:pt x="0" y="16"/>
                    <a:pt x="0" y="40"/>
                    <a:pt x="22" y="62"/>
                  </a:cubicBezTo>
                  <a:lnTo>
                    <a:pt x="67" y="62"/>
                  </a:lnTo>
                  <a:lnTo>
                    <a:pt x="67" y="16"/>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9"/>
            <p:cNvSpPr/>
            <p:nvPr/>
          </p:nvSpPr>
          <p:spPr>
            <a:xfrm>
              <a:off x="1102801" y="4338339"/>
              <a:ext cx="14382" cy="14540"/>
            </a:xfrm>
            <a:custGeom>
              <a:rect b="b" l="l" r="r" t="t"/>
              <a:pathLst>
                <a:path extrusionOk="0" h="92" w="91">
                  <a:moveTo>
                    <a:pt x="46" y="22"/>
                  </a:moveTo>
                  <a:lnTo>
                    <a:pt x="46" y="46"/>
                  </a:lnTo>
                  <a:lnTo>
                    <a:pt x="22" y="46"/>
                  </a:lnTo>
                  <a:lnTo>
                    <a:pt x="22" y="22"/>
                  </a:lnTo>
                  <a:close/>
                  <a:moveTo>
                    <a:pt x="0" y="1"/>
                  </a:moveTo>
                  <a:lnTo>
                    <a:pt x="0" y="46"/>
                  </a:lnTo>
                  <a:lnTo>
                    <a:pt x="0" y="68"/>
                  </a:lnTo>
                  <a:lnTo>
                    <a:pt x="22" y="91"/>
                  </a:lnTo>
                  <a:lnTo>
                    <a:pt x="46" y="91"/>
                  </a:lnTo>
                  <a:lnTo>
                    <a:pt x="67" y="68"/>
                  </a:lnTo>
                  <a:cubicBezTo>
                    <a:pt x="91" y="68"/>
                    <a:pt x="91" y="46"/>
                    <a:pt x="91" y="46"/>
                  </a:cubicBezTo>
                  <a:cubicBezTo>
                    <a:pt x="91" y="22"/>
                    <a:pt x="91" y="22"/>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9"/>
            <p:cNvSpPr/>
            <p:nvPr/>
          </p:nvSpPr>
          <p:spPr>
            <a:xfrm>
              <a:off x="1441637" y="3867381"/>
              <a:ext cx="10905" cy="9957"/>
            </a:xfrm>
            <a:custGeom>
              <a:rect b="b" l="l" r="r" t="t"/>
              <a:pathLst>
                <a:path extrusionOk="0" h="63" w="69">
                  <a:moveTo>
                    <a:pt x="0" y="1"/>
                  </a:moveTo>
                  <a:lnTo>
                    <a:pt x="0" y="46"/>
                  </a:lnTo>
                  <a:cubicBezTo>
                    <a:pt x="12" y="57"/>
                    <a:pt x="23" y="62"/>
                    <a:pt x="31" y="62"/>
                  </a:cubicBezTo>
                  <a:cubicBezTo>
                    <a:pt x="40" y="62"/>
                    <a:pt x="45" y="57"/>
                    <a:pt x="45" y="46"/>
                  </a:cubicBezTo>
                  <a:cubicBezTo>
                    <a:pt x="69" y="46"/>
                    <a:pt x="69"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9"/>
            <p:cNvSpPr/>
            <p:nvPr/>
          </p:nvSpPr>
          <p:spPr>
            <a:xfrm>
              <a:off x="1438160" y="3864695"/>
              <a:ext cx="14382" cy="13433"/>
            </a:xfrm>
            <a:custGeom>
              <a:rect b="b" l="l" r="r" t="t"/>
              <a:pathLst>
                <a:path extrusionOk="0" h="85" w="91">
                  <a:moveTo>
                    <a:pt x="67" y="40"/>
                  </a:moveTo>
                  <a:lnTo>
                    <a:pt x="67" y="63"/>
                  </a:lnTo>
                  <a:lnTo>
                    <a:pt x="46" y="63"/>
                  </a:lnTo>
                  <a:lnTo>
                    <a:pt x="46" y="40"/>
                  </a:lnTo>
                  <a:close/>
                  <a:moveTo>
                    <a:pt x="56" y="0"/>
                  </a:moveTo>
                  <a:cubicBezTo>
                    <a:pt x="45" y="0"/>
                    <a:pt x="34" y="6"/>
                    <a:pt x="22" y="18"/>
                  </a:cubicBezTo>
                  <a:cubicBezTo>
                    <a:pt x="0" y="40"/>
                    <a:pt x="0" y="63"/>
                    <a:pt x="22" y="85"/>
                  </a:cubicBezTo>
                  <a:lnTo>
                    <a:pt x="91" y="85"/>
                  </a:lnTo>
                  <a:lnTo>
                    <a:pt x="91" y="40"/>
                  </a:lnTo>
                  <a:lnTo>
                    <a:pt x="91" y="18"/>
                  </a:ln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9"/>
            <p:cNvSpPr/>
            <p:nvPr/>
          </p:nvSpPr>
          <p:spPr>
            <a:xfrm>
              <a:off x="1441637" y="3935022"/>
              <a:ext cx="10905" cy="10115"/>
            </a:xfrm>
            <a:custGeom>
              <a:rect b="b" l="l" r="r" t="t"/>
              <a:pathLst>
                <a:path extrusionOk="0" h="64" w="69">
                  <a:moveTo>
                    <a:pt x="0" y="1"/>
                  </a:moveTo>
                  <a:lnTo>
                    <a:pt x="0" y="46"/>
                  </a:lnTo>
                  <a:cubicBezTo>
                    <a:pt x="12" y="58"/>
                    <a:pt x="23" y="64"/>
                    <a:pt x="31" y="64"/>
                  </a:cubicBezTo>
                  <a:cubicBezTo>
                    <a:pt x="40" y="64"/>
                    <a:pt x="45" y="58"/>
                    <a:pt x="45" y="46"/>
                  </a:cubicBezTo>
                  <a:cubicBezTo>
                    <a:pt x="69" y="46"/>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9"/>
            <p:cNvSpPr/>
            <p:nvPr/>
          </p:nvSpPr>
          <p:spPr>
            <a:xfrm>
              <a:off x="1438160" y="3931703"/>
              <a:ext cx="14382" cy="14382"/>
            </a:xfrm>
            <a:custGeom>
              <a:rect b="b" l="l" r="r" t="t"/>
              <a:pathLst>
                <a:path extrusionOk="0" h="91" w="91">
                  <a:moveTo>
                    <a:pt x="67" y="45"/>
                  </a:moveTo>
                  <a:lnTo>
                    <a:pt x="67" y="67"/>
                  </a:lnTo>
                  <a:lnTo>
                    <a:pt x="46" y="67"/>
                  </a:lnTo>
                  <a:lnTo>
                    <a:pt x="46" y="45"/>
                  </a:lnTo>
                  <a:close/>
                  <a:moveTo>
                    <a:pt x="46" y="0"/>
                  </a:moveTo>
                  <a:lnTo>
                    <a:pt x="22" y="22"/>
                  </a:lnTo>
                  <a:lnTo>
                    <a:pt x="0" y="45"/>
                  </a:lnTo>
                  <a:cubicBezTo>
                    <a:pt x="0" y="67"/>
                    <a:pt x="22" y="67"/>
                    <a:pt x="22" y="91"/>
                  </a:cubicBezTo>
                  <a:lnTo>
                    <a:pt x="91" y="91"/>
                  </a:lnTo>
                  <a:lnTo>
                    <a:pt x="91" y="45"/>
                  </a:lnTo>
                  <a:lnTo>
                    <a:pt x="91" y="22"/>
                  </a:lnTo>
                  <a:cubicBezTo>
                    <a:pt x="67" y="22"/>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9"/>
            <p:cNvSpPr/>
            <p:nvPr/>
          </p:nvSpPr>
          <p:spPr>
            <a:xfrm>
              <a:off x="1373997" y="3867381"/>
              <a:ext cx="10589" cy="9957"/>
            </a:xfrm>
            <a:custGeom>
              <a:rect b="b" l="l" r="r" t="t"/>
              <a:pathLst>
                <a:path extrusionOk="0" h="63" w="67">
                  <a:moveTo>
                    <a:pt x="0" y="1"/>
                  </a:moveTo>
                  <a:lnTo>
                    <a:pt x="0" y="46"/>
                  </a:lnTo>
                  <a:cubicBezTo>
                    <a:pt x="11" y="57"/>
                    <a:pt x="22" y="62"/>
                    <a:pt x="31" y="62"/>
                  </a:cubicBezTo>
                  <a:cubicBezTo>
                    <a:pt x="39" y="62"/>
                    <a:pt x="45" y="57"/>
                    <a:pt x="45" y="46"/>
                  </a:cubicBezTo>
                  <a:cubicBezTo>
                    <a:pt x="67" y="46"/>
                    <a:pt x="67"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9"/>
            <p:cNvSpPr/>
            <p:nvPr/>
          </p:nvSpPr>
          <p:spPr>
            <a:xfrm>
              <a:off x="1370204" y="3864695"/>
              <a:ext cx="18175" cy="13433"/>
            </a:xfrm>
            <a:custGeom>
              <a:rect b="b" l="l" r="r" t="t"/>
              <a:pathLst>
                <a:path extrusionOk="0" h="85" w="115">
                  <a:moveTo>
                    <a:pt x="69" y="40"/>
                  </a:moveTo>
                  <a:lnTo>
                    <a:pt x="69" y="63"/>
                  </a:lnTo>
                  <a:lnTo>
                    <a:pt x="46" y="63"/>
                  </a:lnTo>
                  <a:lnTo>
                    <a:pt x="46" y="40"/>
                  </a:lnTo>
                  <a:close/>
                  <a:moveTo>
                    <a:pt x="57" y="0"/>
                  </a:moveTo>
                  <a:cubicBezTo>
                    <a:pt x="46" y="0"/>
                    <a:pt x="35" y="6"/>
                    <a:pt x="24" y="18"/>
                  </a:cubicBezTo>
                  <a:cubicBezTo>
                    <a:pt x="1" y="40"/>
                    <a:pt x="1" y="63"/>
                    <a:pt x="24" y="85"/>
                  </a:cubicBezTo>
                  <a:lnTo>
                    <a:pt x="91" y="85"/>
                  </a:lnTo>
                  <a:cubicBezTo>
                    <a:pt x="114" y="63"/>
                    <a:pt x="114" y="40"/>
                    <a:pt x="91" y="18"/>
                  </a:cubicBezTo>
                  <a:cubicBezTo>
                    <a:pt x="80" y="6"/>
                    <a:pt x="69"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9"/>
            <p:cNvSpPr/>
            <p:nvPr/>
          </p:nvSpPr>
          <p:spPr>
            <a:xfrm>
              <a:off x="1441637" y="3800373"/>
              <a:ext cx="10905" cy="9166"/>
            </a:xfrm>
            <a:custGeom>
              <a:rect b="b" l="l" r="r" t="t"/>
              <a:pathLst>
                <a:path extrusionOk="0" h="58" w="69">
                  <a:moveTo>
                    <a:pt x="31" y="1"/>
                  </a:moveTo>
                  <a:cubicBezTo>
                    <a:pt x="23" y="1"/>
                    <a:pt x="12" y="7"/>
                    <a:pt x="0" y="19"/>
                  </a:cubicBezTo>
                  <a:lnTo>
                    <a:pt x="0" y="40"/>
                  </a:lnTo>
                  <a:cubicBezTo>
                    <a:pt x="12" y="52"/>
                    <a:pt x="23" y="58"/>
                    <a:pt x="31" y="58"/>
                  </a:cubicBezTo>
                  <a:cubicBezTo>
                    <a:pt x="40" y="58"/>
                    <a:pt x="45" y="52"/>
                    <a:pt x="45" y="40"/>
                  </a:cubicBezTo>
                  <a:cubicBezTo>
                    <a:pt x="69" y="40"/>
                    <a:pt x="69" y="19"/>
                    <a:pt x="45" y="19"/>
                  </a:cubicBezTo>
                  <a:cubicBezTo>
                    <a:pt x="45"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9"/>
            <p:cNvSpPr/>
            <p:nvPr/>
          </p:nvSpPr>
          <p:spPr>
            <a:xfrm>
              <a:off x="1438160" y="3799583"/>
              <a:ext cx="14382" cy="14382"/>
            </a:xfrm>
            <a:custGeom>
              <a:rect b="b" l="l" r="r" t="t"/>
              <a:pathLst>
                <a:path extrusionOk="0" h="91" w="91">
                  <a:moveTo>
                    <a:pt x="67" y="24"/>
                  </a:moveTo>
                  <a:lnTo>
                    <a:pt x="67" y="45"/>
                  </a:lnTo>
                  <a:lnTo>
                    <a:pt x="46" y="45"/>
                  </a:lnTo>
                  <a:lnTo>
                    <a:pt x="46" y="24"/>
                  </a:lnTo>
                  <a:close/>
                  <a:moveTo>
                    <a:pt x="22" y="0"/>
                  </a:moveTo>
                  <a:cubicBezTo>
                    <a:pt x="22" y="0"/>
                    <a:pt x="0" y="24"/>
                    <a:pt x="0" y="45"/>
                  </a:cubicBezTo>
                  <a:lnTo>
                    <a:pt x="22" y="69"/>
                  </a:lnTo>
                  <a:lnTo>
                    <a:pt x="46" y="90"/>
                  </a:lnTo>
                  <a:cubicBezTo>
                    <a:pt x="67" y="90"/>
                    <a:pt x="67" y="69"/>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9"/>
            <p:cNvSpPr/>
            <p:nvPr/>
          </p:nvSpPr>
          <p:spPr>
            <a:xfrm>
              <a:off x="1306040" y="3867381"/>
              <a:ext cx="10905" cy="9957"/>
            </a:xfrm>
            <a:custGeom>
              <a:rect b="b" l="l" r="r" t="t"/>
              <a:pathLst>
                <a:path extrusionOk="0" h="63" w="69">
                  <a:moveTo>
                    <a:pt x="24" y="1"/>
                  </a:moveTo>
                  <a:cubicBezTo>
                    <a:pt x="0" y="23"/>
                    <a:pt x="0" y="46"/>
                    <a:pt x="24" y="46"/>
                  </a:cubicBezTo>
                  <a:cubicBezTo>
                    <a:pt x="24" y="57"/>
                    <a:pt x="29" y="62"/>
                    <a:pt x="35" y="62"/>
                  </a:cubicBezTo>
                  <a:cubicBezTo>
                    <a:pt x="40" y="62"/>
                    <a:pt x="45" y="57"/>
                    <a:pt x="45" y="46"/>
                  </a:cubicBezTo>
                  <a:cubicBezTo>
                    <a:pt x="69" y="46"/>
                    <a:pt x="69"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9"/>
            <p:cNvSpPr/>
            <p:nvPr/>
          </p:nvSpPr>
          <p:spPr>
            <a:xfrm>
              <a:off x="1302563" y="3864695"/>
              <a:ext cx="17859" cy="13433"/>
            </a:xfrm>
            <a:custGeom>
              <a:rect b="b" l="l" r="r" t="t"/>
              <a:pathLst>
                <a:path extrusionOk="0" h="85" w="113">
                  <a:moveTo>
                    <a:pt x="67" y="40"/>
                  </a:moveTo>
                  <a:lnTo>
                    <a:pt x="67" y="63"/>
                  </a:lnTo>
                  <a:lnTo>
                    <a:pt x="46" y="63"/>
                  </a:lnTo>
                  <a:lnTo>
                    <a:pt x="46" y="40"/>
                  </a:lnTo>
                  <a:close/>
                  <a:moveTo>
                    <a:pt x="57" y="0"/>
                  </a:moveTo>
                  <a:cubicBezTo>
                    <a:pt x="45" y="0"/>
                    <a:pt x="34" y="6"/>
                    <a:pt x="22" y="18"/>
                  </a:cubicBezTo>
                  <a:cubicBezTo>
                    <a:pt x="1" y="40"/>
                    <a:pt x="1" y="63"/>
                    <a:pt x="22" y="85"/>
                  </a:cubicBezTo>
                  <a:lnTo>
                    <a:pt x="91" y="85"/>
                  </a:lnTo>
                  <a:cubicBezTo>
                    <a:pt x="91" y="63"/>
                    <a:pt x="113" y="63"/>
                    <a:pt x="113" y="40"/>
                  </a:cubicBez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9"/>
            <p:cNvSpPr/>
            <p:nvPr/>
          </p:nvSpPr>
          <p:spPr>
            <a:xfrm>
              <a:off x="1238399" y="4070620"/>
              <a:ext cx="10747" cy="10115"/>
            </a:xfrm>
            <a:custGeom>
              <a:rect b="b" l="l" r="r" t="t"/>
              <a:pathLst>
                <a:path extrusionOk="0" h="64" w="68">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9"/>
            <p:cNvSpPr/>
            <p:nvPr/>
          </p:nvSpPr>
          <p:spPr>
            <a:xfrm>
              <a:off x="1238399" y="4067301"/>
              <a:ext cx="14382" cy="14382"/>
            </a:xfrm>
            <a:custGeom>
              <a:rect b="b" l="l" r="r" t="t"/>
              <a:pathLst>
                <a:path extrusionOk="0" h="91" w="91">
                  <a:moveTo>
                    <a:pt x="45" y="45"/>
                  </a:moveTo>
                  <a:lnTo>
                    <a:pt x="45" y="67"/>
                  </a:lnTo>
                  <a:lnTo>
                    <a:pt x="22" y="67"/>
                  </a:lnTo>
                  <a:lnTo>
                    <a:pt x="22" y="45"/>
                  </a:lnTo>
                  <a:close/>
                  <a:moveTo>
                    <a:pt x="45" y="0"/>
                  </a:moveTo>
                  <a:cubicBezTo>
                    <a:pt x="22" y="0"/>
                    <a:pt x="22" y="0"/>
                    <a:pt x="0" y="22"/>
                  </a:cubicBezTo>
                  <a:lnTo>
                    <a:pt x="0" y="45"/>
                  </a:lnTo>
                  <a:lnTo>
                    <a:pt x="0" y="90"/>
                  </a:lnTo>
                  <a:lnTo>
                    <a:pt x="67" y="90"/>
                  </a:lnTo>
                  <a:cubicBezTo>
                    <a:pt x="91" y="67"/>
                    <a:pt x="91" y="45"/>
                    <a:pt x="67" y="22"/>
                  </a:cubicBezTo>
                  <a:cubicBezTo>
                    <a:pt x="67" y="0"/>
                    <a:pt x="45"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9"/>
            <p:cNvSpPr/>
            <p:nvPr/>
          </p:nvSpPr>
          <p:spPr>
            <a:xfrm>
              <a:off x="1306040" y="4002979"/>
              <a:ext cx="10905" cy="9957"/>
            </a:xfrm>
            <a:custGeom>
              <a:rect b="b" l="l" r="r" t="t"/>
              <a:pathLst>
                <a:path extrusionOk="0" h="63" w="69">
                  <a:moveTo>
                    <a:pt x="24" y="1"/>
                  </a:moveTo>
                  <a:cubicBezTo>
                    <a:pt x="0" y="22"/>
                    <a:pt x="0" y="46"/>
                    <a:pt x="24" y="46"/>
                  </a:cubicBezTo>
                  <a:cubicBezTo>
                    <a:pt x="24" y="57"/>
                    <a:pt x="29" y="62"/>
                    <a:pt x="35"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9"/>
            <p:cNvSpPr/>
            <p:nvPr/>
          </p:nvSpPr>
          <p:spPr>
            <a:xfrm>
              <a:off x="1306040" y="4000293"/>
              <a:ext cx="14382" cy="13433"/>
            </a:xfrm>
            <a:custGeom>
              <a:rect b="b" l="l" r="r" t="t"/>
              <a:pathLst>
                <a:path extrusionOk="0" h="85" w="91">
                  <a:moveTo>
                    <a:pt x="45" y="39"/>
                  </a:moveTo>
                  <a:lnTo>
                    <a:pt x="45" y="63"/>
                  </a:lnTo>
                  <a:lnTo>
                    <a:pt x="24" y="63"/>
                  </a:lnTo>
                  <a:lnTo>
                    <a:pt x="24" y="39"/>
                  </a:lnTo>
                  <a:close/>
                  <a:moveTo>
                    <a:pt x="35" y="0"/>
                  </a:moveTo>
                  <a:cubicBezTo>
                    <a:pt x="23" y="0"/>
                    <a:pt x="12" y="6"/>
                    <a:pt x="0" y="18"/>
                  </a:cubicBezTo>
                  <a:lnTo>
                    <a:pt x="0" y="39"/>
                  </a:lnTo>
                  <a:lnTo>
                    <a:pt x="0" y="85"/>
                  </a:lnTo>
                  <a:lnTo>
                    <a:pt x="69" y="85"/>
                  </a:lnTo>
                  <a:cubicBezTo>
                    <a:pt x="69" y="63"/>
                    <a:pt x="91" y="63"/>
                    <a:pt x="91" y="39"/>
                  </a:cubicBezTo>
                  <a:lnTo>
                    <a:pt x="69" y="18"/>
                  </a:lnTo>
                  <a:cubicBezTo>
                    <a:pt x="57" y="6"/>
                    <a:pt x="46"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9"/>
            <p:cNvSpPr/>
            <p:nvPr/>
          </p:nvSpPr>
          <p:spPr>
            <a:xfrm>
              <a:off x="1306040" y="4070620"/>
              <a:ext cx="10905" cy="10115"/>
            </a:xfrm>
            <a:custGeom>
              <a:rect b="b" l="l" r="r" t="t"/>
              <a:pathLst>
                <a:path extrusionOk="0" h="64" w="69">
                  <a:moveTo>
                    <a:pt x="24" y="1"/>
                  </a:moveTo>
                  <a:cubicBezTo>
                    <a:pt x="0" y="24"/>
                    <a:pt x="0" y="46"/>
                    <a:pt x="24" y="46"/>
                  </a:cubicBezTo>
                  <a:cubicBezTo>
                    <a:pt x="24" y="58"/>
                    <a:pt x="29" y="64"/>
                    <a:pt x="35" y="64"/>
                  </a:cubicBezTo>
                  <a:cubicBezTo>
                    <a:pt x="40" y="64"/>
                    <a:pt x="45" y="58"/>
                    <a:pt x="45" y="46"/>
                  </a:cubicBezTo>
                  <a:cubicBezTo>
                    <a:pt x="69" y="46"/>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9"/>
            <p:cNvSpPr/>
            <p:nvPr/>
          </p:nvSpPr>
          <p:spPr>
            <a:xfrm>
              <a:off x="1306040" y="4067301"/>
              <a:ext cx="14382" cy="14382"/>
            </a:xfrm>
            <a:custGeom>
              <a:rect b="b" l="l" r="r" t="t"/>
              <a:pathLst>
                <a:path extrusionOk="0" h="91" w="91">
                  <a:moveTo>
                    <a:pt x="45" y="45"/>
                  </a:moveTo>
                  <a:lnTo>
                    <a:pt x="45" y="67"/>
                  </a:lnTo>
                  <a:lnTo>
                    <a:pt x="24" y="67"/>
                  </a:lnTo>
                  <a:lnTo>
                    <a:pt x="24" y="45"/>
                  </a:lnTo>
                  <a:close/>
                  <a:moveTo>
                    <a:pt x="45" y="0"/>
                  </a:moveTo>
                  <a:cubicBezTo>
                    <a:pt x="24" y="0"/>
                    <a:pt x="0" y="0"/>
                    <a:pt x="0" y="22"/>
                  </a:cubicBezTo>
                  <a:lnTo>
                    <a:pt x="0" y="45"/>
                  </a:lnTo>
                  <a:lnTo>
                    <a:pt x="0" y="90"/>
                  </a:lnTo>
                  <a:lnTo>
                    <a:pt x="69" y="90"/>
                  </a:lnTo>
                  <a:cubicBezTo>
                    <a:pt x="69" y="67"/>
                    <a:pt x="91" y="67"/>
                    <a:pt x="91" y="45"/>
                  </a:cubicBezTo>
                  <a:lnTo>
                    <a:pt x="69" y="22"/>
                  </a:lnTo>
                  <a:cubicBezTo>
                    <a:pt x="69" y="0"/>
                    <a:pt x="45"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9"/>
            <p:cNvSpPr/>
            <p:nvPr/>
          </p:nvSpPr>
          <p:spPr>
            <a:xfrm>
              <a:off x="1238399" y="4002979"/>
              <a:ext cx="10747" cy="9957"/>
            </a:xfrm>
            <a:custGeom>
              <a:rect b="b" l="l" r="r" t="t"/>
              <a:pathLst>
                <a:path extrusionOk="0" h="63" w="68">
                  <a:moveTo>
                    <a:pt x="22" y="1"/>
                  </a:moveTo>
                  <a:cubicBezTo>
                    <a:pt x="0" y="22"/>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9"/>
            <p:cNvSpPr/>
            <p:nvPr/>
          </p:nvSpPr>
          <p:spPr>
            <a:xfrm>
              <a:off x="1238399" y="4000293"/>
              <a:ext cx="14382" cy="13433"/>
            </a:xfrm>
            <a:custGeom>
              <a:rect b="b" l="l" r="r" t="t"/>
              <a:pathLst>
                <a:path extrusionOk="0" h="85" w="91">
                  <a:moveTo>
                    <a:pt x="45" y="39"/>
                  </a:moveTo>
                  <a:lnTo>
                    <a:pt x="45" y="63"/>
                  </a:lnTo>
                  <a:lnTo>
                    <a:pt x="22" y="63"/>
                  </a:lnTo>
                  <a:lnTo>
                    <a:pt x="22" y="39"/>
                  </a:lnTo>
                  <a:close/>
                  <a:moveTo>
                    <a:pt x="34" y="0"/>
                  </a:moveTo>
                  <a:cubicBezTo>
                    <a:pt x="22" y="0"/>
                    <a:pt x="11" y="6"/>
                    <a:pt x="0" y="18"/>
                  </a:cubicBezTo>
                  <a:lnTo>
                    <a:pt x="0" y="39"/>
                  </a:lnTo>
                  <a:lnTo>
                    <a:pt x="0" y="85"/>
                  </a:lnTo>
                  <a:lnTo>
                    <a:pt x="67" y="85"/>
                  </a:lnTo>
                  <a:cubicBezTo>
                    <a:pt x="91" y="63"/>
                    <a:pt x="91" y="39"/>
                    <a:pt x="67" y="18"/>
                  </a:cubicBezTo>
                  <a:cubicBezTo>
                    <a:pt x="56"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9"/>
            <p:cNvSpPr/>
            <p:nvPr/>
          </p:nvSpPr>
          <p:spPr>
            <a:xfrm>
              <a:off x="1373997" y="4002979"/>
              <a:ext cx="10589" cy="9957"/>
            </a:xfrm>
            <a:custGeom>
              <a:rect b="b" l="l" r="r" t="t"/>
              <a:pathLst>
                <a:path extrusionOk="0" h="63" w="67">
                  <a:moveTo>
                    <a:pt x="0" y="1"/>
                  </a:moveTo>
                  <a:lnTo>
                    <a:pt x="0" y="46"/>
                  </a:lnTo>
                  <a:cubicBezTo>
                    <a:pt x="11" y="57"/>
                    <a:pt x="22" y="62"/>
                    <a:pt x="31" y="62"/>
                  </a:cubicBezTo>
                  <a:cubicBezTo>
                    <a:pt x="39" y="62"/>
                    <a:pt x="45"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9"/>
            <p:cNvSpPr/>
            <p:nvPr/>
          </p:nvSpPr>
          <p:spPr>
            <a:xfrm>
              <a:off x="1370204" y="4000293"/>
              <a:ext cx="18175" cy="13433"/>
            </a:xfrm>
            <a:custGeom>
              <a:rect b="b" l="l" r="r" t="t"/>
              <a:pathLst>
                <a:path extrusionOk="0" h="85" w="115">
                  <a:moveTo>
                    <a:pt x="69" y="39"/>
                  </a:moveTo>
                  <a:lnTo>
                    <a:pt x="69" y="63"/>
                  </a:lnTo>
                  <a:lnTo>
                    <a:pt x="46" y="63"/>
                  </a:lnTo>
                  <a:lnTo>
                    <a:pt x="46" y="39"/>
                  </a:lnTo>
                  <a:close/>
                  <a:moveTo>
                    <a:pt x="57" y="0"/>
                  </a:moveTo>
                  <a:cubicBezTo>
                    <a:pt x="46" y="0"/>
                    <a:pt x="35" y="6"/>
                    <a:pt x="24" y="18"/>
                  </a:cubicBezTo>
                  <a:lnTo>
                    <a:pt x="1" y="39"/>
                  </a:lnTo>
                  <a:cubicBezTo>
                    <a:pt x="1" y="63"/>
                    <a:pt x="24" y="63"/>
                    <a:pt x="24" y="85"/>
                  </a:cubicBezTo>
                  <a:lnTo>
                    <a:pt x="91" y="85"/>
                  </a:lnTo>
                  <a:cubicBezTo>
                    <a:pt x="114" y="63"/>
                    <a:pt x="114" y="39"/>
                    <a:pt x="91" y="18"/>
                  </a:cubicBezTo>
                  <a:cubicBezTo>
                    <a:pt x="80" y="6"/>
                    <a:pt x="69"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9"/>
            <p:cNvSpPr/>
            <p:nvPr/>
          </p:nvSpPr>
          <p:spPr>
            <a:xfrm>
              <a:off x="1306040" y="3935022"/>
              <a:ext cx="10905" cy="10115"/>
            </a:xfrm>
            <a:custGeom>
              <a:rect b="b" l="l" r="r" t="t"/>
              <a:pathLst>
                <a:path extrusionOk="0" h="64" w="69">
                  <a:moveTo>
                    <a:pt x="24" y="1"/>
                  </a:moveTo>
                  <a:cubicBezTo>
                    <a:pt x="0" y="24"/>
                    <a:pt x="0" y="46"/>
                    <a:pt x="24" y="46"/>
                  </a:cubicBezTo>
                  <a:cubicBezTo>
                    <a:pt x="24" y="58"/>
                    <a:pt x="29" y="64"/>
                    <a:pt x="35" y="64"/>
                  </a:cubicBezTo>
                  <a:cubicBezTo>
                    <a:pt x="40" y="64"/>
                    <a:pt x="45" y="58"/>
                    <a:pt x="45" y="46"/>
                  </a:cubicBezTo>
                  <a:cubicBezTo>
                    <a:pt x="69" y="46"/>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9"/>
            <p:cNvSpPr/>
            <p:nvPr/>
          </p:nvSpPr>
          <p:spPr>
            <a:xfrm>
              <a:off x="1306040" y="3931703"/>
              <a:ext cx="14382" cy="14382"/>
            </a:xfrm>
            <a:custGeom>
              <a:rect b="b" l="l" r="r" t="t"/>
              <a:pathLst>
                <a:path extrusionOk="0" h="91" w="91">
                  <a:moveTo>
                    <a:pt x="45" y="45"/>
                  </a:moveTo>
                  <a:lnTo>
                    <a:pt x="45" y="67"/>
                  </a:lnTo>
                  <a:lnTo>
                    <a:pt x="24" y="67"/>
                  </a:lnTo>
                  <a:lnTo>
                    <a:pt x="24" y="45"/>
                  </a:lnTo>
                  <a:close/>
                  <a:moveTo>
                    <a:pt x="45" y="0"/>
                  </a:moveTo>
                  <a:cubicBezTo>
                    <a:pt x="24" y="0"/>
                    <a:pt x="0" y="22"/>
                    <a:pt x="0" y="22"/>
                  </a:cubicBezTo>
                  <a:lnTo>
                    <a:pt x="0" y="45"/>
                  </a:lnTo>
                  <a:lnTo>
                    <a:pt x="0" y="91"/>
                  </a:lnTo>
                  <a:lnTo>
                    <a:pt x="69" y="91"/>
                  </a:lnTo>
                  <a:cubicBezTo>
                    <a:pt x="69" y="67"/>
                    <a:pt x="91" y="67"/>
                    <a:pt x="91" y="45"/>
                  </a:cubicBezTo>
                  <a:lnTo>
                    <a:pt x="69" y="22"/>
                  </a:lnTo>
                  <a:lnTo>
                    <a:pt x="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9"/>
            <p:cNvSpPr/>
            <p:nvPr/>
          </p:nvSpPr>
          <p:spPr>
            <a:xfrm>
              <a:off x="1170442" y="4002979"/>
              <a:ext cx="11063" cy="9957"/>
            </a:xfrm>
            <a:custGeom>
              <a:rect b="b" l="l" r="r" t="t"/>
              <a:pathLst>
                <a:path extrusionOk="0" h="63" w="70">
                  <a:moveTo>
                    <a:pt x="24" y="1"/>
                  </a:moveTo>
                  <a:cubicBezTo>
                    <a:pt x="0" y="22"/>
                    <a:pt x="0"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9"/>
            <p:cNvSpPr/>
            <p:nvPr/>
          </p:nvSpPr>
          <p:spPr>
            <a:xfrm>
              <a:off x="1170442" y="4000293"/>
              <a:ext cx="14382" cy="13433"/>
            </a:xfrm>
            <a:custGeom>
              <a:rect b="b" l="l" r="r" t="t"/>
              <a:pathLst>
                <a:path extrusionOk="0" h="85" w="91">
                  <a:moveTo>
                    <a:pt x="46" y="39"/>
                  </a:moveTo>
                  <a:lnTo>
                    <a:pt x="46" y="63"/>
                  </a:lnTo>
                  <a:lnTo>
                    <a:pt x="24" y="63"/>
                  </a:lnTo>
                  <a:lnTo>
                    <a:pt x="24" y="39"/>
                  </a:lnTo>
                  <a:close/>
                  <a:moveTo>
                    <a:pt x="35" y="0"/>
                  </a:moveTo>
                  <a:cubicBezTo>
                    <a:pt x="23" y="0"/>
                    <a:pt x="12" y="6"/>
                    <a:pt x="0" y="18"/>
                  </a:cubicBezTo>
                  <a:lnTo>
                    <a:pt x="0" y="39"/>
                  </a:lnTo>
                  <a:lnTo>
                    <a:pt x="0" y="85"/>
                  </a:lnTo>
                  <a:lnTo>
                    <a:pt x="69" y="85"/>
                  </a:lnTo>
                  <a:cubicBezTo>
                    <a:pt x="69" y="63"/>
                    <a:pt x="91" y="63"/>
                    <a:pt x="91" y="39"/>
                  </a:cubicBezTo>
                  <a:lnTo>
                    <a:pt x="69" y="18"/>
                  </a:lnTo>
                  <a:cubicBezTo>
                    <a:pt x="57" y="6"/>
                    <a:pt x="46"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9"/>
            <p:cNvSpPr/>
            <p:nvPr/>
          </p:nvSpPr>
          <p:spPr>
            <a:xfrm>
              <a:off x="1373997" y="3935022"/>
              <a:ext cx="10589" cy="10115"/>
            </a:xfrm>
            <a:custGeom>
              <a:rect b="b" l="l" r="r" t="t"/>
              <a:pathLst>
                <a:path extrusionOk="0" h="64" w="67">
                  <a:moveTo>
                    <a:pt x="0" y="1"/>
                  </a:moveTo>
                  <a:lnTo>
                    <a:pt x="0" y="46"/>
                  </a:lnTo>
                  <a:cubicBezTo>
                    <a:pt x="11" y="58"/>
                    <a:pt x="22" y="64"/>
                    <a:pt x="31" y="64"/>
                  </a:cubicBezTo>
                  <a:cubicBezTo>
                    <a:pt x="39" y="64"/>
                    <a:pt x="45"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9"/>
            <p:cNvSpPr/>
            <p:nvPr/>
          </p:nvSpPr>
          <p:spPr>
            <a:xfrm>
              <a:off x="1370204" y="3931703"/>
              <a:ext cx="18175" cy="14382"/>
            </a:xfrm>
            <a:custGeom>
              <a:rect b="b" l="l" r="r" t="t"/>
              <a:pathLst>
                <a:path extrusionOk="0" h="91" w="115">
                  <a:moveTo>
                    <a:pt x="69" y="45"/>
                  </a:moveTo>
                  <a:lnTo>
                    <a:pt x="69" y="67"/>
                  </a:lnTo>
                  <a:lnTo>
                    <a:pt x="46" y="67"/>
                  </a:lnTo>
                  <a:lnTo>
                    <a:pt x="46" y="45"/>
                  </a:lnTo>
                  <a:close/>
                  <a:moveTo>
                    <a:pt x="46" y="0"/>
                  </a:moveTo>
                  <a:lnTo>
                    <a:pt x="24" y="22"/>
                  </a:lnTo>
                  <a:lnTo>
                    <a:pt x="1" y="45"/>
                  </a:lnTo>
                  <a:cubicBezTo>
                    <a:pt x="1" y="67"/>
                    <a:pt x="24" y="67"/>
                    <a:pt x="24" y="91"/>
                  </a:cubicBezTo>
                  <a:lnTo>
                    <a:pt x="91" y="91"/>
                  </a:lnTo>
                  <a:cubicBezTo>
                    <a:pt x="114" y="67"/>
                    <a:pt x="114" y="45"/>
                    <a:pt x="91" y="22"/>
                  </a:cubicBezTo>
                  <a:cubicBezTo>
                    <a:pt x="69"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9"/>
            <p:cNvSpPr/>
            <p:nvPr/>
          </p:nvSpPr>
          <p:spPr>
            <a:xfrm>
              <a:off x="1102801" y="4206218"/>
              <a:ext cx="10747" cy="7270"/>
            </a:xfrm>
            <a:custGeom>
              <a:rect b="b" l="l" r="r" t="t"/>
              <a:pathLst>
                <a:path extrusionOk="0" h="46" w="68">
                  <a:moveTo>
                    <a:pt x="22" y="1"/>
                  </a:moveTo>
                  <a:cubicBezTo>
                    <a:pt x="0" y="24"/>
                    <a:pt x="0" y="24"/>
                    <a:pt x="22" y="46"/>
                  </a:cubicBezTo>
                  <a:lnTo>
                    <a:pt x="67" y="46"/>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9"/>
            <p:cNvSpPr/>
            <p:nvPr/>
          </p:nvSpPr>
          <p:spPr>
            <a:xfrm>
              <a:off x="1102801" y="4203689"/>
              <a:ext cx="14382" cy="13591"/>
            </a:xfrm>
            <a:custGeom>
              <a:rect b="b" l="l" r="r" t="t"/>
              <a:pathLst>
                <a:path extrusionOk="0" h="86" w="91">
                  <a:moveTo>
                    <a:pt x="46" y="17"/>
                  </a:moveTo>
                  <a:lnTo>
                    <a:pt x="46" y="40"/>
                  </a:lnTo>
                  <a:cubicBezTo>
                    <a:pt x="46" y="51"/>
                    <a:pt x="46" y="56"/>
                    <a:pt x="43" y="56"/>
                  </a:cubicBezTo>
                  <a:cubicBezTo>
                    <a:pt x="40" y="56"/>
                    <a:pt x="34" y="51"/>
                    <a:pt x="22" y="40"/>
                  </a:cubicBezTo>
                  <a:cubicBezTo>
                    <a:pt x="22" y="17"/>
                    <a:pt x="46" y="17"/>
                    <a:pt x="46" y="17"/>
                  </a:cubicBezTo>
                  <a:close/>
                  <a:moveTo>
                    <a:pt x="34" y="0"/>
                  </a:moveTo>
                  <a:cubicBezTo>
                    <a:pt x="22" y="0"/>
                    <a:pt x="11" y="6"/>
                    <a:pt x="0" y="17"/>
                  </a:cubicBezTo>
                  <a:lnTo>
                    <a:pt x="0" y="40"/>
                  </a:lnTo>
                  <a:lnTo>
                    <a:pt x="0" y="62"/>
                  </a:lnTo>
                  <a:cubicBezTo>
                    <a:pt x="22" y="85"/>
                    <a:pt x="22" y="85"/>
                    <a:pt x="46" y="85"/>
                  </a:cubicBezTo>
                  <a:cubicBezTo>
                    <a:pt x="46" y="85"/>
                    <a:pt x="67" y="85"/>
                    <a:pt x="67" y="62"/>
                  </a:cubicBezTo>
                  <a:cubicBezTo>
                    <a:pt x="91" y="62"/>
                    <a:pt x="91" y="62"/>
                    <a:pt x="91" y="40"/>
                  </a:cubicBezTo>
                  <a:cubicBezTo>
                    <a:pt x="91" y="17"/>
                    <a:pt x="91" y="17"/>
                    <a:pt x="67" y="17"/>
                  </a:cubicBezTo>
                  <a:cubicBezTo>
                    <a:pt x="56"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9"/>
            <p:cNvSpPr/>
            <p:nvPr/>
          </p:nvSpPr>
          <p:spPr>
            <a:xfrm>
              <a:off x="1170442" y="4138577"/>
              <a:ext cx="11063" cy="9798"/>
            </a:xfrm>
            <a:custGeom>
              <a:rect b="b" l="l" r="r" t="t"/>
              <a:pathLst>
                <a:path extrusionOk="0" h="62" w="70">
                  <a:moveTo>
                    <a:pt x="24" y="1"/>
                  </a:moveTo>
                  <a:cubicBezTo>
                    <a:pt x="0" y="22"/>
                    <a:pt x="0"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9"/>
            <p:cNvSpPr/>
            <p:nvPr/>
          </p:nvSpPr>
          <p:spPr>
            <a:xfrm>
              <a:off x="1166965" y="4135732"/>
              <a:ext cx="17859" cy="13591"/>
            </a:xfrm>
            <a:custGeom>
              <a:rect b="b" l="l" r="r" t="t"/>
              <a:pathLst>
                <a:path extrusionOk="0" h="86" w="113">
                  <a:moveTo>
                    <a:pt x="68" y="19"/>
                  </a:moveTo>
                  <a:lnTo>
                    <a:pt x="68" y="40"/>
                  </a:lnTo>
                  <a:lnTo>
                    <a:pt x="68" y="64"/>
                  </a:lnTo>
                  <a:lnTo>
                    <a:pt x="46" y="64"/>
                  </a:lnTo>
                  <a:lnTo>
                    <a:pt x="46" y="40"/>
                  </a:lnTo>
                  <a:cubicBezTo>
                    <a:pt x="46" y="19"/>
                    <a:pt x="68" y="19"/>
                    <a:pt x="68" y="19"/>
                  </a:cubicBezTo>
                  <a:close/>
                  <a:moveTo>
                    <a:pt x="57" y="1"/>
                  </a:moveTo>
                  <a:cubicBezTo>
                    <a:pt x="45" y="1"/>
                    <a:pt x="34" y="7"/>
                    <a:pt x="22" y="19"/>
                  </a:cubicBezTo>
                  <a:cubicBezTo>
                    <a:pt x="1" y="19"/>
                    <a:pt x="1" y="64"/>
                    <a:pt x="22" y="85"/>
                  </a:cubicBezTo>
                  <a:lnTo>
                    <a:pt x="91" y="85"/>
                  </a:lnTo>
                  <a:cubicBezTo>
                    <a:pt x="91" y="64"/>
                    <a:pt x="113" y="64"/>
                    <a:pt x="113" y="40"/>
                  </a:cubicBezTo>
                  <a:lnTo>
                    <a:pt x="91" y="19"/>
                  </a:ln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9"/>
            <p:cNvSpPr/>
            <p:nvPr/>
          </p:nvSpPr>
          <p:spPr>
            <a:xfrm>
              <a:off x="1238399" y="4206218"/>
              <a:ext cx="10747" cy="7270"/>
            </a:xfrm>
            <a:custGeom>
              <a:rect b="b" l="l" r="r" t="t"/>
              <a:pathLst>
                <a:path extrusionOk="0" h="46" w="68">
                  <a:moveTo>
                    <a:pt x="22" y="1"/>
                  </a:moveTo>
                  <a:cubicBezTo>
                    <a:pt x="0" y="24"/>
                    <a:pt x="0" y="24"/>
                    <a:pt x="22" y="46"/>
                  </a:cubicBezTo>
                  <a:lnTo>
                    <a:pt x="67" y="46"/>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9"/>
            <p:cNvSpPr/>
            <p:nvPr/>
          </p:nvSpPr>
          <p:spPr>
            <a:xfrm>
              <a:off x="1238399" y="4202741"/>
              <a:ext cx="14382" cy="14540"/>
            </a:xfrm>
            <a:custGeom>
              <a:rect b="b" l="l" r="r" t="t"/>
              <a:pathLst>
                <a:path extrusionOk="0" h="92" w="91">
                  <a:moveTo>
                    <a:pt x="45" y="23"/>
                  </a:moveTo>
                  <a:lnTo>
                    <a:pt x="45" y="46"/>
                  </a:lnTo>
                  <a:cubicBezTo>
                    <a:pt x="45" y="57"/>
                    <a:pt x="39" y="62"/>
                    <a:pt x="34" y="62"/>
                  </a:cubicBezTo>
                  <a:cubicBezTo>
                    <a:pt x="28" y="62"/>
                    <a:pt x="22" y="57"/>
                    <a:pt x="22" y="46"/>
                  </a:cubicBezTo>
                  <a:cubicBezTo>
                    <a:pt x="22" y="23"/>
                    <a:pt x="22" y="23"/>
                    <a:pt x="45" y="23"/>
                  </a:cubicBezTo>
                  <a:close/>
                  <a:moveTo>
                    <a:pt x="45" y="1"/>
                  </a:moveTo>
                  <a:cubicBezTo>
                    <a:pt x="22" y="1"/>
                    <a:pt x="22" y="1"/>
                    <a:pt x="0" y="23"/>
                  </a:cubicBezTo>
                  <a:lnTo>
                    <a:pt x="0" y="46"/>
                  </a:lnTo>
                  <a:lnTo>
                    <a:pt x="0" y="68"/>
                  </a:lnTo>
                  <a:cubicBezTo>
                    <a:pt x="22" y="91"/>
                    <a:pt x="22" y="91"/>
                    <a:pt x="45" y="91"/>
                  </a:cubicBezTo>
                  <a:cubicBezTo>
                    <a:pt x="45" y="91"/>
                    <a:pt x="67" y="91"/>
                    <a:pt x="67" y="68"/>
                  </a:cubicBezTo>
                  <a:cubicBezTo>
                    <a:pt x="91" y="68"/>
                    <a:pt x="91" y="23"/>
                    <a:pt x="67" y="23"/>
                  </a:cubicBezTo>
                  <a:cubicBezTo>
                    <a:pt x="67" y="1"/>
                    <a:pt x="45"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9"/>
            <p:cNvSpPr/>
            <p:nvPr/>
          </p:nvSpPr>
          <p:spPr>
            <a:xfrm>
              <a:off x="1170442" y="4206218"/>
              <a:ext cx="11063" cy="7270"/>
            </a:xfrm>
            <a:custGeom>
              <a:rect b="b" l="l" r="r" t="t"/>
              <a:pathLst>
                <a:path extrusionOk="0" h="46" w="70">
                  <a:moveTo>
                    <a:pt x="24" y="1"/>
                  </a:moveTo>
                  <a:cubicBezTo>
                    <a:pt x="0" y="24"/>
                    <a:pt x="0" y="24"/>
                    <a:pt x="24" y="46"/>
                  </a:cubicBezTo>
                  <a:lnTo>
                    <a:pt x="69" y="46"/>
                  </a:ln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9"/>
            <p:cNvSpPr/>
            <p:nvPr/>
          </p:nvSpPr>
          <p:spPr>
            <a:xfrm>
              <a:off x="1170442" y="4202741"/>
              <a:ext cx="14382" cy="14540"/>
            </a:xfrm>
            <a:custGeom>
              <a:rect b="b" l="l" r="r" t="t"/>
              <a:pathLst>
                <a:path extrusionOk="0" h="92" w="91">
                  <a:moveTo>
                    <a:pt x="46" y="23"/>
                  </a:moveTo>
                  <a:lnTo>
                    <a:pt x="46" y="46"/>
                  </a:lnTo>
                  <a:lnTo>
                    <a:pt x="46" y="68"/>
                  </a:lnTo>
                  <a:cubicBezTo>
                    <a:pt x="46" y="68"/>
                    <a:pt x="24" y="68"/>
                    <a:pt x="24" y="46"/>
                  </a:cubicBezTo>
                  <a:cubicBezTo>
                    <a:pt x="24" y="23"/>
                    <a:pt x="46" y="23"/>
                    <a:pt x="46" y="23"/>
                  </a:cubicBezTo>
                  <a:close/>
                  <a:moveTo>
                    <a:pt x="46" y="1"/>
                  </a:moveTo>
                  <a:cubicBezTo>
                    <a:pt x="24" y="1"/>
                    <a:pt x="24" y="1"/>
                    <a:pt x="0" y="23"/>
                  </a:cubicBezTo>
                  <a:lnTo>
                    <a:pt x="0" y="46"/>
                  </a:lnTo>
                  <a:lnTo>
                    <a:pt x="0" y="68"/>
                  </a:lnTo>
                  <a:cubicBezTo>
                    <a:pt x="24" y="91"/>
                    <a:pt x="24" y="91"/>
                    <a:pt x="46" y="91"/>
                  </a:cubicBezTo>
                  <a:cubicBezTo>
                    <a:pt x="46" y="91"/>
                    <a:pt x="69" y="91"/>
                    <a:pt x="69" y="68"/>
                  </a:cubicBezTo>
                  <a:cubicBezTo>
                    <a:pt x="69" y="68"/>
                    <a:pt x="91" y="68"/>
                    <a:pt x="91" y="46"/>
                  </a:cubicBezTo>
                  <a:cubicBezTo>
                    <a:pt x="91" y="23"/>
                    <a:pt x="69" y="23"/>
                    <a:pt x="69" y="23"/>
                  </a:cubicBezTo>
                  <a:cubicBezTo>
                    <a:pt x="69" y="1"/>
                    <a:pt x="46"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9"/>
            <p:cNvSpPr/>
            <p:nvPr/>
          </p:nvSpPr>
          <p:spPr>
            <a:xfrm>
              <a:off x="1102801" y="4138577"/>
              <a:ext cx="10747" cy="9798"/>
            </a:xfrm>
            <a:custGeom>
              <a:rect b="b" l="l" r="r" t="t"/>
              <a:pathLst>
                <a:path extrusionOk="0" h="62" w="68">
                  <a:moveTo>
                    <a:pt x="22" y="1"/>
                  </a:moveTo>
                  <a:cubicBezTo>
                    <a:pt x="0" y="22"/>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9"/>
            <p:cNvSpPr/>
            <p:nvPr/>
          </p:nvSpPr>
          <p:spPr>
            <a:xfrm>
              <a:off x="1102801" y="4135732"/>
              <a:ext cx="14382" cy="13591"/>
            </a:xfrm>
            <a:custGeom>
              <a:rect b="b" l="l" r="r" t="t"/>
              <a:pathLst>
                <a:path extrusionOk="0" h="86" w="91">
                  <a:moveTo>
                    <a:pt x="46" y="19"/>
                  </a:moveTo>
                  <a:lnTo>
                    <a:pt x="46" y="40"/>
                  </a:lnTo>
                  <a:cubicBezTo>
                    <a:pt x="67" y="40"/>
                    <a:pt x="67" y="40"/>
                    <a:pt x="46" y="64"/>
                  </a:cubicBezTo>
                  <a:lnTo>
                    <a:pt x="22" y="64"/>
                  </a:lnTo>
                  <a:lnTo>
                    <a:pt x="22" y="40"/>
                  </a:lnTo>
                  <a:cubicBezTo>
                    <a:pt x="22" y="19"/>
                    <a:pt x="46" y="19"/>
                    <a:pt x="46" y="19"/>
                  </a:cubicBezTo>
                  <a:close/>
                  <a:moveTo>
                    <a:pt x="34" y="1"/>
                  </a:moveTo>
                  <a:cubicBezTo>
                    <a:pt x="22" y="1"/>
                    <a:pt x="11" y="7"/>
                    <a:pt x="0" y="19"/>
                  </a:cubicBezTo>
                  <a:lnTo>
                    <a:pt x="0" y="40"/>
                  </a:lnTo>
                  <a:lnTo>
                    <a:pt x="0" y="85"/>
                  </a:lnTo>
                  <a:lnTo>
                    <a:pt x="67" y="85"/>
                  </a:lnTo>
                  <a:cubicBezTo>
                    <a:pt x="91" y="64"/>
                    <a:pt x="91" y="64"/>
                    <a:pt x="91" y="40"/>
                  </a:cubicBezTo>
                  <a:cubicBezTo>
                    <a:pt x="91" y="40"/>
                    <a:pt x="91" y="19"/>
                    <a:pt x="67" y="19"/>
                  </a:cubicBezTo>
                  <a:cubicBezTo>
                    <a:pt x="56" y="7"/>
                    <a:pt x="45"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9"/>
            <p:cNvSpPr/>
            <p:nvPr/>
          </p:nvSpPr>
          <p:spPr>
            <a:xfrm>
              <a:off x="1238399" y="4138577"/>
              <a:ext cx="10747" cy="9798"/>
            </a:xfrm>
            <a:custGeom>
              <a:rect b="b" l="l" r="r" t="t"/>
              <a:pathLst>
                <a:path extrusionOk="0" h="62" w="68">
                  <a:moveTo>
                    <a:pt x="22" y="1"/>
                  </a:moveTo>
                  <a:cubicBezTo>
                    <a:pt x="0" y="22"/>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9"/>
            <p:cNvSpPr/>
            <p:nvPr/>
          </p:nvSpPr>
          <p:spPr>
            <a:xfrm>
              <a:off x="1234606" y="4135732"/>
              <a:ext cx="18175" cy="13591"/>
            </a:xfrm>
            <a:custGeom>
              <a:rect b="b" l="l" r="r" t="t"/>
              <a:pathLst>
                <a:path extrusionOk="0" h="86" w="115">
                  <a:moveTo>
                    <a:pt x="69" y="19"/>
                  </a:moveTo>
                  <a:lnTo>
                    <a:pt x="69" y="40"/>
                  </a:lnTo>
                  <a:lnTo>
                    <a:pt x="69" y="64"/>
                  </a:lnTo>
                  <a:lnTo>
                    <a:pt x="46" y="64"/>
                  </a:lnTo>
                  <a:lnTo>
                    <a:pt x="46" y="40"/>
                  </a:lnTo>
                  <a:cubicBezTo>
                    <a:pt x="46" y="19"/>
                    <a:pt x="46" y="19"/>
                    <a:pt x="69" y="19"/>
                  </a:cubicBezTo>
                  <a:close/>
                  <a:moveTo>
                    <a:pt x="58" y="1"/>
                  </a:moveTo>
                  <a:cubicBezTo>
                    <a:pt x="46" y="1"/>
                    <a:pt x="35" y="7"/>
                    <a:pt x="24" y="19"/>
                  </a:cubicBezTo>
                  <a:cubicBezTo>
                    <a:pt x="1" y="19"/>
                    <a:pt x="1" y="64"/>
                    <a:pt x="24" y="85"/>
                  </a:cubicBezTo>
                  <a:lnTo>
                    <a:pt x="91" y="85"/>
                  </a:lnTo>
                  <a:cubicBezTo>
                    <a:pt x="115" y="64"/>
                    <a:pt x="115" y="19"/>
                    <a:pt x="91" y="19"/>
                  </a:cubicBez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9"/>
            <p:cNvSpPr/>
            <p:nvPr/>
          </p:nvSpPr>
          <p:spPr>
            <a:xfrm>
              <a:off x="1170442" y="4070620"/>
              <a:ext cx="11063" cy="10115"/>
            </a:xfrm>
            <a:custGeom>
              <a:rect b="b" l="l" r="r" t="t"/>
              <a:pathLst>
                <a:path extrusionOk="0" h="64" w="70">
                  <a:moveTo>
                    <a:pt x="24" y="1"/>
                  </a:moveTo>
                  <a:cubicBezTo>
                    <a:pt x="0" y="24"/>
                    <a:pt x="0" y="46"/>
                    <a:pt x="24" y="46"/>
                  </a:cubicBezTo>
                  <a:cubicBezTo>
                    <a:pt x="24" y="58"/>
                    <a:pt x="29" y="64"/>
                    <a:pt x="38" y="64"/>
                  </a:cubicBezTo>
                  <a:cubicBezTo>
                    <a:pt x="46" y="64"/>
                    <a:pt x="57" y="58"/>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9"/>
            <p:cNvSpPr/>
            <p:nvPr/>
          </p:nvSpPr>
          <p:spPr>
            <a:xfrm>
              <a:off x="1170442" y="4067301"/>
              <a:ext cx="14382" cy="14382"/>
            </a:xfrm>
            <a:custGeom>
              <a:rect b="b" l="l" r="r" t="t"/>
              <a:pathLst>
                <a:path extrusionOk="0" h="91" w="91">
                  <a:moveTo>
                    <a:pt x="46" y="45"/>
                  </a:moveTo>
                  <a:lnTo>
                    <a:pt x="46" y="67"/>
                  </a:lnTo>
                  <a:lnTo>
                    <a:pt x="24" y="67"/>
                  </a:lnTo>
                  <a:lnTo>
                    <a:pt x="24" y="45"/>
                  </a:lnTo>
                  <a:close/>
                  <a:moveTo>
                    <a:pt x="46" y="0"/>
                  </a:moveTo>
                  <a:cubicBezTo>
                    <a:pt x="24" y="0"/>
                    <a:pt x="24" y="0"/>
                    <a:pt x="0" y="22"/>
                  </a:cubicBezTo>
                  <a:lnTo>
                    <a:pt x="0" y="45"/>
                  </a:lnTo>
                  <a:lnTo>
                    <a:pt x="0" y="90"/>
                  </a:lnTo>
                  <a:lnTo>
                    <a:pt x="69" y="90"/>
                  </a:lnTo>
                  <a:cubicBezTo>
                    <a:pt x="69" y="67"/>
                    <a:pt x="91" y="67"/>
                    <a:pt x="91" y="45"/>
                  </a:cubicBezTo>
                  <a:lnTo>
                    <a:pt x="69" y="22"/>
                  </a:lnTo>
                  <a:cubicBezTo>
                    <a:pt x="69"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9"/>
            <p:cNvSpPr/>
            <p:nvPr/>
          </p:nvSpPr>
          <p:spPr>
            <a:xfrm>
              <a:off x="1034844" y="4138577"/>
              <a:ext cx="11063" cy="9798"/>
            </a:xfrm>
            <a:custGeom>
              <a:rect b="b" l="l" r="r" t="t"/>
              <a:pathLst>
                <a:path extrusionOk="0" h="62" w="70">
                  <a:moveTo>
                    <a:pt x="24" y="1"/>
                  </a:moveTo>
                  <a:cubicBezTo>
                    <a:pt x="1" y="22"/>
                    <a:pt x="1"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9"/>
            <p:cNvSpPr/>
            <p:nvPr/>
          </p:nvSpPr>
          <p:spPr>
            <a:xfrm>
              <a:off x="1034844" y="4135732"/>
              <a:ext cx="14382" cy="13591"/>
            </a:xfrm>
            <a:custGeom>
              <a:rect b="b" l="l" r="r" t="t"/>
              <a:pathLst>
                <a:path extrusionOk="0" h="86" w="91">
                  <a:moveTo>
                    <a:pt x="46" y="19"/>
                  </a:moveTo>
                  <a:lnTo>
                    <a:pt x="46" y="40"/>
                  </a:lnTo>
                  <a:cubicBezTo>
                    <a:pt x="69" y="40"/>
                    <a:pt x="69" y="40"/>
                    <a:pt x="46" y="64"/>
                  </a:cubicBezTo>
                  <a:lnTo>
                    <a:pt x="24" y="64"/>
                  </a:lnTo>
                  <a:lnTo>
                    <a:pt x="24" y="40"/>
                  </a:lnTo>
                  <a:lnTo>
                    <a:pt x="46" y="19"/>
                  </a:lnTo>
                  <a:close/>
                  <a:moveTo>
                    <a:pt x="44" y="1"/>
                  </a:moveTo>
                  <a:cubicBezTo>
                    <a:pt x="29" y="1"/>
                    <a:pt x="12" y="7"/>
                    <a:pt x="1" y="19"/>
                  </a:cubicBezTo>
                  <a:lnTo>
                    <a:pt x="1" y="85"/>
                  </a:lnTo>
                  <a:lnTo>
                    <a:pt x="69" y="85"/>
                  </a:lnTo>
                  <a:cubicBezTo>
                    <a:pt x="91" y="64"/>
                    <a:pt x="91" y="64"/>
                    <a:pt x="91" y="40"/>
                  </a:cubicBezTo>
                  <a:cubicBezTo>
                    <a:pt x="91" y="40"/>
                    <a:pt x="91" y="19"/>
                    <a:pt x="69" y="19"/>
                  </a:cubicBezTo>
                  <a:cubicBezTo>
                    <a:pt x="69" y="7"/>
                    <a:pt x="58" y="1"/>
                    <a:pt x="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9"/>
            <p:cNvSpPr/>
            <p:nvPr/>
          </p:nvSpPr>
          <p:spPr>
            <a:xfrm>
              <a:off x="1306040" y="4138577"/>
              <a:ext cx="10905" cy="9798"/>
            </a:xfrm>
            <a:custGeom>
              <a:rect b="b" l="l" r="r" t="t"/>
              <a:pathLst>
                <a:path extrusionOk="0" h="62" w="69">
                  <a:moveTo>
                    <a:pt x="24" y="1"/>
                  </a:moveTo>
                  <a:cubicBezTo>
                    <a:pt x="0" y="22"/>
                    <a:pt x="0" y="46"/>
                    <a:pt x="24" y="46"/>
                  </a:cubicBezTo>
                  <a:cubicBezTo>
                    <a:pt x="24" y="57"/>
                    <a:pt x="29" y="62"/>
                    <a:pt x="35"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9"/>
            <p:cNvSpPr/>
            <p:nvPr/>
          </p:nvSpPr>
          <p:spPr>
            <a:xfrm>
              <a:off x="1302563" y="4135732"/>
              <a:ext cx="17859" cy="13591"/>
            </a:xfrm>
            <a:custGeom>
              <a:rect b="b" l="l" r="r" t="t"/>
              <a:pathLst>
                <a:path extrusionOk="0" h="86" w="113">
                  <a:moveTo>
                    <a:pt x="67" y="19"/>
                  </a:moveTo>
                  <a:lnTo>
                    <a:pt x="67" y="40"/>
                  </a:lnTo>
                  <a:lnTo>
                    <a:pt x="67" y="64"/>
                  </a:lnTo>
                  <a:lnTo>
                    <a:pt x="46" y="64"/>
                  </a:lnTo>
                  <a:lnTo>
                    <a:pt x="46" y="40"/>
                  </a:lnTo>
                  <a:cubicBezTo>
                    <a:pt x="46" y="19"/>
                    <a:pt x="46" y="19"/>
                    <a:pt x="67" y="19"/>
                  </a:cubicBezTo>
                  <a:close/>
                  <a:moveTo>
                    <a:pt x="57" y="1"/>
                  </a:moveTo>
                  <a:cubicBezTo>
                    <a:pt x="45" y="1"/>
                    <a:pt x="34" y="7"/>
                    <a:pt x="22" y="19"/>
                  </a:cubicBezTo>
                  <a:cubicBezTo>
                    <a:pt x="1" y="19"/>
                    <a:pt x="1" y="64"/>
                    <a:pt x="22" y="85"/>
                  </a:cubicBezTo>
                  <a:lnTo>
                    <a:pt x="91" y="85"/>
                  </a:lnTo>
                  <a:cubicBezTo>
                    <a:pt x="91" y="64"/>
                    <a:pt x="113" y="64"/>
                    <a:pt x="113" y="40"/>
                  </a:cubicBezTo>
                  <a:lnTo>
                    <a:pt x="91" y="19"/>
                  </a:ln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9"/>
            <p:cNvSpPr/>
            <p:nvPr/>
          </p:nvSpPr>
          <p:spPr>
            <a:xfrm>
              <a:off x="1034844" y="4271330"/>
              <a:ext cx="11063" cy="10115"/>
            </a:xfrm>
            <a:custGeom>
              <a:rect b="b" l="l" r="r" t="t"/>
              <a:pathLst>
                <a:path extrusionOk="0" h="64" w="70">
                  <a:moveTo>
                    <a:pt x="38" y="1"/>
                  </a:moveTo>
                  <a:cubicBezTo>
                    <a:pt x="29" y="1"/>
                    <a:pt x="24" y="7"/>
                    <a:pt x="24" y="18"/>
                  </a:cubicBezTo>
                  <a:cubicBezTo>
                    <a:pt x="1" y="18"/>
                    <a:pt x="1" y="40"/>
                    <a:pt x="24" y="64"/>
                  </a:cubicBezTo>
                  <a:lnTo>
                    <a:pt x="69" y="64"/>
                  </a:lnTo>
                  <a:lnTo>
                    <a:pt x="69" y="18"/>
                  </a:ln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9"/>
            <p:cNvSpPr/>
            <p:nvPr/>
          </p:nvSpPr>
          <p:spPr>
            <a:xfrm>
              <a:off x="1034844" y="4271330"/>
              <a:ext cx="14382" cy="13591"/>
            </a:xfrm>
            <a:custGeom>
              <a:rect b="b" l="l" r="r" t="t"/>
              <a:pathLst>
                <a:path extrusionOk="0" h="86" w="91">
                  <a:moveTo>
                    <a:pt x="46" y="18"/>
                  </a:moveTo>
                  <a:cubicBezTo>
                    <a:pt x="69" y="40"/>
                    <a:pt x="69" y="40"/>
                    <a:pt x="46" y="40"/>
                  </a:cubicBezTo>
                  <a:cubicBezTo>
                    <a:pt x="46" y="52"/>
                    <a:pt x="46" y="58"/>
                    <a:pt x="43" y="58"/>
                  </a:cubicBezTo>
                  <a:cubicBezTo>
                    <a:pt x="40" y="58"/>
                    <a:pt x="35" y="52"/>
                    <a:pt x="24" y="40"/>
                  </a:cubicBezTo>
                  <a:lnTo>
                    <a:pt x="24" y="18"/>
                  </a:lnTo>
                  <a:close/>
                  <a:moveTo>
                    <a:pt x="44" y="1"/>
                  </a:moveTo>
                  <a:cubicBezTo>
                    <a:pt x="29" y="1"/>
                    <a:pt x="12" y="7"/>
                    <a:pt x="1" y="18"/>
                  </a:cubicBezTo>
                  <a:lnTo>
                    <a:pt x="1" y="64"/>
                  </a:lnTo>
                  <a:cubicBezTo>
                    <a:pt x="24" y="85"/>
                    <a:pt x="24" y="85"/>
                    <a:pt x="46" y="85"/>
                  </a:cubicBezTo>
                  <a:cubicBezTo>
                    <a:pt x="46" y="85"/>
                    <a:pt x="69" y="85"/>
                    <a:pt x="69" y="64"/>
                  </a:cubicBezTo>
                  <a:cubicBezTo>
                    <a:pt x="91" y="64"/>
                    <a:pt x="91" y="40"/>
                    <a:pt x="91" y="40"/>
                  </a:cubicBezTo>
                  <a:cubicBezTo>
                    <a:pt x="91" y="18"/>
                    <a:pt x="91" y="18"/>
                    <a:pt x="69" y="18"/>
                  </a:cubicBezTo>
                  <a:cubicBezTo>
                    <a:pt x="69" y="7"/>
                    <a:pt x="58" y="1"/>
                    <a:pt x="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9"/>
            <p:cNvSpPr/>
            <p:nvPr/>
          </p:nvSpPr>
          <p:spPr>
            <a:xfrm>
              <a:off x="1034844" y="4339287"/>
              <a:ext cx="11063" cy="9798"/>
            </a:xfrm>
            <a:custGeom>
              <a:rect b="b" l="l" r="r" t="t"/>
              <a:pathLst>
                <a:path extrusionOk="0" h="62" w="70">
                  <a:moveTo>
                    <a:pt x="38" y="0"/>
                  </a:moveTo>
                  <a:cubicBezTo>
                    <a:pt x="29" y="0"/>
                    <a:pt x="24" y="6"/>
                    <a:pt x="24" y="16"/>
                  </a:cubicBezTo>
                  <a:cubicBezTo>
                    <a:pt x="1" y="16"/>
                    <a:pt x="1" y="40"/>
                    <a:pt x="24" y="62"/>
                  </a:cubicBezTo>
                  <a:lnTo>
                    <a:pt x="69" y="62"/>
                  </a:lnTo>
                  <a:lnTo>
                    <a:pt x="69" y="16"/>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9"/>
            <p:cNvSpPr/>
            <p:nvPr/>
          </p:nvSpPr>
          <p:spPr>
            <a:xfrm>
              <a:off x="1034844" y="4338339"/>
              <a:ext cx="14382" cy="14540"/>
            </a:xfrm>
            <a:custGeom>
              <a:rect b="b" l="l" r="r" t="t"/>
              <a:pathLst>
                <a:path extrusionOk="0" h="92" w="91">
                  <a:moveTo>
                    <a:pt x="46" y="22"/>
                  </a:moveTo>
                  <a:lnTo>
                    <a:pt x="69" y="46"/>
                  </a:lnTo>
                  <a:lnTo>
                    <a:pt x="46" y="46"/>
                  </a:lnTo>
                  <a:cubicBezTo>
                    <a:pt x="46" y="57"/>
                    <a:pt x="46" y="62"/>
                    <a:pt x="43" y="62"/>
                  </a:cubicBezTo>
                  <a:cubicBezTo>
                    <a:pt x="40" y="62"/>
                    <a:pt x="35" y="57"/>
                    <a:pt x="24" y="46"/>
                  </a:cubicBezTo>
                  <a:lnTo>
                    <a:pt x="24" y="22"/>
                  </a:lnTo>
                  <a:close/>
                  <a:moveTo>
                    <a:pt x="1" y="1"/>
                  </a:moveTo>
                  <a:lnTo>
                    <a:pt x="1" y="68"/>
                  </a:lnTo>
                  <a:cubicBezTo>
                    <a:pt x="24" y="91"/>
                    <a:pt x="24" y="91"/>
                    <a:pt x="46" y="91"/>
                  </a:cubicBezTo>
                  <a:cubicBezTo>
                    <a:pt x="46" y="91"/>
                    <a:pt x="69" y="91"/>
                    <a:pt x="69" y="68"/>
                  </a:cubicBezTo>
                  <a:cubicBezTo>
                    <a:pt x="91" y="68"/>
                    <a:pt x="91" y="46"/>
                    <a:pt x="91" y="46"/>
                  </a:cubicBezTo>
                  <a:cubicBezTo>
                    <a:pt x="91" y="22"/>
                    <a:pt x="91" y="22"/>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9"/>
            <p:cNvSpPr/>
            <p:nvPr/>
          </p:nvSpPr>
          <p:spPr>
            <a:xfrm>
              <a:off x="967203" y="4271330"/>
              <a:ext cx="10747" cy="10115"/>
            </a:xfrm>
            <a:custGeom>
              <a:rect b="b" l="l" r="r" t="t"/>
              <a:pathLst>
                <a:path extrusionOk="0" h="64" w="68">
                  <a:moveTo>
                    <a:pt x="45" y="1"/>
                  </a:moveTo>
                  <a:cubicBezTo>
                    <a:pt x="40" y="1"/>
                    <a:pt x="34" y="7"/>
                    <a:pt x="22" y="18"/>
                  </a:cubicBezTo>
                  <a:cubicBezTo>
                    <a:pt x="1" y="18"/>
                    <a:pt x="1" y="40"/>
                    <a:pt x="22" y="64"/>
                  </a:cubicBezTo>
                  <a:lnTo>
                    <a:pt x="67" y="64"/>
                  </a:lnTo>
                  <a:lnTo>
                    <a:pt x="67" y="18"/>
                  </a:lnTo>
                  <a:cubicBezTo>
                    <a:pt x="57"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9"/>
            <p:cNvSpPr/>
            <p:nvPr/>
          </p:nvSpPr>
          <p:spPr>
            <a:xfrm>
              <a:off x="967203" y="4271330"/>
              <a:ext cx="14382" cy="13591"/>
            </a:xfrm>
            <a:custGeom>
              <a:rect b="b" l="l" r="r" t="t"/>
              <a:pathLst>
                <a:path extrusionOk="0" h="86" w="91">
                  <a:moveTo>
                    <a:pt x="45" y="1"/>
                  </a:moveTo>
                  <a:cubicBezTo>
                    <a:pt x="33" y="1"/>
                    <a:pt x="22" y="7"/>
                    <a:pt x="22" y="18"/>
                  </a:cubicBezTo>
                  <a:lnTo>
                    <a:pt x="46" y="18"/>
                  </a:lnTo>
                  <a:cubicBezTo>
                    <a:pt x="67" y="40"/>
                    <a:pt x="67" y="40"/>
                    <a:pt x="46" y="40"/>
                  </a:cubicBezTo>
                  <a:lnTo>
                    <a:pt x="46" y="64"/>
                  </a:lnTo>
                  <a:lnTo>
                    <a:pt x="22" y="40"/>
                  </a:lnTo>
                  <a:lnTo>
                    <a:pt x="22" y="18"/>
                  </a:lnTo>
                  <a:cubicBezTo>
                    <a:pt x="1" y="18"/>
                    <a:pt x="1" y="18"/>
                    <a:pt x="1" y="40"/>
                  </a:cubicBezTo>
                  <a:cubicBezTo>
                    <a:pt x="1" y="40"/>
                    <a:pt x="1" y="64"/>
                    <a:pt x="22" y="64"/>
                  </a:cubicBezTo>
                  <a:cubicBezTo>
                    <a:pt x="22" y="85"/>
                    <a:pt x="22" y="85"/>
                    <a:pt x="46" y="85"/>
                  </a:cubicBezTo>
                  <a:cubicBezTo>
                    <a:pt x="46" y="85"/>
                    <a:pt x="67" y="85"/>
                    <a:pt x="67" y="64"/>
                  </a:cubicBezTo>
                  <a:cubicBezTo>
                    <a:pt x="91" y="64"/>
                    <a:pt x="91" y="40"/>
                    <a:pt x="91" y="40"/>
                  </a:cubicBezTo>
                  <a:cubicBezTo>
                    <a:pt x="91" y="18"/>
                    <a:pt x="91" y="18"/>
                    <a:pt x="67" y="18"/>
                  </a:cubicBezTo>
                  <a:cubicBezTo>
                    <a:pt x="67" y="7"/>
                    <a:pt x="56"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9"/>
            <p:cNvSpPr/>
            <p:nvPr/>
          </p:nvSpPr>
          <p:spPr>
            <a:xfrm>
              <a:off x="1102801" y="4271330"/>
              <a:ext cx="10747" cy="10115"/>
            </a:xfrm>
            <a:custGeom>
              <a:rect b="b" l="l" r="r" t="t"/>
              <a:pathLst>
                <a:path extrusionOk="0" h="64" w="68">
                  <a:moveTo>
                    <a:pt x="36" y="1"/>
                  </a:moveTo>
                  <a:cubicBezTo>
                    <a:pt x="28" y="1"/>
                    <a:pt x="22" y="7"/>
                    <a:pt x="22" y="18"/>
                  </a:cubicBezTo>
                  <a:cubicBezTo>
                    <a:pt x="0" y="18"/>
                    <a:pt x="0" y="40"/>
                    <a:pt x="22" y="64"/>
                  </a:cubicBezTo>
                  <a:lnTo>
                    <a:pt x="67" y="64"/>
                  </a:lnTo>
                  <a:lnTo>
                    <a:pt x="67" y="18"/>
                  </a:lnTo>
                  <a:cubicBezTo>
                    <a:pt x="56" y="7"/>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9"/>
            <p:cNvSpPr/>
            <p:nvPr/>
          </p:nvSpPr>
          <p:spPr>
            <a:xfrm>
              <a:off x="1102801" y="4271330"/>
              <a:ext cx="14382" cy="13591"/>
            </a:xfrm>
            <a:custGeom>
              <a:rect b="b" l="l" r="r" t="t"/>
              <a:pathLst>
                <a:path extrusionOk="0" h="86" w="91">
                  <a:moveTo>
                    <a:pt x="46" y="18"/>
                  </a:moveTo>
                  <a:cubicBezTo>
                    <a:pt x="67" y="40"/>
                    <a:pt x="67" y="40"/>
                    <a:pt x="46" y="40"/>
                  </a:cubicBezTo>
                  <a:lnTo>
                    <a:pt x="46" y="64"/>
                  </a:lnTo>
                  <a:cubicBezTo>
                    <a:pt x="46" y="64"/>
                    <a:pt x="22" y="64"/>
                    <a:pt x="22" y="40"/>
                  </a:cubicBezTo>
                  <a:lnTo>
                    <a:pt x="22" y="18"/>
                  </a:lnTo>
                  <a:close/>
                  <a:moveTo>
                    <a:pt x="34" y="1"/>
                  </a:moveTo>
                  <a:cubicBezTo>
                    <a:pt x="22" y="1"/>
                    <a:pt x="11" y="7"/>
                    <a:pt x="0" y="18"/>
                  </a:cubicBezTo>
                  <a:lnTo>
                    <a:pt x="0" y="40"/>
                  </a:lnTo>
                  <a:lnTo>
                    <a:pt x="0" y="64"/>
                  </a:lnTo>
                  <a:cubicBezTo>
                    <a:pt x="22" y="85"/>
                    <a:pt x="22" y="85"/>
                    <a:pt x="46" y="85"/>
                  </a:cubicBezTo>
                  <a:cubicBezTo>
                    <a:pt x="46" y="85"/>
                    <a:pt x="67" y="85"/>
                    <a:pt x="67" y="64"/>
                  </a:cubicBezTo>
                  <a:cubicBezTo>
                    <a:pt x="91" y="64"/>
                    <a:pt x="91" y="40"/>
                    <a:pt x="91" y="40"/>
                  </a:cubicBezTo>
                  <a:cubicBezTo>
                    <a:pt x="91" y="18"/>
                    <a:pt x="91" y="18"/>
                    <a:pt x="67" y="18"/>
                  </a:cubicBezTo>
                  <a:cubicBezTo>
                    <a:pt x="56" y="7"/>
                    <a:pt x="45"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9"/>
            <p:cNvSpPr/>
            <p:nvPr/>
          </p:nvSpPr>
          <p:spPr>
            <a:xfrm>
              <a:off x="1034844" y="4206218"/>
              <a:ext cx="11063" cy="7270"/>
            </a:xfrm>
            <a:custGeom>
              <a:rect b="b" l="l" r="r" t="t"/>
              <a:pathLst>
                <a:path extrusionOk="0" h="46" w="70">
                  <a:moveTo>
                    <a:pt x="24" y="1"/>
                  </a:moveTo>
                  <a:cubicBezTo>
                    <a:pt x="1" y="24"/>
                    <a:pt x="1" y="24"/>
                    <a:pt x="24" y="46"/>
                  </a:cubicBezTo>
                  <a:lnTo>
                    <a:pt x="69" y="46"/>
                  </a:ln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9"/>
            <p:cNvSpPr/>
            <p:nvPr/>
          </p:nvSpPr>
          <p:spPr>
            <a:xfrm>
              <a:off x="1034844" y="4202741"/>
              <a:ext cx="14382" cy="14540"/>
            </a:xfrm>
            <a:custGeom>
              <a:rect b="b" l="l" r="r" t="t"/>
              <a:pathLst>
                <a:path extrusionOk="0" h="92" w="91">
                  <a:moveTo>
                    <a:pt x="46" y="23"/>
                  </a:moveTo>
                  <a:lnTo>
                    <a:pt x="46" y="46"/>
                  </a:lnTo>
                  <a:lnTo>
                    <a:pt x="46" y="68"/>
                  </a:lnTo>
                  <a:lnTo>
                    <a:pt x="24" y="46"/>
                  </a:lnTo>
                  <a:lnTo>
                    <a:pt x="46" y="23"/>
                  </a:lnTo>
                  <a:close/>
                  <a:moveTo>
                    <a:pt x="46" y="1"/>
                  </a:moveTo>
                  <a:cubicBezTo>
                    <a:pt x="24" y="1"/>
                    <a:pt x="24" y="1"/>
                    <a:pt x="1" y="23"/>
                  </a:cubicBezTo>
                  <a:lnTo>
                    <a:pt x="1" y="46"/>
                  </a:lnTo>
                  <a:lnTo>
                    <a:pt x="1" y="68"/>
                  </a:lnTo>
                  <a:cubicBezTo>
                    <a:pt x="24" y="91"/>
                    <a:pt x="24" y="91"/>
                    <a:pt x="46" y="91"/>
                  </a:cubicBezTo>
                  <a:cubicBezTo>
                    <a:pt x="46" y="91"/>
                    <a:pt x="69" y="91"/>
                    <a:pt x="69" y="68"/>
                  </a:cubicBezTo>
                  <a:cubicBezTo>
                    <a:pt x="91" y="68"/>
                    <a:pt x="91" y="68"/>
                    <a:pt x="91" y="46"/>
                  </a:cubicBezTo>
                  <a:cubicBezTo>
                    <a:pt x="91" y="23"/>
                    <a:pt x="91" y="23"/>
                    <a:pt x="69" y="23"/>
                  </a:cubicBezTo>
                  <a:cubicBezTo>
                    <a:pt x="69" y="1"/>
                    <a:pt x="46"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9"/>
            <p:cNvSpPr/>
            <p:nvPr/>
          </p:nvSpPr>
          <p:spPr>
            <a:xfrm>
              <a:off x="903039" y="4271330"/>
              <a:ext cx="10589" cy="10115"/>
            </a:xfrm>
            <a:custGeom>
              <a:rect b="b" l="l" r="r" t="t"/>
              <a:pathLst>
                <a:path extrusionOk="0" h="64" w="67">
                  <a:moveTo>
                    <a:pt x="22" y="1"/>
                  </a:moveTo>
                  <a:cubicBezTo>
                    <a:pt x="16" y="1"/>
                    <a:pt x="11" y="7"/>
                    <a:pt x="0" y="18"/>
                  </a:cubicBezTo>
                  <a:lnTo>
                    <a:pt x="0" y="64"/>
                  </a:lnTo>
                  <a:lnTo>
                    <a:pt x="45" y="64"/>
                  </a:lnTo>
                  <a:cubicBezTo>
                    <a:pt x="67" y="40"/>
                    <a:pt x="67" y="18"/>
                    <a:pt x="45" y="18"/>
                  </a:cubicBezTo>
                  <a:cubicBezTo>
                    <a:pt x="34" y="7"/>
                    <a:pt x="28"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9"/>
            <p:cNvSpPr/>
            <p:nvPr/>
          </p:nvSpPr>
          <p:spPr>
            <a:xfrm>
              <a:off x="899246" y="4271330"/>
              <a:ext cx="14382" cy="13591"/>
            </a:xfrm>
            <a:custGeom>
              <a:rect b="b" l="l" r="r" t="t"/>
              <a:pathLst>
                <a:path extrusionOk="0" h="86" w="91">
                  <a:moveTo>
                    <a:pt x="47" y="1"/>
                  </a:moveTo>
                  <a:cubicBezTo>
                    <a:pt x="35" y="1"/>
                    <a:pt x="24" y="7"/>
                    <a:pt x="24" y="18"/>
                  </a:cubicBezTo>
                  <a:cubicBezTo>
                    <a:pt x="1" y="18"/>
                    <a:pt x="1" y="64"/>
                    <a:pt x="24" y="64"/>
                  </a:cubicBezTo>
                  <a:cubicBezTo>
                    <a:pt x="24" y="85"/>
                    <a:pt x="46" y="85"/>
                    <a:pt x="46" y="85"/>
                  </a:cubicBezTo>
                  <a:cubicBezTo>
                    <a:pt x="69" y="85"/>
                    <a:pt x="69" y="85"/>
                    <a:pt x="69" y="64"/>
                  </a:cubicBezTo>
                  <a:cubicBezTo>
                    <a:pt x="91" y="64"/>
                    <a:pt x="91" y="40"/>
                    <a:pt x="91" y="40"/>
                  </a:cubicBezTo>
                  <a:cubicBezTo>
                    <a:pt x="91" y="18"/>
                    <a:pt x="91" y="18"/>
                    <a:pt x="69" y="18"/>
                  </a:cubicBezTo>
                  <a:lnTo>
                    <a:pt x="69" y="40"/>
                  </a:lnTo>
                  <a:cubicBezTo>
                    <a:pt x="58" y="52"/>
                    <a:pt x="52" y="58"/>
                    <a:pt x="49" y="58"/>
                  </a:cubicBezTo>
                  <a:cubicBezTo>
                    <a:pt x="46" y="58"/>
                    <a:pt x="46" y="52"/>
                    <a:pt x="46" y="40"/>
                  </a:cubicBezTo>
                  <a:cubicBezTo>
                    <a:pt x="24" y="40"/>
                    <a:pt x="24" y="40"/>
                    <a:pt x="46" y="18"/>
                  </a:cubicBezTo>
                  <a:lnTo>
                    <a:pt x="69" y="18"/>
                  </a:lnTo>
                  <a:cubicBezTo>
                    <a:pt x="69" y="7"/>
                    <a:pt x="58" y="1"/>
                    <a:pt x="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9"/>
            <p:cNvSpPr/>
            <p:nvPr/>
          </p:nvSpPr>
          <p:spPr>
            <a:xfrm>
              <a:off x="967203" y="4206218"/>
              <a:ext cx="10747" cy="7270"/>
            </a:xfrm>
            <a:custGeom>
              <a:rect b="b" l="l" r="r" t="t"/>
              <a:pathLst>
                <a:path extrusionOk="0" h="46" w="68">
                  <a:moveTo>
                    <a:pt x="22" y="1"/>
                  </a:moveTo>
                  <a:cubicBezTo>
                    <a:pt x="1" y="24"/>
                    <a:pt x="1" y="24"/>
                    <a:pt x="22" y="46"/>
                  </a:cubicBezTo>
                  <a:lnTo>
                    <a:pt x="67" y="46"/>
                  </a:ln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9"/>
            <p:cNvSpPr/>
            <p:nvPr/>
          </p:nvSpPr>
          <p:spPr>
            <a:xfrm>
              <a:off x="967203" y="4203689"/>
              <a:ext cx="14382" cy="13591"/>
            </a:xfrm>
            <a:custGeom>
              <a:rect b="b" l="l" r="r" t="t"/>
              <a:pathLst>
                <a:path extrusionOk="0" h="86" w="91">
                  <a:moveTo>
                    <a:pt x="46" y="17"/>
                  </a:moveTo>
                  <a:lnTo>
                    <a:pt x="46" y="40"/>
                  </a:lnTo>
                  <a:cubicBezTo>
                    <a:pt x="46" y="51"/>
                    <a:pt x="46" y="56"/>
                    <a:pt x="43" y="56"/>
                  </a:cubicBezTo>
                  <a:cubicBezTo>
                    <a:pt x="40" y="56"/>
                    <a:pt x="34" y="51"/>
                    <a:pt x="22" y="40"/>
                  </a:cubicBezTo>
                  <a:lnTo>
                    <a:pt x="46" y="17"/>
                  </a:lnTo>
                  <a:close/>
                  <a:moveTo>
                    <a:pt x="45" y="0"/>
                  </a:moveTo>
                  <a:cubicBezTo>
                    <a:pt x="33" y="0"/>
                    <a:pt x="22" y="6"/>
                    <a:pt x="22" y="17"/>
                  </a:cubicBezTo>
                  <a:cubicBezTo>
                    <a:pt x="1" y="17"/>
                    <a:pt x="1" y="17"/>
                    <a:pt x="1" y="40"/>
                  </a:cubicBezTo>
                  <a:cubicBezTo>
                    <a:pt x="1" y="62"/>
                    <a:pt x="1" y="62"/>
                    <a:pt x="22" y="62"/>
                  </a:cubicBezTo>
                  <a:cubicBezTo>
                    <a:pt x="22" y="85"/>
                    <a:pt x="22" y="85"/>
                    <a:pt x="46" y="85"/>
                  </a:cubicBezTo>
                  <a:cubicBezTo>
                    <a:pt x="46" y="85"/>
                    <a:pt x="67" y="85"/>
                    <a:pt x="67" y="62"/>
                  </a:cubicBezTo>
                  <a:cubicBezTo>
                    <a:pt x="91" y="62"/>
                    <a:pt x="91" y="62"/>
                    <a:pt x="91" y="40"/>
                  </a:cubicBezTo>
                  <a:cubicBezTo>
                    <a:pt x="91" y="17"/>
                    <a:pt x="91" y="17"/>
                    <a:pt x="67" y="17"/>
                  </a:cubicBezTo>
                  <a:cubicBezTo>
                    <a:pt x="67"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9"/>
            <p:cNvSpPr/>
            <p:nvPr/>
          </p:nvSpPr>
          <p:spPr>
            <a:xfrm>
              <a:off x="1170442" y="4271330"/>
              <a:ext cx="11063" cy="10115"/>
            </a:xfrm>
            <a:custGeom>
              <a:rect b="b" l="l" r="r" t="t"/>
              <a:pathLst>
                <a:path extrusionOk="0" h="64" w="70">
                  <a:moveTo>
                    <a:pt x="38" y="1"/>
                  </a:moveTo>
                  <a:cubicBezTo>
                    <a:pt x="29" y="1"/>
                    <a:pt x="24" y="7"/>
                    <a:pt x="24" y="18"/>
                  </a:cubicBezTo>
                  <a:cubicBezTo>
                    <a:pt x="0" y="18"/>
                    <a:pt x="0" y="40"/>
                    <a:pt x="24" y="64"/>
                  </a:cubicBezTo>
                  <a:lnTo>
                    <a:pt x="69" y="64"/>
                  </a:lnTo>
                  <a:lnTo>
                    <a:pt x="69" y="18"/>
                  </a:ln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9"/>
            <p:cNvSpPr/>
            <p:nvPr/>
          </p:nvSpPr>
          <p:spPr>
            <a:xfrm>
              <a:off x="1166965" y="4271330"/>
              <a:ext cx="17859" cy="13591"/>
            </a:xfrm>
            <a:custGeom>
              <a:rect b="b" l="l" r="r" t="t"/>
              <a:pathLst>
                <a:path extrusionOk="0" h="86" w="113">
                  <a:moveTo>
                    <a:pt x="68" y="18"/>
                  </a:moveTo>
                  <a:lnTo>
                    <a:pt x="68" y="40"/>
                  </a:lnTo>
                  <a:cubicBezTo>
                    <a:pt x="68" y="52"/>
                    <a:pt x="62" y="58"/>
                    <a:pt x="57" y="58"/>
                  </a:cubicBezTo>
                  <a:cubicBezTo>
                    <a:pt x="51" y="58"/>
                    <a:pt x="46" y="52"/>
                    <a:pt x="46" y="40"/>
                  </a:cubicBezTo>
                  <a:lnTo>
                    <a:pt x="46" y="18"/>
                  </a:lnTo>
                  <a:close/>
                  <a:moveTo>
                    <a:pt x="57" y="1"/>
                  </a:moveTo>
                  <a:cubicBezTo>
                    <a:pt x="45" y="1"/>
                    <a:pt x="34" y="7"/>
                    <a:pt x="22" y="18"/>
                  </a:cubicBezTo>
                  <a:cubicBezTo>
                    <a:pt x="1" y="18"/>
                    <a:pt x="1" y="64"/>
                    <a:pt x="22" y="64"/>
                  </a:cubicBezTo>
                  <a:cubicBezTo>
                    <a:pt x="46" y="85"/>
                    <a:pt x="46" y="85"/>
                    <a:pt x="68" y="85"/>
                  </a:cubicBezTo>
                  <a:cubicBezTo>
                    <a:pt x="68" y="85"/>
                    <a:pt x="91" y="85"/>
                    <a:pt x="91" y="64"/>
                  </a:cubicBezTo>
                  <a:lnTo>
                    <a:pt x="113" y="40"/>
                  </a:lnTo>
                  <a:cubicBezTo>
                    <a:pt x="113" y="18"/>
                    <a:pt x="91" y="18"/>
                    <a:pt x="91" y="18"/>
                  </a:cubicBez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9"/>
            <p:cNvSpPr/>
            <p:nvPr/>
          </p:nvSpPr>
          <p:spPr>
            <a:xfrm>
              <a:off x="903039" y="4339287"/>
              <a:ext cx="10589" cy="9798"/>
            </a:xfrm>
            <a:custGeom>
              <a:rect b="b" l="l" r="r" t="t"/>
              <a:pathLst>
                <a:path extrusionOk="0" h="62" w="67">
                  <a:moveTo>
                    <a:pt x="22" y="0"/>
                  </a:moveTo>
                  <a:cubicBezTo>
                    <a:pt x="16" y="0"/>
                    <a:pt x="11" y="6"/>
                    <a:pt x="0" y="16"/>
                  </a:cubicBezTo>
                  <a:lnTo>
                    <a:pt x="0" y="62"/>
                  </a:lnTo>
                  <a:lnTo>
                    <a:pt x="45" y="62"/>
                  </a:lnTo>
                  <a:cubicBezTo>
                    <a:pt x="67" y="40"/>
                    <a:pt x="67" y="16"/>
                    <a:pt x="45" y="16"/>
                  </a:cubicBezTo>
                  <a:cubicBezTo>
                    <a:pt x="34" y="6"/>
                    <a:pt x="28"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9"/>
            <p:cNvSpPr/>
            <p:nvPr/>
          </p:nvSpPr>
          <p:spPr>
            <a:xfrm>
              <a:off x="899246" y="4338339"/>
              <a:ext cx="14382" cy="14540"/>
            </a:xfrm>
            <a:custGeom>
              <a:rect b="b" l="l" r="r" t="t"/>
              <a:pathLst>
                <a:path extrusionOk="0" h="92" w="91">
                  <a:moveTo>
                    <a:pt x="69" y="22"/>
                  </a:moveTo>
                  <a:lnTo>
                    <a:pt x="69" y="46"/>
                  </a:lnTo>
                  <a:cubicBezTo>
                    <a:pt x="58" y="57"/>
                    <a:pt x="52" y="62"/>
                    <a:pt x="49" y="62"/>
                  </a:cubicBezTo>
                  <a:cubicBezTo>
                    <a:pt x="46" y="62"/>
                    <a:pt x="46" y="57"/>
                    <a:pt x="46" y="46"/>
                  </a:cubicBezTo>
                  <a:cubicBezTo>
                    <a:pt x="24" y="46"/>
                    <a:pt x="24" y="46"/>
                    <a:pt x="46" y="22"/>
                  </a:cubicBezTo>
                  <a:close/>
                  <a:moveTo>
                    <a:pt x="24" y="1"/>
                  </a:moveTo>
                  <a:cubicBezTo>
                    <a:pt x="1" y="22"/>
                    <a:pt x="1" y="46"/>
                    <a:pt x="24" y="68"/>
                  </a:cubicBezTo>
                  <a:cubicBezTo>
                    <a:pt x="24" y="91"/>
                    <a:pt x="46" y="91"/>
                    <a:pt x="46" y="91"/>
                  </a:cubicBezTo>
                  <a:cubicBezTo>
                    <a:pt x="69" y="91"/>
                    <a:pt x="69" y="91"/>
                    <a:pt x="69" y="68"/>
                  </a:cubicBezTo>
                  <a:cubicBezTo>
                    <a:pt x="91" y="68"/>
                    <a:pt x="91" y="46"/>
                    <a:pt x="91" y="46"/>
                  </a:cubicBezTo>
                  <a:cubicBezTo>
                    <a:pt x="91" y="22"/>
                    <a:pt x="91" y="22"/>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9"/>
            <p:cNvSpPr/>
            <p:nvPr/>
          </p:nvSpPr>
          <p:spPr>
            <a:xfrm>
              <a:off x="835082" y="4339287"/>
              <a:ext cx="10905" cy="9798"/>
            </a:xfrm>
            <a:custGeom>
              <a:rect b="b" l="l" r="r" t="t"/>
              <a:pathLst>
                <a:path extrusionOk="0" h="62" w="69">
                  <a:moveTo>
                    <a:pt x="32" y="0"/>
                  </a:moveTo>
                  <a:cubicBezTo>
                    <a:pt x="23" y="0"/>
                    <a:pt x="12" y="6"/>
                    <a:pt x="0" y="16"/>
                  </a:cubicBezTo>
                  <a:lnTo>
                    <a:pt x="0" y="62"/>
                  </a:lnTo>
                  <a:lnTo>
                    <a:pt x="45" y="62"/>
                  </a:lnTo>
                  <a:cubicBezTo>
                    <a:pt x="69" y="40"/>
                    <a:pt x="69" y="16"/>
                    <a:pt x="45" y="16"/>
                  </a:cubicBezTo>
                  <a:cubicBezTo>
                    <a:pt x="45"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9"/>
            <p:cNvSpPr/>
            <p:nvPr/>
          </p:nvSpPr>
          <p:spPr>
            <a:xfrm>
              <a:off x="831605" y="4338339"/>
              <a:ext cx="14382" cy="14540"/>
            </a:xfrm>
            <a:custGeom>
              <a:rect b="b" l="l" r="r" t="t"/>
              <a:pathLst>
                <a:path extrusionOk="0" h="92" w="91">
                  <a:moveTo>
                    <a:pt x="67" y="22"/>
                  </a:moveTo>
                  <a:lnTo>
                    <a:pt x="67" y="46"/>
                  </a:lnTo>
                  <a:cubicBezTo>
                    <a:pt x="57" y="57"/>
                    <a:pt x="51" y="62"/>
                    <a:pt x="49" y="62"/>
                  </a:cubicBezTo>
                  <a:cubicBezTo>
                    <a:pt x="46" y="62"/>
                    <a:pt x="46" y="57"/>
                    <a:pt x="46" y="46"/>
                  </a:cubicBezTo>
                  <a:lnTo>
                    <a:pt x="22" y="46"/>
                  </a:lnTo>
                  <a:lnTo>
                    <a:pt x="46" y="22"/>
                  </a:lnTo>
                  <a:close/>
                  <a:moveTo>
                    <a:pt x="22" y="1"/>
                  </a:moveTo>
                  <a:cubicBezTo>
                    <a:pt x="1" y="22"/>
                    <a:pt x="1" y="22"/>
                    <a:pt x="1" y="46"/>
                  </a:cubicBezTo>
                  <a:cubicBezTo>
                    <a:pt x="1" y="46"/>
                    <a:pt x="1" y="68"/>
                    <a:pt x="22" y="68"/>
                  </a:cubicBezTo>
                  <a:cubicBezTo>
                    <a:pt x="22" y="91"/>
                    <a:pt x="46" y="91"/>
                    <a:pt x="46" y="91"/>
                  </a:cubicBezTo>
                  <a:cubicBezTo>
                    <a:pt x="67" y="91"/>
                    <a:pt x="67" y="91"/>
                    <a:pt x="91" y="68"/>
                  </a:cubicBezTo>
                  <a:lnTo>
                    <a:pt x="91" y="46"/>
                  </a:lnTo>
                  <a:lnTo>
                    <a:pt x="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9"/>
            <p:cNvSpPr/>
            <p:nvPr/>
          </p:nvSpPr>
          <p:spPr>
            <a:xfrm>
              <a:off x="967203" y="4339287"/>
              <a:ext cx="10747" cy="9798"/>
            </a:xfrm>
            <a:custGeom>
              <a:rect b="b" l="l" r="r" t="t"/>
              <a:pathLst>
                <a:path extrusionOk="0" h="62" w="68">
                  <a:moveTo>
                    <a:pt x="45" y="0"/>
                  </a:moveTo>
                  <a:cubicBezTo>
                    <a:pt x="40" y="0"/>
                    <a:pt x="34" y="6"/>
                    <a:pt x="22" y="16"/>
                  </a:cubicBezTo>
                  <a:cubicBezTo>
                    <a:pt x="1" y="16"/>
                    <a:pt x="1" y="40"/>
                    <a:pt x="22" y="62"/>
                  </a:cubicBezTo>
                  <a:lnTo>
                    <a:pt x="67" y="62"/>
                  </a:lnTo>
                  <a:lnTo>
                    <a:pt x="67" y="16"/>
                  </a:lnTo>
                  <a:cubicBezTo>
                    <a:pt x="57" y="6"/>
                    <a:pt x="51"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9"/>
            <p:cNvSpPr/>
            <p:nvPr/>
          </p:nvSpPr>
          <p:spPr>
            <a:xfrm>
              <a:off x="967203" y="4338339"/>
              <a:ext cx="14382" cy="14540"/>
            </a:xfrm>
            <a:custGeom>
              <a:rect b="b" l="l" r="r" t="t"/>
              <a:pathLst>
                <a:path extrusionOk="0" h="92" w="91">
                  <a:moveTo>
                    <a:pt x="46" y="22"/>
                  </a:moveTo>
                  <a:cubicBezTo>
                    <a:pt x="67" y="22"/>
                    <a:pt x="67" y="46"/>
                    <a:pt x="67" y="46"/>
                  </a:cubicBezTo>
                  <a:lnTo>
                    <a:pt x="46" y="46"/>
                  </a:lnTo>
                  <a:cubicBezTo>
                    <a:pt x="46" y="57"/>
                    <a:pt x="46" y="62"/>
                    <a:pt x="43" y="62"/>
                  </a:cubicBezTo>
                  <a:cubicBezTo>
                    <a:pt x="40" y="62"/>
                    <a:pt x="34" y="57"/>
                    <a:pt x="22" y="46"/>
                  </a:cubicBezTo>
                  <a:lnTo>
                    <a:pt x="22" y="22"/>
                  </a:lnTo>
                  <a:close/>
                  <a:moveTo>
                    <a:pt x="22" y="1"/>
                  </a:moveTo>
                  <a:cubicBezTo>
                    <a:pt x="1" y="22"/>
                    <a:pt x="1" y="22"/>
                    <a:pt x="1" y="46"/>
                  </a:cubicBezTo>
                  <a:cubicBezTo>
                    <a:pt x="1" y="46"/>
                    <a:pt x="1" y="68"/>
                    <a:pt x="22" y="68"/>
                  </a:cubicBez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9"/>
            <p:cNvSpPr/>
            <p:nvPr/>
          </p:nvSpPr>
          <p:spPr>
            <a:xfrm>
              <a:off x="1373997" y="3664933"/>
              <a:ext cx="10589" cy="9957"/>
            </a:xfrm>
            <a:custGeom>
              <a:rect b="b" l="l" r="r" t="t"/>
              <a:pathLst>
                <a:path extrusionOk="0" h="63" w="67">
                  <a:moveTo>
                    <a:pt x="31" y="0"/>
                  </a:moveTo>
                  <a:cubicBezTo>
                    <a:pt x="22" y="0"/>
                    <a:pt x="11" y="6"/>
                    <a:pt x="0" y="18"/>
                  </a:cubicBezTo>
                  <a:lnTo>
                    <a:pt x="0" y="63"/>
                  </a:lnTo>
                  <a:lnTo>
                    <a:pt x="45" y="63"/>
                  </a:lnTo>
                  <a:cubicBezTo>
                    <a:pt x="67" y="39"/>
                    <a:pt x="67" y="18"/>
                    <a:pt x="45" y="18"/>
                  </a:cubicBezTo>
                  <a:cubicBezTo>
                    <a:pt x="45" y="6"/>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9"/>
            <p:cNvSpPr/>
            <p:nvPr/>
          </p:nvSpPr>
          <p:spPr>
            <a:xfrm>
              <a:off x="1370204" y="3663985"/>
              <a:ext cx="18175" cy="14382"/>
            </a:xfrm>
            <a:custGeom>
              <a:rect b="b" l="l" r="r" t="t"/>
              <a:pathLst>
                <a:path extrusionOk="0" h="91" w="115">
                  <a:moveTo>
                    <a:pt x="69" y="24"/>
                  </a:moveTo>
                  <a:lnTo>
                    <a:pt x="69" y="45"/>
                  </a:lnTo>
                  <a:lnTo>
                    <a:pt x="46" y="45"/>
                  </a:lnTo>
                  <a:lnTo>
                    <a:pt x="46" y="24"/>
                  </a:lnTo>
                  <a:close/>
                  <a:moveTo>
                    <a:pt x="24" y="0"/>
                  </a:moveTo>
                  <a:cubicBezTo>
                    <a:pt x="1" y="24"/>
                    <a:pt x="1" y="45"/>
                    <a:pt x="24" y="69"/>
                  </a:cubicBezTo>
                  <a:cubicBezTo>
                    <a:pt x="24" y="91"/>
                    <a:pt x="46" y="91"/>
                    <a:pt x="46" y="91"/>
                  </a:cubicBezTo>
                  <a:cubicBezTo>
                    <a:pt x="69" y="91"/>
                    <a:pt x="69" y="91"/>
                    <a:pt x="91" y="69"/>
                  </a:cubicBezTo>
                  <a:cubicBezTo>
                    <a:pt x="114" y="45"/>
                    <a:pt x="114"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9"/>
            <p:cNvSpPr/>
            <p:nvPr/>
          </p:nvSpPr>
          <p:spPr>
            <a:xfrm>
              <a:off x="1373997" y="3597134"/>
              <a:ext cx="10589" cy="9957"/>
            </a:xfrm>
            <a:custGeom>
              <a:rect b="b" l="l" r="r" t="t"/>
              <a:pathLst>
                <a:path extrusionOk="0" h="63" w="67">
                  <a:moveTo>
                    <a:pt x="31" y="1"/>
                  </a:moveTo>
                  <a:cubicBezTo>
                    <a:pt x="22" y="1"/>
                    <a:pt x="11" y="6"/>
                    <a:pt x="0" y="17"/>
                  </a:cubicBezTo>
                  <a:lnTo>
                    <a:pt x="0" y="62"/>
                  </a:lnTo>
                  <a:lnTo>
                    <a:pt x="45" y="62"/>
                  </a:lnTo>
                  <a:cubicBezTo>
                    <a:pt x="67" y="40"/>
                    <a:pt x="67" y="17"/>
                    <a:pt x="45" y="17"/>
                  </a:cubicBezTo>
                  <a:cubicBezTo>
                    <a:pt x="45" y="6"/>
                    <a:pt x="39"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9"/>
            <p:cNvSpPr/>
            <p:nvPr/>
          </p:nvSpPr>
          <p:spPr>
            <a:xfrm>
              <a:off x="1370204" y="3596344"/>
              <a:ext cx="18175" cy="14382"/>
            </a:xfrm>
            <a:custGeom>
              <a:rect b="b" l="l" r="r" t="t"/>
              <a:pathLst>
                <a:path extrusionOk="0" h="91" w="115">
                  <a:moveTo>
                    <a:pt x="69" y="22"/>
                  </a:moveTo>
                  <a:lnTo>
                    <a:pt x="69" y="45"/>
                  </a:lnTo>
                  <a:cubicBezTo>
                    <a:pt x="69" y="56"/>
                    <a:pt x="63" y="62"/>
                    <a:pt x="57" y="62"/>
                  </a:cubicBezTo>
                  <a:cubicBezTo>
                    <a:pt x="52" y="62"/>
                    <a:pt x="46" y="56"/>
                    <a:pt x="46" y="45"/>
                  </a:cubicBezTo>
                  <a:lnTo>
                    <a:pt x="46" y="22"/>
                  </a:lnTo>
                  <a:close/>
                  <a:moveTo>
                    <a:pt x="24" y="0"/>
                  </a:moveTo>
                  <a:cubicBezTo>
                    <a:pt x="1" y="22"/>
                    <a:pt x="1" y="45"/>
                    <a:pt x="24" y="67"/>
                  </a:cubicBezTo>
                  <a:cubicBezTo>
                    <a:pt x="24" y="91"/>
                    <a:pt x="46" y="91"/>
                    <a:pt x="46" y="91"/>
                  </a:cubicBezTo>
                  <a:cubicBezTo>
                    <a:pt x="69" y="91"/>
                    <a:pt x="69" y="91"/>
                    <a:pt x="91" y="67"/>
                  </a:cubicBezTo>
                  <a:cubicBezTo>
                    <a:pt x="114" y="45"/>
                    <a:pt x="114" y="22"/>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9"/>
            <p:cNvSpPr/>
            <p:nvPr/>
          </p:nvSpPr>
          <p:spPr>
            <a:xfrm>
              <a:off x="1306040" y="3732732"/>
              <a:ext cx="10905" cy="9798"/>
            </a:xfrm>
            <a:custGeom>
              <a:rect b="b" l="l" r="r" t="t"/>
              <a:pathLst>
                <a:path extrusionOk="0" h="62" w="69">
                  <a:moveTo>
                    <a:pt x="35" y="0"/>
                  </a:moveTo>
                  <a:cubicBezTo>
                    <a:pt x="29" y="0"/>
                    <a:pt x="24" y="6"/>
                    <a:pt x="24" y="17"/>
                  </a:cubicBezTo>
                  <a:cubicBezTo>
                    <a:pt x="0" y="17"/>
                    <a:pt x="0" y="40"/>
                    <a:pt x="24" y="62"/>
                  </a:cubicBezTo>
                  <a:lnTo>
                    <a:pt x="45" y="62"/>
                  </a:lnTo>
                  <a:cubicBezTo>
                    <a:pt x="69" y="40"/>
                    <a:pt x="69" y="17"/>
                    <a:pt x="45" y="17"/>
                  </a:cubicBezTo>
                  <a:cubicBezTo>
                    <a:pt x="45" y="6"/>
                    <a:pt x="40"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9"/>
            <p:cNvSpPr/>
            <p:nvPr/>
          </p:nvSpPr>
          <p:spPr>
            <a:xfrm>
              <a:off x="1302563" y="3729097"/>
              <a:ext cx="17859" cy="17226"/>
            </a:xfrm>
            <a:custGeom>
              <a:rect b="b" l="l" r="r" t="t"/>
              <a:pathLst>
                <a:path extrusionOk="0" h="109" w="113">
                  <a:moveTo>
                    <a:pt x="67" y="40"/>
                  </a:moveTo>
                  <a:lnTo>
                    <a:pt x="67" y="63"/>
                  </a:lnTo>
                  <a:lnTo>
                    <a:pt x="46" y="63"/>
                  </a:lnTo>
                  <a:lnTo>
                    <a:pt x="46" y="40"/>
                  </a:lnTo>
                  <a:close/>
                  <a:moveTo>
                    <a:pt x="57" y="0"/>
                  </a:moveTo>
                  <a:cubicBezTo>
                    <a:pt x="45" y="0"/>
                    <a:pt x="34" y="6"/>
                    <a:pt x="22" y="18"/>
                  </a:cubicBezTo>
                  <a:cubicBezTo>
                    <a:pt x="1" y="40"/>
                    <a:pt x="1" y="63"/>
                    <a:pt x="22" y="85"/>
                  </a:cubicBezTo>
                  <a:cubicBezTo>
                    <a:pt x="22" y="85"/>
                    <a:pt x="46" y="108"/>
                    <a:pt x="67" y="108"/>
                  </a:cubicBezTo>
                  <a:lnTo>
                    <a:pt x="91" y="85"/>
                  </a:lnTo>
                  <a:lnTo>
                    <a:pt x="113" y="63"/>
                  </a:lnTo>
                  <a:cubicBezTo>
                    <a:pt x="113" y="40"/>
                    <a:pt x="91" y="40"/>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9"/>
            <p:cNvSpPr/>
            <p:nvPr/>
          </p:nvSpPr>
          <p:spPr>
            <a:xfrm>
              <a:off x="1373997" y="3800373"/>
              <a:ext cx="10589" cy="9166"/>
            </a:xfrm>
            <a:custGeom>
              <a:rect b="b" l="l" r="r" t="t"/>
              <a:pathLst>
                <a:path extrusionOk="0" h="58" w="67">
                  <a:moveTo>
                    <a:pt x="31" y="1"/>
                  </a:moveTo>
                  <a:cubicBezTo>
                    <a:pt x="22" y="1"/>
                    <a:pt x="11" y="7"/>
                    <a:pt x="0" y="19"/>
                  </a:cubicBezTo>
                  <a:lnTo>
                    <a:pt x="0" y="40"/>
                  </a:lnTo>
                  <a:cubicBezTo>
                    <a:pt x="11" y="52"/>
                    <a:pt x="22" y="58"/>
                    <a:pt x="31" y="58"/>
                  </a:cubicBezTo>
                  <a:cubicBezTo>
                    <a:pt x="39" y="58"/>
                    <a:pt x="45" y="52"/>
                    <a:pt x="45" y="40"/>
                  </a:cubicBezTo>
                  <a:cubicBezTo>
                    <a:pt x="67" y="40"/>
                    <a:pt x="67" y="19"/>
                    <a:pt x="45" y="19"/>
                  </a:cubicBezTo>
                  <a:cubicBezTo>
                    <a:pt x="45" y="7"/>
                    <a:pt x="39"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9"/>
            <p:cNvSpPr/>
            <p:nvPr/>
          </p:nvSpPr>
          <p:spPr>
            <a:xfrm>
              <a:off x="1370204" y="3799583"/>
              <a:ext cx="18175" cy="14382"/>
            </a:xfrm>
            <a:custGeom>
              <a:rect b="b" l="l" r="r" t="t"/>
              <a:pathLst>
                <a:path extrusionOk="0" h="91" w="115">
                  <a:moveTo>
                    <a:pt x="69" y="24"/>
                  </a:moveTo>
                  <a:lnTo>
                    <a:pt x="69" y="45"/>
                  </a:lnTo>
                  <a:lnTo>
                    <a:pt x="46" y="45"/>
                  </a:lnTo>
                  <a:lnTo>
                    <a:pt x="46" y="24"/>
                  </a:lnTo>
                  <a:close/>
                  <a:moveTo>
                    <a:pt x="24" y="0"/>
                  </a:moveTo>
                  <a:cubicBezTo>
                    <a:pt x="24" y="0"/>
                    <a:pt x="1" y="24"/>
                    <a:pt x="1" y="45"/>
                  </a:cubicBezTo>
                  <a:lnTo>
                    <a:pt x="24" y="69"/>
                  </a:lnTo>
                  <a:lnTo>
                    <a:pt x="46" y="90"/>
                  </a:lnTo>
                  <a:cubicBezTo>
                    <a:pt x="69" y="90"/>
                    <a:pt x="69" y="69"/>
                    <a:pt x="91" y="69"/>
                  </a:cubicBezTo>
                  <a:cubicBezTo>
                    <a:pt x="114" y="45"/>
                    <a:pt x="114"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9"/>
            <p:cNvSpPr/>
            <p:nvPr/>
          </p:nvSpPr>
          <p:spPr>
            <a:xfrm>
              <a:off x="1306040" y="3800373"/>
              <a:ext cx="10905" cy="9166"/>
            </a:xfrm>
            <a:custGeom>
              <a:rect b="b" l="l" r="r" t="t"/>
              <a:pathLst>
                <a:path extrusionOk="0" h="58" w="69">
                  <a:moveTo>
                    <a:pt x="35" y="1"/>
                  </a:moveTo>
                  <a:cubicBezTo>
                    <a:pt x="29" y="1"/>
                    <a:pt x="24" y="7"/>
                    <a:pt x="24" y="19"/>
                  </a:cubicBezTo>
                  <a:cubicBezTo>
                    <a:pt x="0" y="19"/>
                    <a:pt x="0" y="40"/>
                    <a:pt x="24" y="40"/>
                  </a:cubicBezTo>
                  <a:cubicBezTo>
                    <a:pt x="24" y="52"/>
                    <a:pt x="29" y="58"/>
                    <a:pt x="35" y="58"/>
                  </a:cubicBezTo>
                  <a:cubicBezTo>
                    <a:pt x="40" y="58"/>
                    <a:pt x="45" y="52"/>
                    <a:pt x="45" y="40"/>
                  </a:cubicBezTo>
                  <a:cubicBezTo>
                    <a:pt x="69" y="40"/>
                    <a:pt x="69" y="19"/>
                    <a:pt x="45" y="19"/>
                  </a:cubicBezTo>
                  <a:cubicBezTo>
                    <a:pt x="45" y="7"/>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9"/>
            <p:cNvSpPr/>
            <p:nvPr/>
          </p:nvSpPr>
          <p:spPr>
            <a:xfrm>
              <a:off x="1306040" y="3799583"/>
              <a:ext cx="14382" cy="14382"/>
            </a:xfrm>
            <a:custGeom>
              <a:rect b="b" l="l" r="r" t="t"/>
              <a:pathLst>
                <a:path extrusionOk="0" h="91" w="91">
                  <a:moveTo>
                    <a:pt x="45" y="24"/>
                  </a:moveTo>
                  <a:lnTo>
                    <a:pt x="45" y="45"/>
                  </a:lnTo>
                  <a:lnTo>
                    <a:pt x="24" y="45"/>
                  </a:lnTo>
                  <a:lnTo>
                    <a:pt x="24" y="24"/>
                  </a:lnTo>
                  <a:close/>
                  <a:moveTo>
                    <a:pt x="0" y="0"/>
                  </a:moveTo>
                  <a:lnTo>
                    <a:pt x="0" y="45"/>
                  </a:lnTo>
                  <a:lnTo>
                    <a:pt x="0" y="69"/>
                  </a:lnTo>
                  <a:cubicBezTo>
                    <a:pt x="0" y="69"/>
                    <a:pt x="24" y="90"/>
                    <a:pt x="45" y="90"/>
                  </a:cubicBezTo>
                  <a:lnTo>
                    <a:pt x="69" y="69"/>
                  </a:lnTo>
                  <a:lnTo>
                    <a:pt x="91" y="45"/>
                  </a:lnTo>
                  <a:cubicBezTo>
                    <a:pt x="91" y="24"/>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9"/>
            <p:cNvSpPr/>
            <p:nvPr/>
          </p:nvSpPr>
          <p:spPr>
            <a:xfrm>
              <a:off x="1238399" y="3732732"/>
              <a:ext cx="10747" cy="9798"/>
            </a:xfrm>
            <a:custGeom>
              <a:rect b="b" l="l" r="r" t="t"/>
              <a:pathLst>
                <a:path extrusionOk="0" h="62" w="68">
                  <a:moveTo>
                    <a:pt x="36" y="0"/>
                  </a:moveTo>
                  <a:cubicBezTo>
                    <a:pt x="28" y="0"/>
                    <a:pt x="22" y="6"/>
                    <a:pt x="22" y="17"/>
                  </a:cubicBezTo>
                  <a:cubicBezTo>
                    <a:pt x="0" y="17"/>
                    <a:pt x="0" y="40"/>
                    <a:pt x="22" y="62"/>
                  </a:cubicBezTo>
                  <a:lnTo>
                    <a:pt x="67" y="62"/>
                  </a:lnTo>
                  <a:lnTo>
                    <a:pt x="67" y="17"/>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9"/>
            <p:cNvSpPr/>
            <p:nvPr/>
          </p:nvSpPr>
          <p:spPr>
            <a:xfrm>
              <a:off x="1234606" y="3729097"/>
              <a:ext cx="18175" cy="17226"/>
            </a:xfrm>
            <a:custGeom>
              <a:rect b="b" l="l" r="r" t="t"/>
              <a:pathLst>
                <a:path extrusionOk="0" h="109" w="115">
                  <a:moveTo>
                    <a:pt x="69" y="40"/>
                  </a:moveTo>
                  <a:lnTo>
                    <a:pt x="69" y="63"/>
                  </a:lnTo>
                  <a:lnTo>
                    <a:pt x="46" y="63"/>
                  </a:lnTo>
                  <a:lnTo>
                    <a:pt x="46" y="40"/>
                  </a:lnTo>
                  <a:close/>
                  <a:moveTo>
                    <a:pt x="58" y="0"/>
                  </a:moveTo>
                  <a:cubicBezTo>
                    <a:pt x="46" y="0"/>
                    <a:pt x="35" y="6"/>
                    <a:pt x="24" y="18"/>
                  </a:cubicBezTo>
                  <a:cubicBezTo>
                    <a:pt x="1" y="40"/>
                    <a:pt x="1" y="63"/>
                    <a:pt x="24" y="85"/>
                  </a:cubicBezTo>
                  <a:cubicBezTo>
                    <a:pt x="46" y="85"/>
                    <a:pt x="46" y="108"/>
                    <a:pt x="69" y="108"/>
                  </a:cubicBezTo>
                  <a:lnTo>
                    <a:pt x="91" y="85"/>
                  </a:lnTo>
                  <a:cubicBezTo>
                    <a:pt x="115" y="63"/>
                    <a:pt x="115"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9"/>
            <p:cNvSpPr/>
            <p:nvPr/>
          </p:nvSpPr>
          <p:spPr>
            <a:xfrm>
              <a:off x="1373997" y="3732732"/>
              <a:ext cx="10589" cy="9798"/>
            </a:xfrm>
            <a:custGeom>
              <a:rect b="b" l="l" r="r" t="t"/>
              <a:pathLst>
                <a:path extrusionOk="0" h="62" w="67">
                  <a:moveTo>
                    <a:pt x="31" y="0"/>
                  </a:moveTo>
                  <a:cubicBezTo>
                    <a:pt x="22" y="0"/>
                    <a:pt x="11" y="6"/>
                    <a:pt x="0" y="17"/>
                  </a:cubicBezTo>
                  <a:lnTo>
                    <a:pt x="0" y="62"/>
                  </a:lnTo>
                  <a:lnTo>
                    <a:pt x="45" y="62"/>
                  </a:lnTo>
                  <a:cubicBezTo>
                    <a:pt x="67" y="40"/>
                    <a:pt x="67" y="17"/>
                    <a:pt x="45" y="17"/>
                  </a:cubicBezTo>
                  <a:cubicBezTo>
                    <a:pt x="45" y="6"/>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9"/>
            <p:cNvSpPr/>
            <p:nvPr/>
          </p:nvSpPr>
          <p:spPr>
            <a:xfrm>
              <a:off x="1370204" y="3729097"/>
              <a:ext cx="18175" cy="17226"/>
            </a:xfrm>
            <a:custGeom>
              <a:rect b="b" l="l" r="r" t="t"/>
              <a:pathLst>
                <a:path extrusionOk="0" h="109" w="115">
                  <a:moveTo>
                    <a:pt x="69" y="40"/>
                  </a:moveTo>
                  <a:lnTo>
                    <a:pt x="69" y="63"/>
                  </a:lnTo>
                  <a:lnTo>
                    <a:pt x="46" y="63"/>
                  </a:lnTo>
                  <a:lnTo>
                    <a:pt x="46" y="40"/>
                  </a:lnTo>
                  <a:close/>
                  <a:moveTo>
                    <a:pt x="57" y="0"/>
                  </a:moveTo>
                  <a:cubicBezTo>
                    <a:pt x="46" y="0"/>
                    <a:pt x="35" y="6"/>
                    <a:pt x="24" y="18"/>
                  </a:cubicBezTo>
                  <a:cubicBezTo>
                    <a:pt x="1" y="40"/>
                    <a:pt x="1" y="63"/>
                    <a:pt x="24" y="85"/>
                  </a:cubicBezTo>
                  <a:lnTo>
                    <a:pt x="46" y="108"/>
                  </a:lnTo>
                  <a:cubicBezTo>
                    <a:pt x="69" y="108"/>
                    <a:pt x="69" y="85"/>
                    <a:pt x="91" y="85"/>
                  </a:cubicBezTo>
                  <a:cubicBezTo>
                    <a:pt x="114" y="63"/>
                    <a:pt x="114" y="40"/>
                    <a:pt x="91" y="18"/>
                  </a:cubicBezTo>
                  <a:cubicBezTo>
                    <a:pt x="80" y="6"/>
                    <a:pt x="69"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9"/>
            <p:cNvSpPr/>
            <p:nvPr/>
          </p:nvSpPr>
          <p:spPr>
            <a:xfrm>
              <a:off x="1306040" y="3664933"/>
              <a:ext cx="10905" cy="9957"/>
            </a:xfrm>
            <a:custGeom>
              <a:rect b="b" l="l" r="r" t="t"/>
              <a:pathLst>
                <a:path extrusionOk="0" h="63" w="69">
                  <a:moveTo>
                    <a:pt x="35" y="0"/>
                  </a:moveTo>
                  <a:cubicBezTo>
                    <a:pt x="29" y="0"/>
                    <a:pt x="24" y="6"/>
                    <a:pt x="24" y="18"/>
                  </a:cubicBezTo>
                  <a:cubicBezTo>
                    <a:pt x="0" y="18"/>
                    <a:pt x="0" y="39"/>
                    <a:pt x="24" y="63"/>
                  </a:cubicBezTo>
                  <a:lnTo>
                    <a:pt x="45" y="63"/>
                  </a:lnTo>
                  <a:cubicBezTo>
                    <a:pt x="69" y="39"/>
                    <a:pt x="69" y="18"/>
                    <a:pt x="45" y="18"/>
                  </a:cubicBezTo>
                  <a:cubicBezTo>
                    <a:pt x="45" y="6"/>
                    <a:pt x="40"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9"/>
            <p:cNvSpPr/>
            <p:nvPr/>
          </p:nvSpPr>
          <p:spPr>
            <a:xfrm>
              <a:off x="1302563" y="3663985"/>
              <a:ext cx="17859" cy="14382"/>
            </a:xfrm>
            <a:custGeom>
              <a:rect b="b" l="l" r="r" t="t"/>
              <a:pathLst>
                <a:path extrusionOk="0" h="91" w="113">
                  <a:moveTo>
                    <a:pt x="67" y="24"/>
                  </a:moveTo>
                  <a:lnTo>
                    <a:pt x="67" y="45"/>
                  </a:lnTo>
                  <a:lnTo>
                    <a:pt x="46" y="45"/>
                  </a:lnTo>
                  <a:lnTo>
                    <a:pt x="46" y="24"/>
                  </a:lnTo>
                  <a:close/>
                  <a:moveTo>
                    <a:pt x="22" y="0"/>
                  </a:moveTo>
                  <a:cubicBezTo>
                    <a:pt x="1" y="24"/>
                    <a:pt x="1" y="45"/>
                    <a:pt x="22" y="69"/>
                  </a:cubicBezTo>
                  <a:cubicBezTo>
                    <a:pt x="22" y="91"/>
                    <a:pt x="46" y="91"/>
                    <a:pt x="67" y="91"/>
                  </a:cubicBezTo>
                  <a:cubicBezTo>
                    <a:pt x="67" y="91"/>
                    <a:pt x="91" y="91"/>
                    <a:pt x="91" y="69"/>
                  </a:cubicBezTo>
                  <a:lnTo>
                    <a:pt x="113" y="45"/>
                  </a:lnTo>
                  <a:cubicBezTo>
                    <a:pt x="113" y="24"/>
                    <a:pt x="91"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9"/>
            <p:cNvSpPr/>
            <p:nvPr/>
          </p:nvSpPr>
          <p:spPr>
            <a:xfrm>
              <a:off x="1441637" y="3732732"/>
              <a:ext cx="10905" cy="9798"/>
            </a:xfrm>
            <a:custGeom>
              <a:rect b="b" l="l" r="r" t="t"/>
              <a:pathLst>
                <a:path extrusionOk="0" h="62" w="69">
                  <a:moveTo>
                    <a:pt x="31" y="0"/>
                  </a:moveTo>
                  <a:cubicBezTo>
                    <a:pt x="23" y="0"/>
                    <a:pt x="12" y="6"/>
                    <a:pt x="0" y="17"/>
                  </a:cubicBezTo>
                  <a:lnTo>
                    <a:pt x="0" y="62"/>
                  </a:lnTo>
                  <a:lnTo>
                    <a:pt x="45" y="62"/>
                  </a:lnTo>
                  <a:cubicBezTo>
                    <a:pt x="69" y="40"/>
                    <a:pt x="69" y="17"/>
                    <a:pt x="45" y="17"/>
                  </a:cubicBezTo>
                  <a:cubicBezTo>
                    <a:pt x="45"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9"/>
            <p:cNvSpPr/>
            <p:nvPr/>
          </p:nvSpPr>
          <p:spPr>
            <a:xfrm>
              <a:off x="1438160" y="3729097"/>
              <a:ext cx="14382" cy="17226"/>
            </a:xfrm>
            <a:custGeom>
              <a:rect b="b" l="l" r="r" t="t"/>
              <a:pathLst>
                <a:path extrusionOk="0" h="109" w="91">
                  <a:moveTo>
                    <a:pt x="67" y="40"/>
                  </a:moveTo>
                  <a:lnTo>
                    <a:pt x="67" y="63"/>
                  </a:lnTo>
                  <a:lnTo>
                    <a:pt x="46" y="63"/>
                  </a:lnTo>
                  <a:lnTo>
                    <a:pt x="46" y="40"/>
                  </a:lnTo>
                  <a:close/>
                  <a:moveTo>
                    <a:pt x="56" y="0"/>
                  </a:moveTo>
                  <a:cubicBezTo>
                    <a:pt x="45" y="0"/>
                    <a:pt x="34" y="6"/>
                    <a:pt x="22" y="18"/>
                  </a:cubicBezTo>
                  <a:cubicBezTo>
                    <a:pt x="0" y="40"/>
                    <a:pt x="0" y="63"/>
                    <a:pt x="22" y="85"/>
                  </a:cubicBezTo>
                  <a:lnTo>
                    <a:pt x="46" y="108"/>
                  </a:lnTo>
                  <a:cubicBezTo>
                    <a:pt x="67" y="108"/>
                    <a:pt x="67" y="85"/>
                    <a:pt x="91" y="85"/>
                  </a:cubicBezTo>
                  <a:lnTo>
                    <a:pt x="91" y="63"/>
                  </a:lnTo>
                  <a:lnTo>
                    <a:pt x="91" y="18"/>
                  </a:ln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9"/>
            <p:cNvSpPr/>
            <p:nvPr/>
          </p:nvSpPr>
          <p:spPr>
            <a:xfrm>
              <a:off x="1102801" y="3935022"/>
              <a:ext cx="10747" cy="10115"/>
            </a:xfrm>
            <a:custGeom>
              <a:rect b="b" l="l" r="r" t="t"/>
              <a:pathLst>
                <a:path extrusionOk="0" h="64" w="68">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9"/>
            <p:cNvSpPr/>
            <p:nvPr/>
          </p:nvSpPr>
          <p:spPr>
            <a:xfrm>
              <a:off x="1102801" y="3932494"/>
              <a:ext cx="14382" cy="13591"/>
            </a:xfrm>
            <a:custGeom>
              <a:rect b="b" l="l" r="r" t="t"/>
              <a:pathLst>
                <a:path extrusionOk="0" h="86" w="91">
                  <a:moveTo>
                    <a:pt x="46" y="40"/>
                  </a:moveTo>
                  <a:lnTo>
                    <a:pt x="46" y="62"/>
                  </a:lnTo>
                  <a:lnTo>
                    <a:pt x="22" y="62"/>
                  </a:lnTo>
                  <a:lnTo>
                    <a:pt x="22" y="40"/>
                  </a:lnTo>
                  <a:close/>
                  <a:moveTo>
                    <a:pt x="34" y="1"/>
                  </a:moveTo>
                  <a:cubicBezTo>
                    <a:pt x="22" y="1"/>
                    <a:pt x="11" y="6"/>
                    <a:pt x="0" y="17"/>
                  </a:cubicBezTo>
                  <a:lnTo>
                    <a:pt x="0" y="40"/>
                  </a:lnTo>
                  <a:lnTo>
                    <a:pt x="0" y="86"/>
                  </a:lnTo>
                  <a:lnTo>
                    <a:pt x="67" y="86"/>
                  </a:lnTo>
                  <a:cubicBezTo>
                    <a:pt x="91" y="62"/>
                    <a:pt x="91" y="62"/>
                    <a:pt x="91" y="40"/>
                  </a:cubicBezTo>
                  <a:cubicBezTo>
                    <a:pt x="91" y="40"/>
                    <a:pt x="91" y="17"/>
                    <a:pt x="67" y="17"/>
                  </a:cubicBezTo>
                  <a:cubicBezTo>
                    <a:pt x="56" y="6"/>
                    <a:pt x="45"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9"/>
            <p:cNvSpPr/>
            <p:nvPr/>
          </p:nvSpPr>
          <p:spPr>
            <a:xfrm>
              <a:off x="1170442" y="3867381"/>
              <a:ext cx="11063" cy="9957"/>
            </a:xfrm>
            <a:custGeom>
              <a:rect b="b" l="l" r="r" t="t"/>
              <a:pathLst>
                <a:path extrusionOk="0" h="63" w="70">
                  <a:moveTo>
                    <a:pt x="24" y="1"/>
                  </a:moveTo>
                  <a:cubicBezTo>
                    <a:pt x="0" y="23"/>
                    <a:pt x="0"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9"/>
            <p:cNvSpPr/>
            <p:nvPr/>
          </p:nvSpPr>
          <p:spPr>
            <a:xfrm>
              <a:off x="1166965" y="3864695"/>
              <a:ext cx="17859" cy="13433"/>
            </a:xfrm>
            <a:custGeom>
              <a:rect b="b" l="l" r="r" t="t"/>
              <a:pathLst>
                <a:path extrusionOk="0" h="85" w="113">
                  <a:moveTo>
                    <a:pt x="68" y="40"/>
                  </a:moveTo>
                  <a:lnTo>
                    <a:pt x="68" y="63"/>
                  </a:lnTo>
                  <a:lnTo>
                    <a:pt x="46" y="63"/>
                  </a:lnTo>
                  <a:lnTo>
                    <a:pt x="46" y="40"/>
                  </a:lnTo>
                  <a:close/>
                  <a:moveTo>
                    <a:pt x="57" y="0"/>
                  </a:moveTo>
                  <a:cubicBezTo>
                    <a:pt x="45" y="0"/>
                    <a:pt x="34" y="6"/>
                    <a:pt x="22" y="18"/>
                  </a:cubicBezTo>
                  <a:cubicBezTo>
                    <a:pt x="1" y="40"/>
                    <a:pt x="1" y="63"/>
                    <a:pt x="22" y="85"/>
                  </a:cubicBezTo>
                  <a:lnTo>
                    <a:pt x="91" y="85"/>
                  </a:lnTo>
                  <a:cubicBezTo>
                    <a:pt x="91" y="63"/>
                    <a:pt x="113" y="63"/>
                    <a:pt x="113" y="40"/>
                  </a:cubicBez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9"/>
            <p:cNvSpPr/>
            <p:nvPr/>
          </p:nvSpPr>
          <p:spPr>
            <a:xfrm>
              <a:off x="1238399" y="3935022"/>
              <a:ext cx="10747" cy="10115"/>
            </a:xfrm>
            <a:custGeom>
              <a:rect b="b" l="l" r="r" t="t"/>
              <a:pathLst>
                <a:path extrusionOk="0" h="64" w="68">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9"/>
            <p:cNvSpPr/>
            <p:nvPr/>
          </p:nvSpPr>
          <p:spPr>
            <a:xfrm>
              <a:off x="1238399" y="3931703"/>
              <a:ext cx="14382" cy="14382"/>
            </a:xfrm>
            <a:custGeom>
              <a:rect b="b" l="l" r="r" t="t"/>
              <a:pathLst>
                <a:path extrusionOk="0" h="91" w="91">
                  <a:moveTo>
                    <a:pt x="45" y="45"/>
                  </a:moveTo>
                  <a:lnTo>
                    <a:pt x="45" y="67"/>
                  </a:lnTo>
                  <a:lnTo>
                    <a:pt x="22" y="67"/>
                  </a:lnTo>
                  <a:lnTo>
                    <a:pt x="22" y="45"/>
                  </a:lnTo>
                  <a:close/>
                  <a:moveTo>
                    <a:pt x="45" y="0"/>
                  </a:moveTo>
                  <a:cubicBezTo>
                    <a:pt x="22" y="0"/>
                    <a:pt x="22" y="22"/>
                    <a:pt x="0" y="22"/>
                  </a:cubicBezTo>
                  <a:lnTo>
                    <a:pt x="0" y="45"/>
                  </a:lnTo>
                  <a:lnTo>
                    <a:pt x="0" y="91"/>
                  </a:lnTo>
                  <a:lnTo>
                    <a:pt x="67" y="91"/>
                  </a:lnTo>
                  <a:cubicBezTo>
                    <a:pt x="91" y="67"/>
                    <a:pt x="91" y="45"/>
                    <a:pt x="67" y="22"/>
                  </a:cubicBezTo>
                  <a:lnTo>
                    <a:pt x="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9"/>
            <p:cNvSpPr/>
            <p:nvPr/>
          </p:nvSpPr>
          <p:spPr>
            <a:xfrm>
              <a:off x="1170442" y="3935022"/>
              <a:ext cx="11063" cy="10115"/>
            </a:xfrm>
            <a:custGeom>
              <a:rect b="b" l="l" r="r" t="t"/>
              <a:pathLst>
                <a:path extrusionOk="0" h="64" w="70">
                  <a:moveTo>
                    <a:pt x="24" y="1"/>
                  </a:moveTo>
                  <a:cubicBezTo>
                    <a:pt x="0" y="24"/>
                    <a:pt x="0" y="46"/>
                    <a:pt x="24" y="46"/>
                  </a:cubicBezTo>
                  <a:cubicBezTo>
                    <a:pt x="24" y="58"/>
                    <a:pt x="29" y="64"/>
                    <a:pt x="38" y="64"/>
                  </a:cubicBezTo>
                  <a:cubicBezTo>
                    <a:pt x="46" y="64"/>
                    <a:pt x="57" y="58"/>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9"/>
            <p:cNvSpPr/>
            <p:nvPr/>
          </p:nvSpPr>
          <p:spPr>
            <a:xfrm>
              <a:off x="1170442" y="3931703"/>
              <a:ext cx="14382" cy="14382"/>
            </a:xfrm>
            <a:custGeom>
              <a:rect b="b" l="l" r="r" t="t"/>
              <a:pathLst>
                <a:path extrusionOk="0" h="91" w="91">
                  <a:moveTo>
                    <a:pt x="46" y="45"/>
                  </a:moveTo>
                  <a:lnTo>
                    <a:pt x="46" y="67"/>
                  </a:lnTo>
                  <a:lnTo>
                    <a:pt x="24" y="67"/>
                  </a:lnTo>
                  <a:lnTo>
                    <a:pt x="24" y="45"/>
                  </a:lnTo>
                  <a:close/>
                  <a:moveTo>
                    <a:pt x="46" y="0"/>
                  </a:moveTo>
                  <a:cubicBezTo>
                    <a:pt x="24" y="0"/>
                    <a:pt x="24" y="22"/>
                    <a:pt x="0" y="22"/>
                  </a:cubicBezTo>
                  <a:lnTo>
                    <a:pt x="0" y="45"/>
                  </a:lnTo>
                  <a:lnTo>
                    <a:pt x="0" y="91"/>
                  </a:lnTo>
                  <a:lnTo>
                    <a:pt x="69" y="91"/>
                  </a:lnTo>
                  <a:cubicBezTo>
                    <a:pt x="69" y="67"/>
                    <a:pt x="91" y="67"/>
                    <a:pt x="91" y="45"/>
                  </a:cubicBezTo>
                  <a:lnTo>
                    <a:pt x="69" y="22"/>
                  </a:lnTo>
                  <a:lnTo>
                    <a:pt x="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9"/>
            <p:cNvSpPr/>
            <p:nvPr/>
          </p:nvSpPr>
          <p:spPr>
            <a:xfrm>
              <a:off x="1102801" y="3867381"/>
              <a:ext cx="10747" cy="9957"/>
            </a:xfrm>
            <a:custGeom>
              <a:rect b="b" l="l" r="r" t="t"/>
              <a:pathLst>
                <a:path extrusionOk="0" h="63" w="68">
                  <a:moveTo>
                    <a:pt x="22" y="1"/>
                  </a:moveTo>
                  <a:cubicBezTo>
                    <a:pt x="0" y="23"/>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9"/>
            <p:cNvSpPr/>
            <p:nvPr/>
          </p:nvSpPr>
          <p:spPr>
            <a:xfrm>
              <a:off x="1102801" y="3863747"/>
              <a:ext cx="14382" cy="14382"/>
            </a:xfrm>
            <a:custGeom>
              <a:rect b="b" l="l" r="r" t="t"/>
              <a:pathLst>
                <a:path extrusionOk="0" h="91" w="91">
                  <a:moveTo>
                    <a:pt x="46" y="46"/>
                  </a:moveTo>
                  <a:cubicBezTo>
                    <a:pt x="67" y="46"/>
                    <a:pt x="67" y="69"/>
                    <a:pt x="46" y="69"/>
                  </a:cubicBezTo>
                  <a:lnTo>
                    <a:pt x="22" y="69"/>
                  </a:lnTo>
                  <a:lnTo>
                    <a:pt x="22" y="46"/>
                  </a:lnTo>
                  <a:close/>
                  <a:moveTo>
                    <a:pt x="46" y="0"/>
                  </a:moveTo>
                  <a:cubicBezTo>
                    <a:pt x="22" y="0"/>
                    <a:pt x="22" y="24"/>
                    <a:pt x="0" y="24"/>
                  </a:cubicBezTo>
                  <a:lnTo>
                    <a:pt x="0" y="46"/>
                  </a:lnTo>
                  <a:lnTo>
                    <a:pt x="0" y="91"/>
                  </a:lnTo>
                  <a:lnTo>
                    <a:pt x="67" y="91"/>
                  </a:lnTo>
                  <a:cubicBezTo>
                    <a:pt x="91" y="69"/>
                    <a:pt x="91" y="69"/>
                    <a:pt x="91" y="46"/>
                  </a:cubicBezTo>
                  <a:cubicBezTo>
                    <a:pt x="91" y="46"/>
                    <a:pt x="91" y="24"/>
                    <a:pt x="67" y="24"/>
                  </a:cubicBezTo>
                  <a:lnTo>
                    <a:pt x="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9"/>
            <p:cNvSpPr/>
            <p:nvPr/>
          </p:nvSpPr>
          <p:spPr>
            <a:xfrm>
              <a:off x="1238399" y="3867381"/>
              <a:ext cx="10747" cy="9957"/>
            </a:xfrm>
            <a:custGeom>
              <a:rect b="b" l="l" r="r" t="t"/>
              <a:pathLst>
                <a:path extrusionOk="0" h="63" w="68">
                  <a:moveTo>
                    <a:pt x="22" y="1"/>
                  </a:moveTo>
                  <a:cubicBezTo>
                    <a:pt x="0" y="23"/>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9"/>
            <p:cNvSpPr/>
            <p:nvPr/>
          </p:nvSpPr>
          <p:spPr>
            <a:xfrm>
              <a:off x="1234606" y="3864695"/>
              <a:ext cx="18175" cy="13433"/>
            </a:xfrm>
            <a:custGeom>
              <a:rect b="b" l="l" r="r" t="t"/>
              <a:pathLst>
                <a:path extrusionOk="0" h="85" w="115">
                  <a:moveTo>
                    <a:pt x="69" y="40"/>
                  </a:moveTo>
                  <a:lnTo>
                    <a:pt x="69" y="63"/>
                  </a:lnTo>
                  <a:lnTo>
                    <a:pt x="46" y="63"/>
                  </a:lnTo>
                  <a:lnTo>
                    <a:pt x="46" y="40"/>
                  </a:lnTo>
                  <a:close/>
                  <a:moveTo>
                    <a:pt x="58" y="0"/>
                  </a:moveTo>
                  <a:cubicBezTo>
                    <a:pt x="46" y="0"/>
                    <a:pt x="35" y="6"/>
                    <a:pt x="24" y="18"/>
                  </a:cubicBezTo>
                  <a:cubicBezTo>
                    <a:pt x="1" y="40"/>
                    <a:pt x="1" y="63"/>
                    <a:pt x="24" y="85"/>
                  </a:cubicBezTo>
                  <a:lnTo>
                    <a:pt x="91" y="85"/>
                  </a:lnTo>
                  <a:cubicBezTo>
                    <a:pt x="115" y="63"/>
                    <a:pt x="115"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9"/>
            <p:cNvSpPr/>
            <p:nvPr/>
          </p:nvSpPr>
          <p:spPr>
            <a:xfrm>
              <a:off x="1170442" y="3800373"/>
              <a:ext cx="11063" cy="9166"/>
            </a:xfrm>
            <a:custGeom>
              <a:rect b="b" l="l" r="r" t="t"/>
              <a:pathLst>
                <a:path extrusionOk="0" h="58" w="70">
                  <a:moveTo>
                    <a:pt x="38" y="1"/>
                  </a:moveTo>
                  <a:cubicBezTo>
                    <a:pt x="29" y="1"/>
                    <a:pt x="24" y="7"/>
                    <a:pt x="24" y="19"/>
                  </a:cubicBezTo>
                  <a:cubicBezTo>
                    <a:pt x="0" y="19"/>
                    <a:pt x="0" y="40"/>
                    <a:pt x="24" y="40"/>
                  </a:cubicBezTo>
                  <a:cubicBezTo>
                    <a:pt x="24" y="52"/>
                    <a:pt x="29" y="58"/>
                    <a:pt x="38" y="58"/>
                  </a:cubicBezTo>
                  <a:cubicBezTo>
                    <a:pt x="46" y="58"/>
                    <a:pt x="57" y="52"/>
                    <a:pt x="69" y="40"/>
                  </a:cubicBezTo>
                  <a:lnTo>
                    <a:pt x="69" y="19"/>
                  </a:ln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9"/>
            <p:cNvSpPr/>
            <p:nvPr/>
          </p:nvSpPr>
          <p:spPr>
            <a:xfrm>
              <a:off x="1170442" y="3799583"/>
              <a:ext cx="14382" cy="14382"/>
            </a:xfrm>
            <a:custGeom>
              <a:rect b="b" l="l" r="r" t="t"/>
              <a:pathLst>
                <a:path extrusionOk="0" h="91" w="91">
                  <a:moveTo>
                    <a:pt x="46" y="24"/>
                  </a:moveTo>
                  <a:lnTo>
                    <a:pt x="46" y="45"/>
                  </a:lnTo>
                  <a:lnTo>
                    <a:pt x="24" y="45"/>
                  </a:lnTo>
                  <a:lnTo>
                    <a:pt x="24" y="24"/>
                  </a:lnTo>
                  <a:close/>
                  <a:moveTo>
                    <a:pt x="0" y="0"/>
                  </a:moveTo>
                  <a:lnTo>
                    <a:pt x="0" y="45"/>
                  </a:lnTo>
                  <a:lnTo>
                    <a:pt x="0" y="69"/>
                  </a:lnTo>
                  <a:cubicBezTo>
                    <a:pt x="24" y="69"/>
                    <a:pt x="24" y="90"/>
                    <a:pt x="46" y="90"/>
                  </a:cubicBezTo>
                  <a:lnTo>
                    <a:pt x="69" y="69"/>
                  </a:lnTo>
                  <a:lnTo>
                    <a:pt x="91" y="45"/>
                  </a:lnTo>
                  <a:cubicBezTo>
                    <a:pt x="91" y="24"/>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9"/>
            <p:cNvSpPr/>
            <p:nvPr/>
          </p:nvSpPr>
          <p:spPr>
            <a:xfrm>
              <a:off x="1034844" y="3867381"/>
              <a:ext cx="11063" cy="9957"/>
            </a:xfrm>
            <a:custGeom>
              <a:rect b="b" l="l" r="r" t="t"/>
              <a:pathLst>
                <a:path extrusionOk="0" h="63" w="70">
                  <a:moveTo>
                    <a:pt x="24" y="1"/>
                  </a:moveTo>
                  <a:cubicBezTo>
                    <a:pt x="1" y="23"/>
                    <a:pt x="1"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9"/>
            <p:cNvSpPr/>
            <p:nvPr/>
          </p:nvSpPr>
          <p:spPr>
            <a:xfrm>
              <a:off x="1034844" y="3864695"/>
              <a:ext cx="14382" cy="13433"/>
            </a:xfrm>
            <a:custGeom>
              <a:rect b="b" l="l" r="r" t="t"/>
              <a:pathLst>
                <a:path extrusionOk="0" h="85" w="91">
                  <a:moveTo>
                    <a:pt x="46" y="40"/>
                  </a:moveTo>
                  <a:cubicBezTo>
                    <a:pt x="69" y="40"/>
                    <a:pt x="69" y="63"/>
                    <a:pt x="46" y="63"/>
                  </a:cubicBezTo>
                  <a:lnTo>
                    <a:pt x="24" y="63"/>
                  </a:lnTo>
                  <a:lnTo>
                    <a:pt x="24" y="40"/>
                  </a:lnTo>
                  <a:close/>
                  <a:moveTo>
                    <a:pt x="44" y="0"/>
                  </a:moveTo>
                  <a:cubicBezTo>
                    <a:pt x="29" y="0"/>
                    <a:pt x="12" y="6"/>
                    <a:pt x="1" y="18"/>
                  </a:cubicBezTo>
                  <a:lnTo>
                    <a:pt x="1" y="85"/>
                  </a:lnTo>
                  <a:lnTo>
                    <a:pt x="69" y="85"/>
                  </a:lnTo>
                  <a:cubicBezTo>
                    <a:pt x="91" y="63"/>
                    <a:pt x="91" y="63"/>
                    <a:pt x="91" y="40"/>
                  </a:cubicBezTo>
                  <a:cubicBezTo>
                    <a:pt x="91" y="40"/>
                    <a:pt x="91" y="18"/>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9"/>
            <p:cNvSpPr/>
            <p:nvPr/>
          </p:nvSpPr>
          <p:spPr>
            <a:xfrm>
              <a:off x="1238399" y="3800373"/>
              <a:ext cx="10747" cy="9166"/>
            </a:xfrm>
            <a:custGeom>
              <a:rect b="b" l="l" r="r" t="t"/>
              <a:pathLst>
                <a:path extrusionOk="0" h="58" w="68">
                  <a:moveTo>
                    <a:pt x="36" y="1"/>
                  </a:moveTo>
                  <a:cubicBezTo>
                    <a:pt x="28" y="1"/>
                    <a:pt x="22" y="7"/>
                    <a:pt x="22" y="19"/>
                  </a:cubicBezTo>
                  <a:cubicBezTo>
                    <a:pt x="0" y="19"/>
                    <a:pt x="0" y="40"/>
                    <a:pt x="22" y="40"/>
                  </a:cubicBezTo>
                  <a:cubicBezTo>
                    <a:pt x="22" y="52"/>
                    <a:pt x="28" y="58"/>
                    <a:pt x="36" y="58"/>
                  </a:cubicBezTo>
                  <a:cubicBezTo>
                    <a:pt x="45" y="58"/>
                    <a:pt x="56" y="52"/>
                    <a:pt x="67" y="40"/>
                  </a:cubicBezTo>
                  <a:lnTo>
                    <a:pt x="67" y="19"/>
                  </a:lnTo>
                  <a:cubicBezTo>
                    <a:pt x="56" y="7"/>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9"/>
            <p:cNvSpPr/>
            <p:nvPr/>
          </p:nvSpPr>
          <p:spPr>
            <a:xfrm>
              <a:off x="1238399" y="3799583"/>
              <a:ext cx="14382" cy="14382"/>
            </a:xfrm>
            <a:custGeom>
              <a:rect b="b" l="l" r="r" t="t"/>
              <a:pathLst>
                <a:path extrusionOk="0" h="91" w="91">
                  <a:moveTo>
                    <a:pt x="45" y="24"/>
                  </a:moveTo>
                  <a:lnTo>
                    <a:pt x="45" y="45"/>
                  </a:lnTo>
                  <a:lnTo>
                    <a:pt x="22" y="45"/>
                  </a:lnTo>
                  <a:lnTo>
                    <a:pt x="22" y="24"/>
                  </a:lnTo>
                  <a:close/>
                  <a:moveTo>
                    <a:pt x="0" y="0"/>
                  </a:moveTo>
                  <a:lnTo>
                    <a:pt x="0" y="45"/>
                  </a:lnTo>
                  <a:lnTo>
                    <a:pt x="0" y="69"/>
                  </a:lnTo>
                  <a:cubicBezTo>
                    <a:pt x="22" y="69"/>
                    <a:pt x="22" y="90"/>
                    <a:pt x="45" y="90"/>
                  </a:cubicBezTo>
                  <a:lnTo>
                    <a:pt x="67" y="69"/>
                  </a:lnTo>
                  <a:cubicBezTo>
                    <a:pt x="91" y="45"/>
                    <a:pt x="91"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9"/>
            <p:cNvSpPr/>
            <p:nvPr/>
          </p:nvSpPr>
          <p:spPr>
            <a:xfrm>
              <a:off x="967203" y="4070620"/>
              <a:ext cx="10747" cy="10115"/>
            </a:xfrm>
            <a:custGeom>
              <a:rect b="b" l="l" r="r" t="t"/>
              <a:pathLst>
                <a:path extrusionOk="0" h="64" w="68">
                  <a:moveTo>
                    <a:pt x="22" y="1"/>
                  </a:moveTo>
                  <a:cubicBezTo>
                    <a:pt x="1" y="24"/>
                    <a:pt x="1" y="46"/>
                    <a:pt x="22" y="46"/>
                  </a:cubicBezTo>
                  <a:cubicBezTo>
                    <a:pt x="34" y="58"/>
                    <a:pt x="40" y="64"/>
                    <a:pt x="45" y="64"/>
                  </a:cubicBezTo>
                  <a:cubicBezTo>
                    <a:pt x="51" y="64"/>
                    <a:pt x="57"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9"/>
            <p:cNvSpPr/>
            <p:nvPr/>
          </p:nvSpPr>
          <p:spPr>
            <a:xfrm>
              <a:off x="967203" y="4068091"/>
              <a:ext cx="14382" cy="13591"/>
            </a:xfrm>
            <a:custGeom>
              <a:rect b="b" l="l" r="r" t="t"/>
              <a:pathLst>
                <a:path extrusionOk="0" h="86" w="91">
                  <a:moveTo>
                    <a:pt x="67" y="40"/>
                  </a:moveTo>
                  <a:cubicBezTo>
                    <a:pt x="67" y="40"/>
                    <a:pt x="67" y="62"/>
                    <a:pt x="46" y="62"/>
                  </a:cubicBezTo>
                  <a:lnTo>
                    <a:pt x="22" y="62"/>
                  </a:lnTo>
                  <a:lnTo>
                    <a:pt x="22" y="40"/>
                  </a:lnTo>
                  <a:close/>
                  <a:moveTo>
                    <a:pt x="45" y="0"/>
                  </a:moveTo>
                  <a:cubicBezTo>
                    <a:pt x="33" y="0"/>
                    <a:pt x="22" y="6"/>
                    <a:pt x="22" y="17"/>
                  </a:cubicBezTo>
                  <a:cubicBezTo>
                    <a:pt x="1" y="17"/>
                    <a:pt x="1" y="40"/>
                    <a:pt x="1" y="40"/>
                  </a:cubicBezTo>
                  <a:cubicBezTo>
                    <a:pt x="1" y="62"/>
                    <a:pt x="1" y="62"/>
                    <a:pt x="22" y="85"/>
                  </a:cubicBezTo>
                  <a:lnTo>
                    <a:pt x="67" y="85"/>
                  </a:lnTo>
                  <a:cubicBezTo>
                    <a:pt x="91" y="62"/>
                    <a:pt x="91" y="62"/>
                    <a:pt x="91" y="40"/>
                  </a:cubicBezTo>
                  <a:cubicBezTo>
                    <a:pt x="91" y="40"/>
                    <a:pt x="91" y="17"/>
                    <a:pt x="67" y="17"/>
                  </a:cubicBezTo>
                  <a:cubicBezTo>
                    <a:pt x="67"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9"/>
            <p:cNvSpPr/>
            <p:nvPr/>
          </p:nvSpPr>
          <p:spPr>
            <a:xfrm>
              <a:off x="1034844" y="4002979"/>
              <a:ext cx="11063" cy="9957"/>
            </a:xfrm>
            <a:custGeom>
              <a:rect b="b" l="l" r="r" t="t"/>
              <a:pathLst>
                <a:path extrusionOk="0" h="63" w="70">
                  <a:moveTo>
                    <a:pt x="24" y="1"/>
                  </a:moveTo>
                  <a:cubicBezTo>
                    <a:pt x="1" y="22"/>
                    <a:pt x="1" y="46"/>
                    <a:pt x="24" y="46"/>
                  </a:cubicBezTo>
                  <a:cubicBezTo>
                    <a:pt x="24" y="57"/>
                    <a:pt x="29" y="62"/>
                    <a:pt x="38" y="62"/>
                  </a:cubicBezTo>
                  <a:cubicBezTo>
                    <a:pt x="46" y="62"/>
                    <a:pt x="57"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9"/>
            <p:cNvSpPr/>
            <p:nvPr/>
          </p:nvSpPr>
          <p:spPr>
            <a:xfrm>
              <a:off x="1034844" y="4000293"/>
              <a:ext cx="14382" cy="13433"/>
            </a:xfrm>
            <a:custGeom>
              <a:rect b="b" l="l" r="r" t="t"/>
              <a:pathLst>
                <a:path extrusionOk="0" h="85" w="91">
                  <a:moveTo>
                    <a:pt x="46" y="39"/>
                  </a:moveTo>
                  <a:cubicBezTo>
                    <a:pt x="69" y="39"/>
                    <a:pt x="69" y="39"/>
                    <a:pt x="46" y="63"/>
                  </a:cubicBezTo>
                  <a:lnTo>
                    <a:pt x="24" y="63"/>
                  </a:lnTo>
                  <a:lnTo>
                    <a:pt x="24" y="39"/>
                  </a:lnTo>
                  <a:close/>
                  <a:moveTo>
                    <a:pt x="44" y="0"/>
                  </a:moveTo>
                  <a:cubicBezTo>
                    <a:pt x="29" y="0"/>
                    <a:pt x="12" y="6"/>
                    <a:pt x="1" y="18"/>
                  </a:cubicBezTo>
                  <a:lnTo>
                    <a:pt x="1" y="39"/>
                  </a:lnTo>
                  <a:lnTo>
                    <a:pt x="1" y="85"/>
                  </a:lnTo>
                  <a:lnTo>
                    <a:pt x="69" y="85"/>
                  </a:lnTo>
                  <a:cubicBezTo>
                    <a:pt x="91" y="63"/>
                    <a:pt x="91" y="63"/>
                    <a:pt x="91" y="39"/>
                  </a:cubicBezTo>
                  <a:cubicBezTo>
                    <a:pt x="91" y="39"/>
                    <a:pt x="91" y="18"/>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9"/>
            <p:cNvSpPr/>
            <p:nvPr/>
          </p:nvSpPr>
          <p:spPr>
            <a:xfrm>
              <a:off x="1102801" y="4070620"/>
              <a:ext cx="10747" cy="10115"/>
            </a:xfrm>
            <a:custGeom>
              <a:rect b="b" l="l" r="r" t="t"/>
              <a:pathLst>
                <a:path extrusionOk="0" h="64" w="68">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9"/>
            <p:cNvSpPr/>
            <p:nvPr/>
          </p:nvSpPr>
          <p:spPr>
            <a:xfrm>
              <a:off x="1102801" y="4068091"/>
              <a:ext cx="14382" cy="13591"/>
            </a:xfrm>
            <a:custGeom>
              <a:rect b="b" l="l" r="r" t="t"/>
              <a:pathLst>
                <a:path extrusionOk="0" h="86" w="91">
                  <a:moveTo>
                    <a:pt x="46" y="40"/>
                  </a:moveTo>
                  <a:lnTo>
                    <a:pt x="46" y="62"/>
                  </a:lnTo>
                  <a:lnTo>
                    <a:pt x="22" y="62"/>
                  </a:lnTo>
                  <a:lnTo>
                    <a:pt x="22" y="40"/>
                  </a:lnTo>
                  <a:close/>
                  <a:moveTo>
                    <a:pt x="34" y="0"/>
                  </a:moveTo>
                  <a:cubicBezTo>
                    <a:pt x="22" y="0"/>
                    <a:pt x="11" y="6"/>
                    <a:pt x="0" y="17"/>
                  </a:cubicBezTo>
                  <a:lnTo>
                    <a:pt x="0" y="40"/>
                  </a:ln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9"/>
            <p:cNvSpPr/>
            <p:nvPr/>
          </p:nvSpPr>
          <p:spPr>
            <a:xfrm>
              <a:off x="1034844" y="4070620"/>
              <a:ext cx="11063" cy="10115"/>
            </a:xfrm>
            <a:custGeom>
              <a:rect b="b" l="l" r="r" t="t"/>
              <a:pathLst>
                <a:path extrusionOk="0" h="64" w="70">
                  <a:moveTo>
                    <a:pt x="24" y="1"/>
                  </a:moveTo>
                  <a:cubicBezTo>
                    <a:pt x="1" y="24"/>
                    <a:pt x="1" y="46"/>
                    <a:pt x="24" y="46"/>
                  </a:cubicBezTo>
                  <a:cubicBezTo>
                    <a:pt x="24" y="58"/>
                    <a:pt x="29" y="64"/>
                    <a:pt x="38" y="64"/>
                  </a:cubicBezTo>
                  <a:cubicBezTo>
                    <a:pt x="46" y="64"/>
                    <a:pt x="57" y="58"/>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9"/>
            <p:cNvSpPr/>
            <p:nvPr/>
          </p:nvSpPr>
          <p:spPr>
            <a:xfrm>
              <a:off x="1034844" y="4067301"/>
              <a:ext cx="14382" cy="14382"/>
            </a:xfrm>
            <a:custGeom>
              <a:rect b="b" l="l" r="r" t="t"/>
              <a:pathLst>
                <a:path extrusionOk="0" h="91" w="91">
                  <a:moveTo>
                    <a:pt x="69" y="45"/>
                  </a:moveTo>
                  <a:lnTo>
                    <a:pt x="46" y="67"/>
                  </a:lnTo>
                  <a:lnTo>
                    <a:pt x="24" y="67"/>
                  </a:lnTo>
                  <a:lnTo>
                    <a:pt x="24" y="45"/>
                  </a:lnTo>
                  <a:close/>
                  <a:moveTo>
                    <a:pt x="46" y="0"/>
                  </a:moveTo>
                  <a:cubicBezTo>
                    <a:pt x="24" y="0"/>
                    <a:pt x="24" y="0"/>
                    <a:pt x="1" y="22"/>
                  </a:cubicBezTo>
                  <a:lnTo>
                    <a:pt x="1" y="45"/>
                  </a:lnTo>
                  <a:lnTo>
                    <a:pt x="1" y="90"/>
                  </a:lnTo>
                  <a:lnTo>
                    <a:pt x="69" y="90"/>
                  </a:lnTo>
                  <a:cubicBezTo>
                    <a:pt x="91" y="67"/>
                    <a:pt x="91" y="67"/>
                    <a:pt x="91" y="45"/>
                  </a:cubicBezTo>
                  <a:cubicBezTo>
                    <a:pt x="91" y="45"/>
                    <a:pt x="91" y="22"/>
                    <a:pt x="69" y="22"/>
                  </a:cubicBezTo>
                  <a:cubicBezTo>
                    <a:pt x="69"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9"/>
            <p:cNvSpPr/>
            <p:nvPr/>
          </p:nvSpPr>
          <p:spPr>
            <a:xfrm>
              <a:off x="967203" y="4002979"/>
              <a:ext cx="10747" cy="9957"/>
            </a:xfrm>
            <a:custGeom>
              <a:rect b="b" l="l" r="r" t="t"/>
              <a:pathLst>
                <a:path extrusionOk="0" h="63" w="68">
                  <a:moveTo>
                    <a:pt x="22" y="1"/>
                  </a:moveTo>
                  <a:cubicBezTo>
                    <a:pt x="1" y="22"/>
                    <a:pt x="1" y="46"/>
                    <a:pt x="22" y="46"/>
                  </a:cubicBezTo>
                  <a:cubicBezTo>
                    <a:pt x="34" y="57"/>
                    <a:pt x="40" y="62"/>
                    <a:pt x="45" y="62"/>
                  </a:cubicBezTo>
                  <a:cubicBezTo>
                    <a:pt x="51" y="62"/>
                    <a:pt x="57"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9"/>
            <p:cNvSpPr/>
            <p:nvPr/>
          </p:nvSpPr>
          <p:spPr>
            <a:xfrm>
              <a:off x="967203" y="3999344"/>
              <a:ext cx="14382" cy="14382"/>
            </a:xfrm>
            <a:custGeom>
              <a:rect b="b" l="l" r="r" t="t"/>
              <a:pathLst>
                <a:path extrusionOk="0" h="91" w="91">
                  <a:moveTo>
                    <a:pt x="46" y="45"/>
                  </a:moveTo>
                  <a:cubicBezTo>
                    <a:pt x="67" y="45"/>
                    <a:pt x="67" y="45"/>
                    <a:pt x="46" y="69"/>
                  </a:cubicBezTo>
                  <a:lnTo>
                    <a:pt x="22" y="69"/>
                  </a:lnTo>
                  <a:lnTo>
                    <a:pt x="22" y="45"/>
                  </a:lnTo>
                  <a:close/>
                  <a:moveTo>
                    <a:pt x="46" y="0"/>
                  </a:moveTo>
                  <a:cubicBezTo>
                    <a:pt x="22" y="0"/>
                    <a:pt x="22" y="0"/>
                    <a:pt x="22" y="24"/>
                  </a:cubicBezTo>
                  <a:cubicBezTo>
                    <a:pt x="1" y="24"/>
                    <a:pt x="1" y="45"/>
                    <a:pt x="1" y="45"/>
                  </a:cubicBezTo>
                  <a:cubicBezTo>
                    <a:pt x="1" y="69"/>
                    <a:pt x="1" y="69"/>
                    <a:pt x="22" y="91"/>
                  </a:cubicBezTo>
                  <a:lnTo>
                    <a:pt x="67" y="91"/>
                  </a:lnTo>
                  <a:cubicBezTo>
                    <a:pt x="91" y="69"/>
                    <a:pt x="91" y="69"/>
                    <a:pt x="91" y="45"/>
                  </a:cubicBezTo>
                  <a:cubicBezTo>
                    <a:pt x="91" y="45"/>
                    <a:pt x="91" y="24"/>
                    <a:pt x="67" y="24"/>
                  </a:cubicBezTo>
                  <a:cubicBezTo>
                    <a:pt x="67"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9"/>
            <p:cNvSpPr/>
            <p:nvPr/>
          </p:nvSpPr>
          <p:spPr>
            <a:xfrm>
              <a:off x="1102801" y="4002979"/>
              <a:ext cx="10747" cy="9957"/>
            </a:xfrm>
            <a:custGeom>
              <a:rect b="b" l="l" r="r" t="t"/>
              <a:pathLst>
                <a:path extrusionOk="0" h="63" w="68">
                  <a:moveTo>
                    <a:pt x="22" y="1"/>
                  </a:moveTo>
                  <a:cubicBezTo>
                    <a:pt x="0" y="22"/>
                    <a:pt x="0" y="46"/>
                    <a:pt x="22" y="46"/>
                  </a:cubicBezTo>
                  <a:cubicBezTo>
                    <a:pt x="22" y="57"/>
                    <a:pt x="28" y="62"/>
                    <a:pt x="36" y="62"/>
                  </a:cubicBezTo>
                  <a:cubicBezTo>
                    <a:pt x="45" y="62"/>
                    <a:pt x="56"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9"/>
            <p:cNvSpPr/>
            <p:nvPr/>
          </p:nvSpPr>
          <p:spPr>
            <a:xfrm>
              <a:off x="1102801" y="3999344"/>
              <a:ext cx="14382" cy="14382"/>
            </a:xfrm>
            <a:custGeom>
              <a:rect b="b" l="l" r="r" t="t"/>
              <a:pathLst>
                <a:path extrusionOk="0" h="91" w="91">
                  <a:moveTo>
                    <a:pt x="46" y="45"/>
                  </a:moveTo>
                  <a:cubicBezTo>
                    <a:pt x="67" y="45"/>
                    <a:pt x="67" y="45"/>
                    <a:pt x="46" y="69"/>
                  </a:cubicBezTo>
                  <a:lnTo>
                    <a:pt x="22" y="69"/>
                  </a:lnTo>
                  <a:lnTo>
                    <a:pt x="22" y="45"/>
                  </a:lnTo>
                  <a:close/>
                  <a:moveTo>
                    <a:pt x="46" y="0"/>
                  </a:moveTo>
                  <a:cubicBezTo>
                    <a:pt x="22" y="0"/>
                    <a:pt x="22" y="0"/>
                    <a:pt x="0" y="24"/>
                  </a:cubicBezTo>
                  <a:lnTo>
                    <a:pt x="0" y="45"/>
                  </a:lnTo>
                  <a:lnTo>
                    <a:pt x="0" y="91"/>
                  </a:lnTo>
                  <a:lnTo>
                    <a:pt x="67" y="91"/>
                  </a:lnTo>
                  <a:cubicBezTo>
                    <a:pt x="91" y="69"/>
                    <a:pt x="91" y="69"/>
                    <a:pt x="91" y="45"/>
                  </a:cubicBezTo>
                  <a:cubicBezTo>
                    <a:pt x="91" y="45"/>
                    <a:pt x="91" y="24"/>
                    <a:pt x="67" y="24"/>
                  </a:cubicBezTo>
                  <a:cubicBezTo>
                    <a:pt x="67"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9"/>
            <p:cNvSpPr/>
            <p:nvPr/>
          </p:nvSpPr>
          <p:spPr>
            <a:xfrm>
              <a:off x="1034844" y="3935022"/>
              <a:ext cx="11063" cy="10115"/>
            </a:xfrm>
            <a:custGeom>
              <a:rect b="b" l="l" r="r" t="t"/>
              <a:pathLst>
                <a:path extrusionOk="0" h="64" w="70">
                  <a:moveTo>
                    <a:pt x="24" y="1"/>
                  </a:moveTo>
                  <a:cubicBezTo>
                    <a:pt x="1" y="24"/>
                    <a:pt x="1" y="46"/>
                    <a:pt x="24" y="46"/>
                  </a:cubicBezTo>
                  <a:cubicBezTo>
                    <a:pt x="24" y="58"/>
                    <a:pt x="29" y="64"/>
                    <a:pt x="38" y="64"/>
                  </a:cubicBezTo>
                  <a:cubicBezTo>
                    <a:pt x="46" y="64"/>
                    <a:pt x="57" y="58"/>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9"/>
            <p:cNvSpPr/>
            <p:nvPr/>
          </p:nvSpPr>
          <p:spPr>
            <a:xfrm>
              <a:off x="1034844" y="3931703"/>
              <a:ext cx="14382" cy="14382"/>
            </a:xfrm>
            <a:custGeom>
              <a:rect b="b" l="l" r="r" t="t"/>
              <a:pathLst>
                <a:path extrusionOk="0" h="91" w="91">
                  <a:moveTo>
                    <a:pt x="69" y="45"/>
                  </a:moveTo>
                  <a:cubicBezTo>
                    <a:pt x="69" y="67"/>
                    <a:pt x="46" y="67"/>
                    <a:pt x="46" y="67"/>
                  </a:cubicBezTo>
                  <a:lnTo>
                    <a:pt x="24" y="67"/>
                  </a:lnTo>
                  <a:lnTo>
                    <a:pt x="24" y="45"/>
                  </a:lnTo>
                  <a:close/>
                  <a:moveTo>
                    <a:pt x="46" y="0"/>
                  </a:moveTo>
                  <a:cubicBezTo>
                    <a:pt x="24" y="0"/>
                    <a:pt x="24" y="22"/>
                    <a:pt x="1" y="22"/>
                  </a:cubicBezTo>
                  <a:lnTo>
                    <a:pt x="1" y="45"/>
                  </a:lnTo>
                  <a:lnTo>
                    <a:pt x="1" y="91"/>
                  </a:lnTo>
                  <a:lnTo>
                    <a:pt x="69" y="91"/>
                  </a:lnTo>
                  <a:cubicBezTo>
                    <a:pt x="91" y="67"/>
                    <a:pt x="91" y="67"/>
                    <a:pt x="91" y="45"/>
                  </a:cubicBezTo>
                  <a:cubicBezTo>
                    <a:pt x="91" y="45"/>
                    <a:pt x="91" y="22"/>
                    <a:pt x="69" y="22"/>
                  </a:cubicBezTo>
                  <a:lnTo>
                    <a:pt x="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9"/>
            <p:cNvSpPr/>
            <p:nvPr/>
          </p:nvSpPr>
          <p:spPr>
            <a:xfrm>
              <a:off x="903039" y="4002979"/>
              <a:ext cx="10589" cy="9957"/>
            </a:xfrm>
            <a:custGeom>
              <a:rect b="b" l="l" r="r" t="t"/>
              <a:pathLst>
                <a:path extrusionOk="0" h="63" w="67">
                  <a:moveTo>
                    <a:pt x="0" y="1"/>
                  </a:moveTo>
                  <a:lnTo>
                    <a:pt x="0" y="46"/>
                  </a:lnTo>
                  <a:cubicBezTo>
                    <a:pt x="11" y="57"/>
                    <a:pt x="16" y="62"/>
                    <a:pt x="22" y="62"/>
                  </a:cubicBezTo>
                  <a:cubicBezTo>
                    <a:pt x="28" y="62"/>
                    <a:pt x="34"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9"/>
            <p:cNvSpPr/>
            <p:nvPr/>
          </p:nvSpPr>
          <p:spPr>
            <a:xfrm>
              <a:off x="899246" y="4000293"/>
              <a:ext cx="14382" cy="13433"/>
            </a:xfrm>
            <a:custGeom>
              <a:rect b="b" l="l" r="r" t="t"/>
              <a:pathLst>
                <a:path extrusionOk="0" h="85" w="91">
                  <a:moveTo>
                    <a:pt x="69" y="39"/>
                  </a:moveTo>
                  <a:lnTo>
                    <a:pt x="69" y="63"/>
                  </a:lnTo>
                  <a:lnTo>
                    <a:pt x="46" y="63"/>
                  </a:lnTo>
                  <a:cubicBezTo>
                    <a:pt x="24" y="39"/>
                    <a:pt x="24" y="39"/>
                    <a:pt x="46" y="39"/>
                  </a:cubicBezTo>
                  <a:close/>
                  <a:moveTo>
                    <a:pt x="47" y="0"/>
                  </a:moveTo>
                  <a:cubicBezTo>
                    <a:pt x="35" y="0"/>
                    <a:pt x="24" y="6"/>
                    <a:pt x="24" y="18"/>
                  </a:cubicBezTo>
                  <a:cubicBezTo>
                    <a:pt x="1" y="18"/>
                    <a:pt x="1" y="39"/>
                    <a:pt x="1" y="39"/>
                  </a:cubicBezTo>
                  <a:cubicBezTo>
                    <a:pt x="1" y="63"/>
                    <a:pt x="1" y="63"/>
                    <a:pt x="24" y="85"/>
                  </a:cubicBezTo>
                  <a:lnTo>
                    <a:pt x="69" y="85"/>
                  </a:lnTo>
                  <a:cubicBezTo>
                    <a:pt x="91" y="63"/>
                    <a:pt x="91" y="63"/>
                    <a:pt x="91" y="39"/>
                  </a:cubicBezTo>
                  <a:cubicBezTo>
                    <a:pt x="91" y="39"/>
                    <a:pt x="91" y="18"/>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9"/>
            <p:cNvSpPr/>
            <p:nvPr/>
          </p:nvSpPr>
          <p:spPr>
            <a:xfrm>
              <a:off x="967203" y="3935022"/>
              <a:ext cx="10747" cy="10115"/>
            </a:xfrm>
            <a:custGeom>
              <a:rect b="b" l="l" r="r" t="t"/>
              <a:pathLst>
                <a:path extrusionOk="0" h="64" w="68">
                  <a:moveTo>
                    <a:pt x="22" y="1"/>
                  </a:moveTo>
                  <a:cubicBezTo>
                    <a:pt x="1" y="24"/>
                    <a:pt x="1" y="46"/>
                    <a:pt x="22" y="46"/>
                  </a:cubicBezTo>
                  <a:cubicBezTo>
                    <a:pt x="34" y="58"/>
                    <a:pt x="40" y="64"/>
                    <a:pt x="45" y="64"/>
                  </a:cubicBezTo>
                  <a:cubicBezTo>
                    <a:pt x="51" y="64"/>
                    <a:pt x="57"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9"/>
            <p:cNvSpPr/>
            <p:nvPr/>
          </p:nvSpPr>
          <p:spPr>
            <a:xfrm>
              <a:off x="967203" y="3932494"/>
              <a:ext cx="14382" cy="13591"/>
            </a:xfrm>
            <a:custGeom>
              <a:rect b="b" l="l" r="r" t="t"/>
              <a:pathLst>
                <a:path extrusionOk="0" h="86" w="91">
                  <a:moveTo>
                    <a:pt x="67" y="40"/>
                  </a:moveTo>
                  <a:cubicBezTo>
                    <a:pt x="67" y="62"/>
                    <a:pt x="67" y="62"/>
                    <a:pt x="46" y="62"/>
                  </a:cubicBezTo>
                  <a:lnTo>
                    <a:pt x="22" y="62"/>
                  </a:lnTo>
                  <a:lnTo>
                    <a:pt x="22" y="40"/>
                  </a:lnTo>
                  <a:close/>
                  <a:moveTo>
                    <a:pt x="45" y="1"/>
                  </a:moveTo>
                  <a:cubicBezTo>
                    <a:pt x="33" y="1"/>
                    <a:pt x="22" y="6"/>
                    <a:pt x="22" y="17"/>
                  </a:cubicBezTo>
                  <a:cubicBezTo>
                    <a:pt x="1" y="17"/>
                    <a:pt x="1" y="40"/>
                    <a:pt x="1" y="40"/>
                  </a:cubicBezTo>
                  <a:cubicBezTo>
                    <a:pt x="1" y="62"/>
                    <a:pt x="1" y="62"/>
                    <a:pt x="22" y="86"/>
                  </a:cubicBezTo>
                  <a:lnTo>
                    <a:pt x="67" y="86"/>
                  </a:lnTo>
                  <a:cubicBezTo>
                    <a:pt x="91" y="62"/>
                    <a:pt x="91" y="62"/>
                    <a:pt x="91" y="40"/>
                  </a:cubicBezTo>
                  <a:cubicBezTo>
                    <a:pt x="91" y="40"/>
                    <a:pt x="91" y="17"/>
                    <a:pt x="67" y="17"/>
                  </a:cubicBezTo>
                  <a:cubicBezTo>
                    <a:pt x="67" y="6"/>
                    <a:pt x="56"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9"/>
            <p:cNvSpPr/>
            <p:nvPr/>
          </p:nvSpPr>
          <p:spPr>
            <a:xfrm>
              <a:off x="835082" y="4206218"/>
              <a:ext cx="10905" cy="7270"/>
            </a:xfrm>
            <a:custGeom>
              <a:rect b="b" l="l" r="r" t="t"/>
              <a:pathLst>
                <a:path extrusionOk="0" h="46" w="69">
                  <a:moveTo>
                    <a:pt x="0" y="1"/>
                  </a:moveTo>
                  <a:lnTo>
                    <a:pt x="0" y="46"/>
                  </a:lnTo>
                  <a:lnTo>
                    <a:pt x="45" y="46"/>
                  </a:lnTo>
                  <a:cubicBezTo>
                    <a:pt x="69" y="24"/>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9"/>
            <p:cNvSpPr/>
            <p:nvPr/>
          </p:nvSpPr>
          <p:spPr>
            <a:xfrm>
              <a:off x="831605" y="4203689"/>
              <a:ext cx="14382" cy="13591"/>
            </a:xfrm>
            <a:custGeom>
              <a:rect b="b" l="l" r="r" t="t"/>
              <a:pathLst>
                <a:path extrusionOk="0" h="86" w="91">
                  <a:moveTo>
                    <a:pt x="46" y="17"/>
                  </a:moveTo>
                  <a:lnTo>
                    <a:pt x="67" y="40"/>
                  </a:lnTo>
                  <a:cubicBezTo>
                    <a:pt x="57" y="51"/>
                    <a:pt x="51" y="56"/>
                    <a:pt x="49" y="56"/>
                  </a:cubicBezTo>
                  <a:cubicBezTo>
                    <a:pt x="46" y="56"/>
                    <a:pt x="46" y="51"/>
                    <a:pt x="46" y="40"/>
                  </a:cubicBezTo>
                  <a:lnTo>
                    <a:pt x="46" y="17"/>
                  </a:lnTo>
                  <a:close/>
                  <a:moveTo>
                    <a:pt x="48" y="0"/>
                  </a:moveTo>
                  <a:cubicBezTo>
                    <a:pt x="34" y="0"/>
                    <a:pt x="22" y="6"/>
                    <a:pt x="22" y="17"/>
                  </a:cubicBezTo>
                  <a:cubicBezTo>
                    <a:pt x="1" y="17"/>
                    <a:pt x="1" y="17"/>
                    <a:pt x="1" y="40"/>
                  </a:cubicBezTo>
                  <a:cubicBezTo>
                    <a:pt x="1" y="62"/>
                    <a:pt x="1" y="62"/>
                    <a:pt x="22" y="62"/>
                  </a:cubicBezTo>
                  <a:cubicBezTo>
                    <a:pt x="22" y="85"/>
                    <a:pt x="46" y="85"/>
                    <a:pt x="46" y="85"/>
                  </a:cubicBezTo>
                  <a:cubicBezTo>
                    <a:pt x="67" y="85"/>
                    <a:pt x="67" y="85"/>
                    <a:pt x="91" y="62"/>
                  </a:cubicBezTo>
                  <a:lnTo>
                    <a:pt x="91" y="40"/>
                  </a:lnTo>
                  <a:lnTo>
                    <a:pt x="91" y="17"/>
                  </a:lnTo>
                  <a:cubicBezTo>
                    <a:pt x="79" y="6"/>
                    <a:pt x="62" y="0"/>
                    <a:pt x="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9"/>
            <p:cNvSpPr/>
            <p:nvPr/>
          </p:nvSpPr>
          <p:spPr>
            <a:xfrm>
              <a:off x="903039" y="4138577"/>
              <a:ext cx="10589" cy="9798"/>
            </a:xfrm>
            <a:custGeom>
              <a:rect b="b" l="l" r="r" t="t"/>
              <a:pathLst>
                <a:path extrusionOk="0" h="62" w="67">
                  <a:moveTo>
                    <a:pt x="0" y="1"/>
                  </a:moveTo>
                  <a:lnTo>
                    <a:pt x="0" y="46"/>
                  </a:lnTo>
                  <a:cubicBezTo>
                    <a:pt x="11" y="57"/>
                    <a:pt x="16" y="62"/>
                    <a:pt x="22" y="62"/>
                  </a:cubicBezTo>
                  <a:cubicBezTo>
                    <a:pt x="28" y="62"/>
                    <a:pt x="34"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9"/>
            <p:cNvSpPr/>
            <p:nvPr/>
          </p:nvSpPr>
          <p:spPr>
            <a:xfrm>
              <a:off x="899246" y="4135732"/>
              <a:ext cx="14382" cy="13591"/>
            </a:xfrm>
            <a:custGeom>
              <a:rect b="b" l="l" r="r" t="t"/>
              <a:pathLst>
                <a:path extrusionOk="0" h="86" w="91">
                  <a:moveTo>
                    <a:pt x="46" y="19"/>
                  </a:moveTo>
                  <a:lnTo>
                    <a:pt x="69" y="40"/>
                  </a:lnTo>
                  <a:lnTo>
                    <a:pt x="69" y="64"/>
                  </a:lnTo>
                  <a:lnTo>
                    <a:pt x="46" y="64"/>
                  </a:lnTo>
                  <a:cubicBezTo>
                    <a:pt x="24" y="40"/>
                    <a:pt x="24" y="40"/>
                    <a:pt x="46" y="40"/>
                  </a:cubicBezTo>
                  <a:lnTo>
                    <a:pt x="46" y="19"/>
                  </a:lnTo>
                  <a:close/>
                  <a:moveTo>
                    <a:pt x="47" y="1"/>
                  </a:moveTo>
                  <a:cubicBezTo>
                    <a:pt x="35" y="1"/>
                    <a:pt x="24" y="7"/>
                    <a:pt x="24" y="19"/>
                  </a:cubicBezTo>
                  <a:cubicBezTo>
                    <a:pt x="1" y="19"/>
                    <a:pt x="1" y="64"/>
                    <a:pt x="24" y="85"/>
                  </a:cubicBezTo>
                  <a:lnTo>
                    <a:pt x="69" y="85"/>
                  </a:lnTo>
                  <a:cubicBezTo>
                    <a:pt x="91" y="64"/>
                    <a:pt x="91" y="64"/>
                    <a:pt x="91" y="40"/>
                  </a:cubicBezTo>
                  <a:cubicBezTo>
                    <a:pt x="91" y="40"/>
                    <a:pt x="91" y="19"/>
                    <a:pt x="69" y="19"/>
                  </a:cubicBezTo>
                  <a:cubicBezTo>
                    <a:pt x="69" y="7"/>
                    <a:pt x="58" y="1"/>
                    <a:pt x="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9"/>
            <p:cNvSpPr/>
            <p:nvPr/>
          </p:nvSpPr>
          <p:spPr>
            <a:xfrm>
              <a:off x="903039" y="4206218"/>
              <a:ext cx="10589" cy="7270"/>
            </a:xfrm>
            <a:custGeom>
              <a:rect b="b" l="l" r="r" t="t"/>
              <a:pathLst>
                <a:path extrusionOk="0" h="46" w="67">
                  <a:moveTo>
                    <a:pt x="0" y="1"/>
                  </a:moveTo>
                  <a:lnTo>
                    <a:pt x="0" y="46"/>
                  </a:lnTo>
                  <a:lnTo>
                    <a:pt x="45" y="46"/>
                  </a:lnTo>
                  <a:cubicBezTo>
                    <a:pt x="67" y="24"/>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9"/>
            <p:cNvSpPr/>
            <p:nvPr/>
          </p:nvSpPr>
          <p:spPr>
            <a:xfrm>
              <a:off x="899246" y="4202741"/>
              <a:ext cx="14382" cy="14540"/>
            </a:xfrm>
            <a:custGeom>
              <a:rect b="b" l="l" r="r" t="t"/>
              <a:pathLst>
                <a:path extrusionOk="0" h="92" w="91">
                  <a:moveTo>
                    <a:pt x="46" y="23"/>
                  </a:moveTo>
                  <a:lnTo>
                    <a:pt x="69" y="46"/>
                  </a:lnTo>
                  <a:cubicBezTo>
                    <a:pt x="58" y="57"/>
                    <a:pt x="52" y="62"/>
                    <a:pt x="49" y="62"/>
                  </a:cubicBezTo>
                  <a:cubicBezTo>
                    <a:pt x="46" y="62"/>
                    <a:pt x="46" y="57"/>
                    <a:pt x="46" y="46"/>
                  </a:cubicBezTo>
                  <a:lnTo>
                    <a:pt x="46" y="23"/>
                  </a:lnTo>
                  <a:close/>
                  <a:moveTo>
                    <a:pt x="46" y="1"/>
                  </a:moveTo>
                  <a:cubicBezTo>
                    <a:pt x="46" y="1"/>
                    <a:pt x="24" y="1"/>
                    <a:pt x="24" y="23"/>
                  </a:cubicBezTo>
                  <a:cubicBezTo>
                    <a:pt x="1" y="23"/>
                    <a:pt x="1" y="23"/>
                    <a:pt x="1" y="46"/>
                  </a:cubicBezTo>
                  <a:cubicBezTo>
                    <a:pt x="1" y="68"/>
                    <a:pt x="1" y="68"/>
                    <a:pt x="24" y="68"/>
                  </a:cubicBezTo>
                  <a:cubicBezTo>
                    <a:pt x="24" y="91"/>
                    <a:pt x="46" y="91"/>
                    <a:pt x="46" y="91"/>
                  </a:cubicBezTo>
                  <a:cubicBezTo>
                    <a:pt x="69" y="91"/>
                    <a:pt x="69" y="91"/>
                    <a:pt x="69" y="68"/>
                  </a:cubicBezTo>
                  <a:cubicBezTo>
                    <a:pt x="91" y="68"/>
                    <a:pt x="91" y="68"/>
                    <a:pt x="91" y="46"/>
                  </a:cubicBezTo>
                  <a:cubicBezTo>
                    <a:pt x="91" y="23"/>
                    <a:pt x="91" y="23"/>
                    <a:pt x="69" y="23"/>
                  </a:cubicBezTo>
                  <a:cubicBezTo>
                    <a:pt x="69"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9"/>
            <p:cNvSpPr/>
            <p:nvPr/>
          </p:nvSpPr>
          <p:spPr>
            <a:xfrm>
              <a:off x="835082" y="4138577"/>
              <a:ext cx="10905" cy="9798"/>
            </a:xfrm>
            <a:custGeom>
              <a:rect b="b" l="l" r="r" t="t"/>
              <a:pathLst>
                <a:path extrusionOk="0" h="62" w="69">
                  <a:moveTo>
                    <a:pt x="0" y="1"/>
                  </a:moveTo>
                  <a:lnTo>
                    <a:pt x="0" y="46"/>
                  </a:lnTo>
                  <a:cubicBezTo>
                    <a:pt x="12" y="57"/>
                    <a:pt x="23" y="62"/>
                    <a:pt x="32"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9"/>
            <p:cNvSpPr/>
            <p:nvPr/>
          </p:nvSpPr>
          <p:spPr>
            <a:xfrm>
              <a:off x="831605" y="4135732"/>
              <a:ext cx="14382" cy="13591"/>
            </a:xfrm>
            <a:custGeom>
              <a:rect b="b" l="l" r="r" t="t"/>
              <a:pathLst>
                <a:path extrusionOk="0" h="86" w="91">
                  <a:moveTo>
                    <a:pt x="46" y="19"/>
                  </a:moveTo>
                  <a:lnTo>
                    <a:pt x="67" y="40"/>
                  </a:lnTo>
                  <a:lnTo>
                    <a:pt x="67" y="64"/>
                  </a:lnTo>
                  <a:lnTo>
                    <a:pt x="46" y="64"/>
                  </a:lnTo>
                  <a:cubicBezTo>
                    <a:pt x="46" y="40"/>
                    <a:pt x="22" y="40"/>
                    <a:pt x="22" y="40"/>
                  </a:cubicBezTo>
                  <a:lnTo>
                    <a:pt x="46" y="40"/>
                  </a:lnTo>
                  <a:lnTo>
                    <a:pt x="46" y="19"/>
                  </a:lnTo>
                  <a:close/>
                  <a:moveTo>
                    <a:pt x="48" y="1"/>
                  </a:moveTo>
                  <a:cubicBezTo>
                    <a:pt x="34" y="1"/>
                    <a:pt x="22" y="7"/>
                    <a:pt x="22" y="19"/>
                  </a:cubicBezTo>
                  <a:cubicBezTo>
                    <a:pt x="1" y="19"/>
                    <a:pt x="1" y="40"/>
                    <a:pt x="1" y="40"/>
                  </a:cubicBezTo>
                  <a:cubicBezTo>
                    <a:pt x="1" y="64"/>
                    <a:pt x="1" y="64"/>
                    <a:pt x="22" y="85"/>
                  </a:cubicBezTo>
                  <a:lnTo>
                    <a:pt x="91" y="85"/>
                  </a:lnTo>
                  <a:lnTo>
                    <a:pt x="91" y="40"/>
                  </a:lnTo>
                  <a:lnTo>
                    <a:pt x="91" y="19"/>
                  </a:lnTo>
                  <a:cubicBezTo>
                    <a:pt x="79" y="7"/>
                    <a:pt x="62"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9"/>
            <p:cNvSpPr/>
            <p:nvPr/>
          </p:nvSpPr>
          <p:spPr>
            <a:xfrm>
              <a:off x="967203" y="4138577"/>
              <a:ext cx="10747" cy="9798"/>
            </a:xfrm>
            <a:custGeom>
              <a:rect b="b" l="l" r="r" t="t"/>
              <a:pathLst>
                <a:path extrusionOk="0" h="62" w="68">
                  <a:moveTo>
                    <a:pt x="22" y="1"/>
                  </a:moveTo>
                  <a:cubicBezTo>
                    <a:pt x="1" y="22"/>
                    <a:pt x="1" y="46"/>
                    <a:pt x="22" y="46"/>
                  </a:cubicBezTo>
                  <a:cubicBezTo>
                    <a:pt x="34" y="57"/>
                    <a:pt x="40" y="62"/>
                    <a:pt x="45" y="62"/>
                  </a:cubicBezTo>
                  <a:cubicBezTo>
                    <a:pt x="51" y="62"/>
                    <a:pt x="57"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9"/>
            <p:cNvSpPr/>
            <p:nvPr/>
          </p:nvSpPr>
          <p:spPr>
            <a:xfrm>
              <a:off x="967203" y="4135732"/>
              <a:ext cx="14382" cy="13591"/>
            </a:xfrm>
            <a:custGeom>
              <a:rect b="b" l="l" r="r" t="t"/>
              <a:pathLst>
                <a:path extrusionOk="0" h="86" w="91">
                  <a:moveTo>
                    <a:pt x="46" y="19"/>
                  </a:moveTo>
                  <a:lnTo>
                    <a:pt x="46" y="40"/>
                  </a:lnTo>
                  <a:cubicBezTo>
                    <a:pt x="67" y="40"/>
                    <a:pt x="67" y="40"/>
                    <a:pt x="46" y="64"/>
                  </a:cubicBezTo>
                  <a:lnTo>
                    <a:pt x="22" y="64"/>
                  </a:lnTo>
                  <a:lnTo>
                    <a:pt x="22" y="40"/>
                  </a:lnTo>
                  <a:lnTo>
                    <a:pt x="46" y="19"/>
                  </a:lnTo>
                  <a:close/>
                  <a:moveTo>
                    <a:pt x="45" y="1"/>
                  </a:moveTo>
                  <a:cubicBezTo>
                    <a:pt x="33" y="1"/>
                    <a:pt x="22" y="7"/>
                    <a:pt x="22" y="19"/>
                  </a:cubicBezTo>
                  <a:cubicBezTo>
                    <a:pt x="1" y="19"/>
                    <a:pt x="1" y="40"/>
                    <a:pt x="1" y="40"/>
                  </a:cubicBezTo>
                  <a:cubicBezTo>
                    <a:pt x="1" y="64"/>
                    <a:pt x="1" y="64"/>
                    <a:pt x="22" y="85"/>
                  </a:cubicBezTo>
                  <a:lnTo>
                    <a:pt x="67" y="85"/>
                  </a:lnTo>
                  <a:cubicBezTo>
                    <a:pt x="91" y="64"/>
                    <a:pt x="91" y="64"/>
                    <a:pt x="91" y="40"/>
                  </a:cubicBezTo>
                  <a:cubicBezTo>
                    <a:pt x="91" y="40"/>
                    <a:pt x="91" y="19"/>
                    <a:pt x="67" y="19"/>
                  </a:cubicBezTo>
                  <a:cubicBezTo>
                    <a:pt x="67" y="7"/>
                    <a:pt x="56"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9"/>
            <p:cNvSpPr/>
            <p:nvPr/>
          </p:nvSpPr>
          <p:spPr>
            <a:xfrm>
              <a:off x="903039" y="4070620"/>
              <a:ext cx="10589" cy="10115"/>
            </a:xfrm>
            <a:custGeom>
              <a:rect b="b" l="l" r="r" t="t"/>
              <a:pathLst>
                <a:path extrusionOk="0" h="64" w="67">
                  <a:moveTo>
                    <a:pt x="0" y="1"/>
                  </a:moveTo>
                  <a:lnTo>
                    <a:pt x="0" y="46"/>
                  </a:lnTo>
                  <a:cubicBezTo>
                    <a:pt x="11" y="58"/>
                    <a:pt x="16" y="64"/>
                    <a:pt x="22" y="64"/>
                  </a:cubicBezTo>
                  <a:cubicBezTo>
                    <a:pt x="28" y="64"/>
                    <a:pt x="34"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9"/>
            <p:cNvSpPr/>
            <p:nvPr/>
          </p:nvSpPr>
          <p:spPr>
            <a:xfrm>
              <a:off x="899246" y="4067301"/>
              <a:ext cx="14382" cy="14382"/>
            </a:xfrm>
            <a:custGeom>
              <a:rect b="b" l="l" r="r" t="t"/>
              <a:pathLst>
                <a:path extrusionOk="0" h="91" w="91">
                  <a:moveTo>
                    <a:pt x="69" y="45"/>
                  </a:moveTo>
                  <a:lnTo>
                    <a:pt x="69" y="67"/>
                  </a:lnTo>
                  <a:lnTo>
                    <a:pt x="46" y="67"/>
                  </a:lnTo>
                  <a:cubicBezTo>
                    <a:pt x="24" y="45"/>
                    <a:pt x="24" y="45"/>
                    <a:pt x="46" y="45"/>
                  </a:cubicBezTo>
                  <a:close/>
                  <a:moveTo>
                    <a:pt x="46" y="0"/>
                  </a:moveTo>
                  <a:cubicBezTo>
                    <a:pt x="46" y="0"/>
                    <a:pt x="24" y="0"/>
                    <a:pt x="24" y="22"/>
                  </a:cubicBezTo>
                  <a:cubicBezTo>
                    <a:pt x="1" y="22"/>
                    <a:pt x="1" y="45"/>
                    <a:pt x="1" y="45"/>
                  </a:cubicBezTo>
                  <a:cubicBezTo>
                    <a:pt x="1" y="67"/>
                    <a:pt x="1" y="67"/>
                    <a:pt x="24" y="90"/>
                  </a:cubicBezTo>
                  <a:lnTo>
                    <a:pt x="69" y="90"/>
                  </a:lnTo>
                  <a:cubicBezTo>
                    <a:pt x="91" y="67"/>
                    <a:pt x="91" y="67"/>
                    <a:pt x="91" y="45"/>
                  </a:cubicBezTo>
                  <a:cubicBezTo>
                    <a:pt x="91" y="45"/>
                    <a:pt x="91" y="22"/>
                    <a:pt x="69" y="22"/>
                  </a:cubicBezTo>
                  <a:cubicBezTo>
                    <a:pt x="69"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9"/>
            <p:cNvSpPr/>
            <p:nvPr/>
          </p:nvSpPr>
          <p:spPr>
            <a:xfrm>
              <a:off x="767441" y="4138577"/>
              <a:ext cx="10747" cy="9798"/>
            </a:xfrm>
            <a:custGeom>
              <a:rect b="b" l="l" r="r" t="t"/>
              <a:pathLst>
                <a:path extrusionOk="0" h="62" w="68">
                  <a:moveTo>
                    <a:pt x="0" y="1"/>
                  </a:moveTo>
                  <a:lnTo>
                    <a:pt x="0" y="46"/>
                  </a:lnTo>
                  <a:cubicBezTo>
                    <a:pt x="11" y="57"/>
                    <a:pt x="22" y="62"/>
                    <a:pt x="31" y="62"/>
                  </a:cubicBezTo>
                  <a:cubicBezTo>
                    <a:pt x="40" y="62"/>
                    <a:pt x="45"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9"/>
            <p:cNvSpPr/>
            <p:nvPr/>
          </p:nvSpPr>
          <p:spPr>
            <a:xfrm>
              <a:off x="763648" y="4135732"/>
              <a:ext cx="14540" cy="13591"/>
            </a:xfrm>
            <a:custGeom>
              <a:rect b="b" l="l" r="r" t="t"/>
              <a:pathLst>
                <a:path extrusionOk="0" h="86" w="92">
                  <a:moveTo>
                    <a:pt x="46" y="19"/>
                  </a:moveTo>
                  <a:cubicBezTo>
                    <a:pt x="46" y="19"/>
                    <a:pt x="69" y="19"/>
                    <a:pt x="69" y="40"/>
                  </a:cubicBezTo>
                  <a:lnTo>
                    <a:pt x="69" y="64"/>
                  </a:lnTo>
                  <a:lnTo>
                    <a:pt x="46" y="64"/>
                  </a:lnTo>
                  <a:cubicBezTo>
                    <a:pt x="24" y="40"/>
                    <a:pt x="24" y="40"/>
                    <a:pt x="46" y="40"/>
                  </a:cubicBezTo>
                  <a:lnTo>
                    <a:pt x="46" y="19"/>
                  </a:lnTo>
                  <a:close/>
                  <a:moveTo>
                    <a:pt x="58" y="1"/>
                  </a:moveTo>
                  <a:cubicBezTo>
                    <a:pt x="46" y="1"/>
                    <a:pt x="35" y="7"/>
                    <a:pt x="24" y="19"/>
                  </a:cubicBezTo>
                  <a:cubicBezTo>
                    <a:pt x="1" y="19"/>
                    <a:pt x="1" y="64"/>
                    <a:pt x="24" y="85"/>
                  </a:cubicBezTo>
                  <a:lnTo>
                    <a:pt x="91" y="85"/>
                  </a:lnTo>
                  <a:lnTo>
                    <a:pt x="91" y="19"/>
                  </a:ln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9"/>
            <p:cNvSpPr/>
            <p:nvPr/>
          </p:nvSpPr>
          <p:spPr>
            <a:xfrm>
              <a:off x="835082" y="4070620"/>
              <a:ext cx="10905" cy="10115"/>
            </a:xfrm>
            <a:custGeom>
              <a:rect b="b" l="l" r="r" t="t"/>
              <a:pathLst>
                <a:path extrusionOk="0" h="64" w="69">
                  <a:moveTo>
                    <a:pt x="0" y="1"/>
                  </a:moveTo>
                  <a:lnTo>
                    <a:pt x="0" y="46"/>
                  </a:lnTo>
                  <a:cubicBezTo>
                    <a:pt x="12" y="58"/>
                    <a:pt x="23" y="64"/>
                    <a:pt x="32" y="64"/>
                  </a:cubicBezTo>
                  <a:cubicBezTo>
                    <a:pt x="40" y="64"/>
                    <a:pt x="45" y="58"/>
                    <a:pt x="45" y="46"/>
                  </a:cubicBezTo>
                  <a:cubicBezTo>
                    <a:pt x="69" y="46"/>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9"/>
            <p:cNvSpPr/>
            <p:nvPr/>
          </p:nvSpPr>
          <p:spPr>
            <a:xfrm>
              <a:off x="831605" y="4068091"/>
              <a:ext cx="14382" cy="13591"/>
            </a:xfrm>
            <a:custGeom>
              <a:rect b="b" l="l" r="r" t="t"/>
              <a:pathLst>
                <a:path extrusionOk="0" h="86" w="91">
                  <a:moveTo>
                    <a:pt x="67" y="40"/>
                  </a:moveTo>
                  <a:lnTo>
                    <a:pt x="67" y="62"/>
                  </a:lnTo>
                  <a:lnTo>
                    <a:pt x="46" y="62"/>
                  </a:lnTo>
                  <a:lnTo>
                    <a:pt x="22" y="40"/>
                  </a:lnTo>
                  <a:close/>
                  <a:moveTo>
                    <a:pt x="48" y="0"/>
                  </a:moveTo>
                  <a:cubicBezTo>
                    <a:pt x="34" y="0"/>
                    <a:pt x="22" y="6"/>
                    <a:pt x="22" y="17"/>
                  </a:cubicBezTo>
                  <a:cubicBezTo>
                    <a:pt x="1" y="17"/>
                    <a:pt x="1" y="40"/>
                    <a:pt x="1" y="40"/>
                  </a:cubicBezTo>
                  <a:cubicBezTo>
                    <a:pt x="1" y="62"/>
                    <a:pt x="1" y="62"/>
                    <a:pt x="22" y="85"/>
                  </a:cubicBezTo>
                  <a:lnTo>
                    <a:pt x="91" y="85"/>
                  </a:lnTo>
                  <a:lnTo>
                    <a:pt x="91" y="40"/>
                  </a:lnTo>
                  <a:lnTo>
                    <a:pt x="91" y="17"/>
                  </a:lnTo>
                  <a:cubicBezTo>
                    <a:pt x="79" y="6"/>
                    <a:pt x="62" y="0"/>
                    <a:pt x="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9"/>
            <p:cNvSpPr/>
            <p:nvPr/>
          </p:nvSpPr>
          <p:spPr>
            <a:xfrm>
              <a:off x="767441" y="4271330"/>
              <a:ext cx="10747" cy="10115"/>
            </a:xfrm>
            <a:custGeom>
              <a:rect b="b" l="l" r="r" t="t"/>
              <a:pathLst>
                <a:path extrusionOk="0" h="64" w="68">
                  <a:moveTo>
                    <a:pt x="31" y="1"/>
                  </a:moveTo>
                  <a:cubicBezTo>
                    <a:pt x="22" y="1"/>
                    <a:pt x="11" y="7"/>
                    <a:pt x="0" y="18"/>
                  </a:cubicBezTo>
                  <a:lnTo>
                    <a:pt x="0" y="64"/>
                  </a:lnTo>
                  <a:lnTo>
                    <a:pt x="45" y="64"/>
                  </a:lnTo>
                  <a:cubicBezTo>
                    <a:pt x="67" y="40"/>
                    <a:pt x="67" y="18"/>
                    <a:pt x="45" y="18"/>
                  </a:cubicBezTo>
                  <a:cubicBezTo>
                    <a:pt x="45"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9"/>
            <p:cNvSpPr/>
            <p:nvPr/>
          </p:nvSpPr>
          <p:spPr>
            <a:xfrm>
              <a:off x="763648" y="4271330"/>
              <a:ext cx="14540" cy="13591"/>
            </a:xfrm>
            <a:custGeom>
              <a:rect b="b" l="l" r="r" t="t"/>
              <a:pathLst>
                <a:path extrusionOk="0" h="86" w="92">
                  <a:moveTo>
                    <a:pt x="69" y="18"/>
                  </a:moveTo>
                  <a:lnTo>
                    <a:pt x="69" y="40"/>
                  </a:lnTo>
                  <a:cubicBezTo>
                    <a:pt x="58" y="52"/>
                    <a:pt x="52" y="58"/>
                    <a:pt x="49" y="58"/>
                  </a:cubicBezTo>
                  <a:cubicBezTo>
                    <a:pt x="46" y="58"/>
                    <a:pt x="46" y="52"/>
                    <a:pt x="46" y="40"/>
                  </a:cubicBezTo>
                  <a:cubicBezTo>
                    <a:pt x="24" y="40"/>
                    <a:pt x="24" y="40"/>
                    <a:pt x="46" y="18"/>
                  </a:cubicBezTo>
                  <a:close/>
                  <a:moveTo>
                    <a:pt x="58" y="1"/>
                  </a:moveTo>
                  <a:cubicBezTo>
                    <a:pt x="46" y="1"/>
                    <a:pt x="35" y="7"/>
                    <a:pt x="24" y="18"/>
                  </a:cubicBezTo>
                  <a:cubicBezTo>
                    <a:pt x="1" y="18"/>
                    <a:pt x="1" y="64"/>
                    <a:pt x="24" y="64"/>
                  </a:cubicBezTo>
                  <a:cubicBezTo>
                    <a:pt x="24" y="85"/>
                    <a:pt x="46" y="85"/>
                    <a:pt x="46" y="85"/>
                  </a:cubicBezTo>
                  <a:cubicBezTo>
                    <a:pt x="69" y="85"/>
                    <a:pt x="69" y="85"/>
                    <a:pt x="91" y="64"/>
                  </a:cubicBezTo>
                  <a:lnTo>
                    <a:pt x="91" y="18"/>
                  </a:lnTo>
                  <a:cubicBezTo>
                    <a:pt x="80" y="7"/>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9"/>
            <p:cNvSpPr/>
            <p:nvPr/>
          </p:nvSpPr>
          <p:spPr>
            <a:xfrm>
              <a:off x="699484" y="4271330"/>
              <a:ext cx="11063" cy="10115"/>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9"/>
            <p:cNvSpPr/>
            <p:nvPr/>
          </p:nvSpPr>
          <p:spPr>
            <a:xfrm>
              <a:off x="696008" y="4271330"/>
              <a:ext cx="14540" cy="13591"/>
            </a:xfrm>
            <a:custGeom>
              <a:rect b="b" l="l" r="r" t="t"/>
              <a:pathLst>
                <a:path extrusionOk="0" h="86" w="92">
                  <a:moveTo>
                    <a:pt x="68" y="18"/>
                  </a:moveTo>
                  <a:lnTo>
                    <a:pt x="68" y="40"/>
                  </a:lnTo>
                  <a:cubicBezTo>
                    <a:pt x="68" y="52"/>
                    <a:pt x="62" y="58"/>
                    <a:pt x="57" y="58"/>
                  </a:cubicBezTo>
                  <a:cubicBezTo>
                    <a:pt x="51" y="58"/>
                    <a:pt x="46" y="52"/>
                    <a:pt x="46" y="40"/>
                  </a:cubicBezTo>
                  <a:lnTo>
                    <a:pt x="46" y="18"/>
                  </a:lnTo>
                  <a:close/>
                  <a:moveTo>
                    <a:pt x="57" y="1"/>
                  </a:moveTo>
                  <a:cubicBezTo>
                    <a:pt x="46" y="1"/>
                    <a:pt x="34" y="7"/>
                    <a:pt x="23" y="18"/>
                  </a:cubicBezTo>
                  <a:cubicBezTo>
                    <a:pt x="1" y="18"/>
                    <a:pt x="1" y="64"/>
                    <a:pt x="23" y="64"/>
                  </a:cubicBezTo>
                  <a:cubicBezTo>
                    <a:pt x="23" y="85"/>
                    <a:pt x="46" y="85"/>
                    <a:pt x="46" y="85"/>
                  </a:cubicBezTo>
                  <a:cubicBezTo>
                    <a:pt x="68" y="85"/>
                    <a:pt x="68" y="85"/>
                    <a:pt x="91" y="64"/>
                  </a:cubicBezTo>
                  <a:lnTo>
                    <a:pt x="91" y="40"/>
                  </a:lnTo>
                  <a:lnTo>
                    <a:pt x="91" y="18"/>
                  </a:ln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9"/>
            <p:cNvSpPr/>
            <p:nvPr/>
          </p:nvSpPr>
          <p:spPr>
            <a:xfrm>
              <a:off x="835082" y="4271330"/>
              <a:ext cx="10905" cy="10115"/>
            </a:xfrm>
            <a:custGeom>
              <a:rect b="b" l="l" r="r" t="t"/>
              <a:pathLst>
                <a:path extrusionOk="0" h="64" w="69">
                  <a:moveTo>
                    <a:pt x="32" y="1"/>
                  </a:moveTo>
                  <a:cubicBezTo>
                    <a:pt x="23" y="1"/>
                    <a:pt x="12" y="7"/>
                    <a:pt x="0" y="18"/>
                  </a:cubicBezTo>
                  <a:lnTo>
                    <a:pt x="0" y="64"/>
                  </a:lnTo>
                  <a:lnTo>
                    <a:pt x="45" y="64"/>
                  </a:lnTo>
                  <a:cubicBezTo>
                    <a:pt x="69" y="40"/>
                    <a:pt x="69" y="18"/>
                    <a:pt x="45" y="18"/>
                  </a:cubicBezTo>
                  <a:cubicBezTo>
                    <a:pt x="45"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9"/>
            <p:cNvSpPr/>
            <p:nvPr/>
          </p:nvSpPr>
          <p:spPr>
            <a:xfrm>
              <a:off x="831605" y="4271330"/>
              <a:ext cx="14382" cy="13591"/>
            </a:xfrm>
            <a:custGeom>
              <a:rect b="b" l="l" r="r" t="t"/>
              <a:pathLst>
                <a:path extrusionOk="0" h="86" w="91">
                  <a:moveTo>
                    <a:pt x="67" y="18"/>
                  </a:moveTo>
                  <a:lnTo>
                    <a:pt x="67" y="40"/>
                  </a:lnTo>
                  <a:lnTo>
                    <a:pt x="46" y="64"/>
                  </a:lnTo>
                  <a:lnTo>
                    <a:pt x="46" y="40"/>
                  </a:lnTo>
                  <a:lnTo>
                    <a:pt x="22" y="40"/>
                  </a:lnTo>
                  <a:cubicBezTo>
                    <a:pt x="22" y="40"/>
                    <a:pt x="46" y="40"/>
                    <a:pt x="46" y="18"/>
                  </a:cubicBezTo>
                  <a:close/>
                  <a:moveTo>
                    <a:pt x="48" y="1"/>
                  </a:moveTo>
                  <a:cubicBezTo>
                    <a:pt x="34" y="1"/>
                    <a:pt x="22" y="7"/>
                    <a:pt x="22" y="18"/>
                  </a:cubicBezTo>
                  <a:cubicBezTo>
                    <a:pt x="1" y="18"/>
                    <a:pt x="1" y="18"/>
                    <a:pt x="1" y="40"/>
                  </a:cubicBezTo>
                  <a:cubicBezTo>
                    <a:pt x="1" y="40"/>
                    <a:pt x="1" y="64"/>
                    <a:pt x="22" y="64"/>
                  </a:cubicBezTo>
                  <a:cubicBezTo>
                    <a:pt x="22" y="85"/>
                    <a:pt x="46" y="85"/>
                    <a:pt x="46" y="85"/>
                  </a:cubicBezTo>
                  <a:cubicBezTo>
                    <a:pt x="67" y="85"/>
                    <a:pt x="67" y="85"/>
                    <a:pt x="91" y="64"/>
                  </a:cubicBezTo>
                  <a:lnTo>
                    <a:pt x="91" y="40"/>
                  </a:lnTo>
                  <a:lnTo>
                    <a:pt x="91" y="18"/>
                  </a:lnTo>
                  <a:cubicBezTo>
                    <a:pt x="79" y="7"/>
                    <a:pt x="62"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
            <p:cNvSpPr/>
            <p:nvPr/>
          </p:nvSpPr>
          <p:spPr>
            <a:xfrm>
              <a:off x="767441" y="4206218"/>
              <a:ext cx="10747" cy="7270"/>
            </a:xfrm>
            <a:custGeom>
              <a:rect b="b" l="l" r="r" t="t"/>
              <a:pathLst>
                <a:path extrusionOk="0" h="46" w="68">
                  <a:moveTo>
                    <a:pt x="0" y="1"/>
                  </a:moveTo>
                  <a:lnTo>
                    <a:pt x="0" y="46"/>
                  </a:lnTo>
                  <a:lnTo>
                    <a:pt x="45" y="46"/>
                  </a:lnTo>
                  <a:cubicBezTo>
                    <a:pt x="67" y="24"/>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9"/>
            <p:cNvSpPr/>
            <p:nvPr/>
          </p:nvSpPr>
          <p:spPr>
            <a:xfrm>
              <a:off x="763648" y="4202741"/>
              <a:ext cx="14540" cy="14540"/>
            </a:xfrm>
            <a:custGeom>
              <a:rect b="b" l="l" r="r" t="t"/>
              <a:pathLst>
                <a:path extrusionOk="0" h="92" w="92">
                  <a:moveTo>
                    <a:pt x="46" y="23"/>
                  </a:moveTo>
                  <a:cubicBezTo>
                    <a:pt x="46" y="23"/>
                    <a:pt x="69" y="23"/>
                    <a:pt x="69" y="46"/>
                  </a:cubicBezTo>
                  <a:cubicBezTo>
                    <a:pt x="58" y="57"/>
                    <a:pt x="52" y="62"/>
                    <a:pt x="49" y="62"/>
                  </a:cubicBezTo>
                  <a:cubicBezTo>
                    <a:pt x="46" y="62"/>
                    <a:pt x="46" y="57"/>
                    <a:pt x="46" y="46"/>
                  </a:cubicBezTo>
                  <a:lnTo>
                    <a:pt x="46" y="23"/>
                  </a:lnTo>
                  <a:close/>
                  <a:moveTo>
                    <a:pt x="46" y="1"/>
                  </a:moveTo>
                  <a:cubicBezTo>
                    <a:pt x="46" y="1"/>
                    <a:pt x="24" y="1"/>
                    <a:pt x="24" y="23"/>
                  </a:cubicBezTo>
                  <a:cubicBezTo>
                    <a:pt x="1" y="23"/>
                    <a:pt x="1" y="23"/>
                    <a:pt x="1" y="46"/>
                  </a:cubicBezTo>
                  <a:cubicBezTo>
                    <a:pt x="1" y="68"/>
                    <a:pt x="1" y="68"/>
                    <a:pt x="24" y="68"/>
                  </a:cubicBezTo>
                  <a:cubicBezTo>
                    <a:pt x="24" y="91"/>
                    <a:pt x="46" y="91"/>
                    <a:pt x="46" y="91"/>
                  </a:cubicBezTo>
                  <a:cubicBezTo>
                    <a:pt x="69" y="91"/>
                    <a:pt x="69" y="91"/>
                    <a:pt x="91" y="68"/>
                  </a:cubicBezTo>
                  <a:lnTo>
                    <a:pt x="91" y="23"/>
                  </a:lnTo>
                  <a:cubicBezTo>
                    <a:pt x="69"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9"/>
            <p:cNvSpPr/>
            <p:nvPr/>
          </p:nvSpPr>
          <p:spPr>
            <a:xfrm>
              <a:off x="699484" y="4206218"/>
              <a:ext cx="11063" cy="7270"/>
            </a:xfrm>
            <a:custGeom>
              <a:rect b="b" l="l" r="r" t="t"/>
              <a:pathLst>
                <a:path extrusionOk="0" h="46" w="70">
                  <a:moveTo>
                    <a:pt x="1" y="1"/>
                  </a:moveTo>
                  <a:lnTo>
                    <a:pt x="1" y="46"/>
                  </a:lnTo>
                  <a:lnTo>
                    <a:pt x="46" y="46"/>
                  </a:lnTo>
                  <a:cubicBezTo>
                    <a:pt x="69" y="24"/>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9"/>
            <p:cNvSpPr/>
            <p:nvPr/>
          </p:nvSpPr>
          <p:spPr>
            <a:xfrm>
              <a:off x="696008" y="4202741"/>
              <a:ext cx="14540" cy="14540"/>
            </a:xfrm>
            <a:custGeom>
              <a:rect b="b" l="l" r="r" t="t"/>
              <a:pathLst>
                <a:path extrusionOk="0" h="92" w="92">
                  <a:moveTo>
                    <a:pt x="46" y="23"/>
                  </a:moveTo>
                  <a:cubicBezTo>
                    <a:pt x="46" y="23"/>
                    <a:pt x="68" y="23"/>
                    <a:pt x="68" y="46"/>
                  </a:cubicBezTo>
                  <a:cubicBezTo>
                    <a:pt x="68" y="68"/>
                    <a:pt x="46" y="68"/>
                    <a:pt x="46" y="68"/>
                  </a:cubicBezTo>
                  <a:lnTo>
                    <a:pt x="46" y="46"/>
                  </a:lnTo>
                  <a:lnTo>
                    <a:pt x="46" y="23"/>
                  </a:lnTo>
                  <a:close/>
                  <a:moveTo>
                    <a:pt x="46" y="1"/>
                  </a:moveTo>
                  <a:cubicBezTo>
                    <a:pt x="46" y="1"/>
                    <a:pt x="23" y="1"/>
                    <a:pt x="23" y="23"/>
                  </a:cubicBezTo>
                  <a:cubicBezTo>
                    <a:pt x="23" y="23"/>
                    <a:pt x="1" y="23"/>
                    <a:pt x="1" y="46"/>
                  </a:cubicBezTo>
                  <a:cubicBezTo>
                    <a:pt x="1" y="68"/>
                    <a:pt x="23" y="68"/>
                    <a:pt x="23" y="68"/>
                  </a:cubicBezTo>
                  <a:cubicBezTo>
                    <a:pt x="23" y="91"/>
                    <a:pt x="46" y="91"/>
                    <a:pt x="46" y="91"/>
                  </a:cubicBezTo>
                  <a:cubicBezTo>
                    <a:pt x="68" y="91"/>
                    <a:pt x="68" y="91"/>
                    <a:pt x="91" y="68"/>
                  </a:cubicBezTo>
                  <a:lnTo>
                    <a:pt x="91" y="46"/>
                  </a:lnTo>
                  <a:lnTo>
                    <a:pt x="91" y="23"/>
                  </a:lnTo>
                  <a:cubicBezTo>
                    <a:pt x="68"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9"/>
            <p:cNvSpPr/>
            <p:nvPr/>
          </p:nvSpPr>
          <p:spPr>
            <a:xfrm>
              <a:off x="1238399" y="3529335"/>
              <a:ext cx="10747" cy="10115"/>
            </a:xfrm>
            <a:custGeom>
              <a:rect b="b" l="l" r="r" t="t"/>
              <a:pathLst>
                <a:path extrusionOk="0" h="64" w="68">
                  <a:moveTo>
                    <a:pt x="36" y="0"/>
                  </a:moveTo>
                  <a:cubicBezTo>
                    <a:pt x="28" y="0"/>
                    <a:pt x="22" y="6"/>
                    <a:pt x="22" y="18"/>
                  </a:cubicBezTo>
                  <a:cubicBezTo>
                    <a:pt x="0" y="18"/>
                    <a:pt x="0" y="40"/>
                    <a:pt x="22" y="63"/>
                  </a:cubicBezTo>
                  <a:lnTo>
                    <a:pt x="67" y="63"/>
                  </a:lnTo>
                  <a:lnTo>
                    <a:pt x="67" y="18"/>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9"/>
            <p:cNvSpPr/>
            <p:nvPr/>
          </p:nvSpPr>
          <p:spPr>
            <a:xfrm>
              <a:off x="1234606" y="3528387"/>
              <a:ext cx="18175" cy="14382"/>
            </a:xfrm>
            <a:custGeom>
              <a:rect b="b" l="l" r="r" t="t"/>
              <a:pathLst>
                <a:path extrusionOk="0" h="91" w="115">
                  <a:moveTo>
                    <a:pt x="69" y="24"/>
                  </a:moveTo>
                  <a:lnTo>
                    <a:pt x="69" y="46"/>
                  </a:lnTo>
                  <a:cubicBezTo>
                    <a:pt x="69" y="57"/>
                    <a:pt x="63" y="63"/>
                    <a:pt x="58" y="63"/>
                  </a:cubicBezTo>
                  <a:cubicBezTo>
                    <a:pt x="52" y="63"/>
                    <a:pt x="46" y="57"/>
                    <a:pt x="46" y="46"/>
                  </a:cubicBezTo>
                  <a:lnTo>
                    <a:pt x="46" y="24"/>
                  </a:lnTo>
                  <a:close/>
                  <a:moveTo>
                    <a:pt x="24" y="0"/>
                  </a:moveTo>
                  <a:cubicBezTo>
                    <a:pt x="1" y="24"/>
                    <a:pt x="1" y="69"/>
                    <a:pt x="24" y="69"/>
                  </a:cubicBezTo>
                  <a:cubicBezTo>
                    <a:pt x="46" y="91"/>
                    <a:pt x="46" y="91"/>
                    <a:pt x="69" y="91"/>
                  </a:cubicBezTo>
                  <a:cubicBezTo>
                    <a:pt x="69" y="91"/>
                    <a:pt x="91" y="91"/>
                    <a:pt x="91" y="69"/>
                  </a:cubicBezTo>
                  <a:cubicBezTo>
                    <a:pt x="115" y="69"/>
                    <a:pt x="115"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9"/>
            <p:cNvSpPr/>
            <p:nvPr/>
          </p:nvSpPr>
          <p:spPr>
            <a:xfrm>
              <a:off x="1306040" y="3529335"/>
              <a:ext cx="10905" cy="10115"/>
            </a:xfrm>
            <a:custGeom>
              <a:rect b="b" l="l" r="r" t="t"/>
              <a:pathLst>
                <a:path extrusionOk="0" h="64" w="69">
                  <a:moveTo>
                    <a:pt x="35" y="0"/>
                  </a:moveTo>
                  <a:cubicBezTo>
                    <a:pt x="29" y="0"/>
                    <a:pt x="24" y="6"/>
                    <a:pt x="24" y="18"/>
                  </a:cubicBezTo>
                  <a:cubicBezTo>
                    <a:pt x="0" y="18"/>
                    <a:pt x="0" y="40"/>
                    <a:pt x="24" y="63"/>
                  </a:cubicBezTo>
                  <a:lnTo>
                    <a:pt x="45" y="63"/>
                  </a:lnTo>
                  <a:cubicBezTo>
                    <a:pt x="69" y="40"/>
                    <a:pt x="69" y="18"/>
                    <a:pt x="45" y="18"/>
                  </a:cubicBezTo>
                  <a:cubicBezTo>
                    <a:pt x="45" y="6"/>
                    <a:pt x="40"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9"/>
            <p:cNvSpPr/>
            <p:nvPr/>
          </p:nvSpPr>
          <p:spPr>
            <a:xfrm>
              <a:off x="1302563" y="3528387"/>
              <a:ext cx="17859" cy="14382"/>
            </a:xfrm>
            <a:custGeom>
              <a:rect b="b" l="l" r="r" t="t"/>
              <a:pathLst>
                <a:path extrusionOk="0" h="91" w="113">
                  <a:moveTo>
                    <a:pt x="67" y="24"/>
                  </a:moveTo>
                  <a:lnTo>
                    <a:pt x="67" y="46"/>
                  </a:lnTo>
                  <a:cubicBezTo>
                    <a:pt x="67" y="57"/>
                    <a:pt x="62" y="63"/>
                    <a:pt x="57" y="63"/>
                  </a:cubicBezTo>
                  <a:cubicBezTo>
                    <a:pt x="51" y="63"/>
                    <a:pt x="46" y="57"/>
                    <a:pt x="46" y="46"/>
                  </a:cubicBezTo>
                  <a:lnTo>
                    <a:pt x="46" y="24"/>
                  </a:lnTo>
                  <a:close/>
                  <a:moveTo>
                    <a:pt x="22" y="0"/>
                  </a:moveTo>
                  <a:cubicBezTo>
                    <a:pt x="1" y="24"/>
                    <a:pt x="1" y="69"/>
                    <a:pt x="22" y="69"/>
                  </a:cubicBezTo>
                  <a:cubicBezTo>
                    <a:pt x="22" y="91"/>
                    <a:pt x="46" y="91"/>
                    <a:pt x="67" y="91"/>
                  </a:cubicBezTo>
                  <a:cubicBezTo>
                    <a:pt x="67" y="91"/>
                    <a:pt x="91" y="91"/>
                    <a:pt x="91" y="69"/>
                  </a:cubicBezTo>
                  <a:lnTo>
                    <a:pt x="113" y="46"/>
                  </a:lnTo>
                  <a:cubicBezTo>
                    <a:pt x="113" y="24"/>
                    <a:pt x="91"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9"/>
            <p:cNvSpPr/>
            <p:nvPr/>
          </p:nvSpPr>
          <p:spPr>
            <a:xfrm>
              <a:off x="1238399" y="3464223"/>
              <a:ext cx="10747" cy="7270"/>
            </a:xfrm>
            <a:custGeom>
              <a:rect b="b" l="l" r="r" t="t"/>
              <a:pathLst>
                <a:path extrusionOk="0" h="46" w="68">
                  <a:moveTo>
                    <a:pt x="22" y="0"/>
                  </a:moveTo>
                  <a:cubicBezTo>
                    <a:pt x="0" y="24"/>
                    <a:pt x="0" y="24"/>
                    <a:pt x="22" y="45"/>
                  </a:cubicBezTo>
                  <a:lnTo>
                    <a:pt x="67" y="45"/>
                  </a:lnTo>
                  <a:lnTo>
                    <a:pt x="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
            <p:cNvSpPr/>
            <p:nvPr/>
          </p:nvSpPr>
          <p:spPr>
            <a:xfrm>
              <a:off x="1238399" y="3460746"/>
              <a:ext cx="14382" cy="14382"/>
            </a:xfrm>
            <a:custGeom>
              <a:rect b="b" l="l" r="r" t="t"/>
              <a:pathLst>
                <a:path extrusionOk="0" h="91" w="91">
                  <a:moveTo>
                    <a:pt x="45" y="22"/>
                  </a:moveTo>
                  <a:lnTo>
                    <a:pt x="45" y="46"/>
                  </a:lnTo>
                  <a:cubicBezTo>
                    <a:pt x="45" y="56"/>
                    <a:pt x="39" y="62"/>
                    <a:pt x="34" y="62"/>
                  </a:cubicBezTo>
                  <a:cubicBezTo>
                    <a:pt x="28" y="62"/>
                    <a:pt x="22" y="56"/>
                    <a:pt x="22" y="46"/>
                  </a:cubicBezTo>
                  <a:lnTo>
                    <a:pt x="22" y="22"/>
                  </a:lnTo>
                  <a:close/>
                  <a:moveTo>
                    <a:pt x="45" y="0"/>
                  </a:moveTo>
                  <a:cubicBezTo>
                    <a:pt x="22" y="0"/>
                    <a:pt x="22" y="0"/>
                    <a:pt x="0" y="22"/>
                  </a:cubicBezTo>
                  <a:lnTo>
                    <a:pt x="0" y="46"/>
                  </a:lnTo>
                  <a:lnTo>
                    <a:pt x="0" y="67"/>
                  </a:lnTo>
                  <a:cubicBezTo>
                    <a:pt x="22" y="91"/>
                    <a:pt x="22" y="91"/>
                    <a:pt x="45" y="91"/>
                  </a:cubicBezTo>
                  <a:cubicBezTo>
                    <a:pt x="45" y="91"/>
                    <a:pt x="67" y="91"/>
                    <a:pt x="67" y="67"/>
                  </a:cubicBezTo>
                  <a:cubicBezTo>
                    <a:pt x="91" y="67"/>
                    <a:pt x="91" y="22"/>
                    <a:pt x="67" y="22"/>
                  </a:cubicBezTo>
                  <a:cubicBezTo>
                    <a:pt x="67" y="0"/>
                    <a:pt x="45"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9"/>
            <p:cNvSpPr/>
            <p:nvPr/>
          </p:nvSpPr>
          <p:spPr>
            <a:xfrm>
              <a:off x="1170442" y="3464223"/>
              <a:ext cx="11063" cy="7270"/>
            </a:xfrm>
            <a:custGeom>
              <a:rect b="b" l="l" r="r" t="t"/>
              <a:pathLst>
                <a:path extrusionOk="0" h="46" w="70">
                  <a:moveTo>
                    <a:pt x="24" y="0"/>
                  </a:moveTo>
                  <a:cubicBezTo>
                    <a:pt x="0" y="24"/>
                    <a:pt x="0" y="24"/>
                    <a:pt x="24" y="45"/>
                  </a:cubicBezTo>
                  <a:lnTo>
                    <a:pt x="69" y="45"/>
                  </a:ln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9"/>
            <p:cNvSpPr/>
            <p:nvPr/>
          </p:nvSpPr>
          <p:spPr>
            <a:xfrm>
              <a:off x="1170442" y="3460746"/>
              <a:ext cx="14382" cy="14382"/>
            </a:xfrm>
            <a:custGeom>
              <a:rect b="b" l="l" r="r" t="t"/>
              <a:pathLst>
                <a:path extrusionOk="0" h="91" w="91">
                  <a:moveTo>
                    <a:pt x="46" y="22"/>
                  </a:moveTo>
                  <a:lnTo>
                    <a:pt x="46" y="46"/>
                  </a:lnTo>
                  <a:lnTo>
                    <a:pt x="46" y="67"/>
                  </a:lnTo>
                  <a:cubicBezTo>
                    <a:pt x="46" y="67"/>
                    <a:pt x="24" y="67"/>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69" y="67"/>
                    <a:pt x="91" y="67"/>
                    <a:pt x="91" y="46"/>
                  </a:cubicBezTo>
                  <a:cubicBezTo>
                    <a:pt x="91" y="22"/>
                    <a:pt x="69" y="22"/>
                    <a:pt x="69" y="22"/>
                  </a:cubicBezTo>
                  <a:cubicBezTo>
                    <a:pt x="69"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9"/>
            <p:cNvSpPr/>
            <p:nvPr/>
          </p:nvSpPr>
          <p:spPr>
            <a:xfrm>
              <a:off x="1170442" y="3597134"/>
              <a:ext cx="11063" cy="9957"/>
            </a:xfrm>
            <a:custGeom>
              <a:rect b="b" l="l" r="r" t="t"/>
              <a:pathLst>
                <a:path extrusionOk="0" h="63" w="70">
                  <a:moveTo>
                    <a:pt x="38" y="1"/>
                  </a:moveTo>
                  <a:cubicBezTo>
                    <a:pt x="29" y="1"/>
                    <a:pt x="24" y="6"/>
                    <a:pt x="24" y="17"/>
                  </a:cubicBezTo>
                  <a:cubicBezTo>
                    <a:pt x="0" y="17"/>
                    <a:pt x="0" y="40"/>
                    <a:pt x="24" y="62"/>
                  </a:cubicBezTo>
                  <a:lnTo>
                    <a:pt x="69" y="62"/>
                  </a:lnTo>
                  <a:lnTo>
                    <a:pt x="69" y="17"/>
                  </a:lnTo>
                  <a:cubicBezTo>
                    <a:pt x="57" y="6"/>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9"/>
            <p:cNvSpPr/>
            <p:nvPr/>
          </p:nvSpPr>
          <p:spPr>
            <a:xfrm>
              <a:off x="1166965" y="3596344"/>
              <a:ext cx="17859" cy="14382"/>
            </a:xfrm>
            <a:custGeom>
              <a:rect b="b" l="l" r="r" t="t"/>
              <a:pathLst>
                <a:path extrusionOk="0" h="91" w="113">
                  <a:moveTo>
                    <a:pt x="68" y="22"/>
                  </a:moveTo>
                  <a:lnTo>
                    <a:pt x="68" y="45"/>
                  </a:lnTo>
                  <a:cubicBezTo>
                    <a:pt x="68" y="56"/>
                    <a:pt x="62" y="62"/>
                    <a:pt x="57" y="62"/>
                  </a:cubicBezTo>
                  <a:cubicBezTo>
                    <a:pt x="51" y="62"/>
                    <a:pt x="46" y="56"/>
                    <a:pt x="46" y="45"/>
                  </a:cubicBezTo>
                  <a:lnTo>
                    <a:pt x="46" y="22"/>
                  </a:lnTo>
                  <a:close/>
                  <a:moveTo>
                    <a:pt x="22" y="0"/>
                  </a:moveTo>
                  <a:cubicBezTo>
                    <a:pt x="1" y="22"/>
                    <a:pt x="1" y="45"/>
                    <a:pt x="22" y="67"/>
                  </a:cubicBezTo>
                  <a:cubicBezTo>
                    <a:pt x="46" y="91"/>
                    <a:pt x="46" y="91"/>
                    <a:pt x="68" y="91"/>
                  </a:cubicBezTo>
                  <a:cubicBezTo>
                    <a:pt x="68" y="91"/>
                    <a:pt x="91" y="91"/>
                    <a:pt x="91" y="67"/>
                  </a:cubicBezTo>
                  <a:lnTo>
                    <a:pt x="113" y="45"/>
                  </a:lnTo>
                  <a:cubicBezTo>
                    <a:pt x="113" y="22"/>
                    <a:pt x="91" y="22"/>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9"/>
            <p:cNvSpPr/>
            <p:nvPr/>
          </p:nvSpPr>
          <p:spPr>
            <a:xfrm>
              <a:off x="1238399" y="3664933"/>
              <a:ext cx="10747" cy="9957"/>
            </a:xfrm>
            <a:custGeom>
              <a:rect b="b" l="l" r="r" t="t"/>
              <a:pathLst>
                <a:path extrusionOk="0" h="63" w="68">
                  <a:moveTo>
                    <a:pt x="36" y="0"/>
                  </a:moveTo>
                  <a:cubicBezTo>
                    <a:pt x="28" y="0"/>
                    <a:pt x="22" y="6"/>
                    <a:pt x="22" y="18"/>
                  </a:cubicBezTo>
                  <a:cubicBezTo>
                    <a:pt x="0" y="18"/>
                    <a:pt x="0" y="39"/>
                    <a:pt x="22" y="63"/>
                  </a:cubicBezTo>
                  <a:lnTo>
                    <a:pt x="67" y="63"/>
                  </a:lnTo>
                  <a:lnTo>
                    <a:pt x="67" y="18"/>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9"/>
            <p:cNvSpPr/>
            <p:nvPr/>
          </p:nvSpPr>
          <p:spPr>
            <a:xfrm>
              <a:off x="1234606" y="3663985"/>
              <a:ext cx="18175" cy="14382"/>
            </a:xfrm>
            <a:custGeom>
              <a:rect b="b" l="l" r="r" t="t"/>
              <a:pathLst>
                <a:path extrusionOk="0" h="91" w="115">
                  <a:moveTo>
                    <a:pt x="69" y="24"/>
                  </a:moveTo>
                  <a:lnTo>
                    <a:pt x="69" y="45"/>
                  </a:lnTo>
                  <a:lnTo>
                    <a:pt x="46" y="45"/>
                  </a:lnTo>
                  <a:lnTo>
                    <a:pt x="46" y="24"/>
                  </a:lnTo>
                  <a:close/>
                  <a:moveTo>
                    <a:pt x="24" y="0"/>
                  </a:moveTo>
                  <a:cubicBezTo>
                    <a:pt x="1" y="24"/>
                    <a:pt x="1" y="45"/>
                    <a:pt x="24" y="69"/>
                  </a:cubicBezTo>
                  <a:cubicBezTo>
                    <a:pt x="46" y="91"/>
                    <a:pt x="46" y="91"/>
                    <a:pt x="69" y="91"/>
                  </a:cubicBezTo>
                  <a:cubicBezTo>
                    <a:pt x="69" y="91"/>
                    <a:pt x="91" y="91"/>
                    <a:pt x="91" y="69"/>
                  </a:cubicBezTo>
                  <a:cubicBezTo>
                    <a:pt x="115" y="45"/>
                    <a:pt x="115"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1170442" y="3664933"/>
              <a:ext cx="11063" cy="9957"/>
            </a:xfrm>
            <a:custGeom>
              <a:rect b="b" l="l" r="r" t="t"/>
              <a:pathLst>
                <a:path extrusionOk="0" h="63" w="70">
                  <a:moveTo>
                    <a:pt x="38" y="0"/>
                  </a:moveTo>
                  <a:cubicBezTo>
                    <a:pt x="29" y="0"/>
                    <a:pt x="24" y="6"/>
                    <a:pt x="24" y="18"/>
                  </a:cubicBezTo>
                  <a:cubicBezTo>
                    <a:pt x="0" y="18"/>
                    <a:pt x="0" y="39"/>
                    <a:pt x="24" y="63"/>
                  </a:cubicBezTo>
                  <a:lnTo>
                    <a:pt x="69" y="63"/>
                  </a:lnTo>
                  <a:lnTo>
                    <a:pt x="69" y="18"/>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9"/>
            <p:cNvSpPr/>
            <p:nvPr/>
          </p:nvSpPr>
          <p:spPr>
            <a:xfrm>
              <a:off x="1166965" y="3663985"/>
              <a:ext cx="17859" cy="14382"/>
            </a:xfrm>
            <a:custGeom>
              <a:rect b="b" l="l" r="r" t="t"/>
              <a:pathLst>
                <a:path extrusionOk="0" h="91" w="113">
                  <a:moveTo>
                    <a:pt x="68" y="24"/>
                  </a:moveTo>
                  <a:lnTo>
                    <a:pt x="68" y="45"/>
                  </a:lnTo>
                  <a:lnTo>
                    <a:pt x="46" y="45"/>
                  </a:lnTo>
                  <a:lnTo>
                    <a:pt x="46" y="24"/>
                  </a:lnTo>
                  <a:close/>
                  <a:moveTo>
                    <a:pt x="22" y="0"/>
                  </a:moveTo>
                  <a:cubicBezTo>
                    <a:pt x="1" y="24"/>
                    <a:pt x="1" y="45"/>
                    <a:pt x="22" y="69"/>
                  </a:cubicBezTo>
                  <a:cubicBezTo>
                    <a:pt x="46" y="91"/>
                    <a:pt x="46" y="91"/>
                    <a:pt x="68" y="91"/>
                  </a:cubicBezTo>
                  <a:cubicBezTo>
                    <a:pt x="68" y="91"/>
                    <a:pt x="91" y="91"/>
                    <a:pt x="91" y="69"/>
                  </a:cubicBezTo>
                  <a:lnTo>
                    <a:pt x="113" y="45"/>
                  </a:lnTo>
                  <a:cubicBezTo>
                    <a:pt x="113" y="24"/>
                    <a:pt x="91"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9"/>
            <p:cNvSpPr/>
            <p:nvPr/>
          </p:nvSpPr>
          <p:spPr>
            <a:xfrm>
              <a:off x="1102801" y="3597134"/>
              <a:ext cx="10747" cy="9957"/>
            </a:xfrm>
            <a:custGeom>
              <a:rect b="b" l="l" r="r" t="t"/>
              <a:pathLst>
                <a:path extrusionOk="0" h="63" w="68">
                  <a:moveTo>
                    <a:pt x="36" y="1"/>
                  </a:moveTo>
                  <a:cubicBezTo>
                    <a:pt x="28" y="1"/>
                    <a:pt x="22" y="6"/>
                    <a:pt x="22" y="17"/>
                  </a:cubicBezTo>
                  <a:cubicBezTo>
                    <a:pt x="0" y="17"/>
                    <a:pt x="0" y="40"/>
                    <a:pt x="22" y="62"/>
                  </a:cubicBezTo>
                  <a:lnTo>
                    <a:pt x="67" y="62"/>
                  </a:lnTo>
                  <a:lnTo>
                    <a:pt x="67" y="17"/>
                  </a:lnTo>
                  <a:cubicBezTo>
                    <a:pt x="56" y="6"/>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a:off x="1102801" y="3596344"/>
              <a:ext cx="14382" cy="14382"/>
            </a:xfrm>
            <a:custGeom>
              <a:rect b="b" l="l" r="r" t="t"/>
              <a:pathLst>
                <a:path extrusionOk="0" h="91" w="91">
                  <a:moveTo>
                    <a:pt x="46" y="22"/>
                  </a:moveTo>
                  <a:lnTo>
                    <a:pt x="46" y="45"/>
                  </a:lnTo>
                  <a:cubicBezTo>
                    <a:pt x="46" y="56"/>
                    <a:pt x="46" y="62"/>
                    <a:pt x="43" y="62"/>
                  </a:cubicBezTo>
                  <a:cubicBezTo>
                    <a:pt x="40" y="62"/>
                    <a:pt x="34" y="56"/>
                    <a:pt x="22" y="45"/>
                  </a:cubicBez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a:off x="1238399" y="3597134"/>
              <a:ext cx="10747" cy="9957"/>
            </a:xfrm>
            <a:custGeom>
              <a:rect b="b" l="l" r="r" t="t"/>
              <a:pathLst>
                <a:path extrusionOk="0" h="63" w="68">
                  <a:moveTo>
                    <a:pt x="36" y="1"/>
                  </a:moveTo>
                  <a:cubicBezTo>
                    <a:pt x="28" y="1"/>
                    <a:pt x="22" y="6"/>
                    <a:pt x="22" y="17"/>
                  </a:cubicBezTo>
                  <a:cubicBezTo>
                    <a:pt x="0" y="17"/>
                    <a:pt x="0" y="40"/>
                    <a:pt x="22" y="62"/>
                  </a:cubicBezTo>
                  <a:lnTo>
                    <a:pt x="67" y="62"/>
                  </a:lnTo>
                  <a:lnTo>
                    <a:pt x="67" y="17"/>
                  </a:lnTo>
                  <a:cubicBezTo>
                    <a:pt x="56" y="6"/>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1234606" y="3596344"/>
              <a:ext cx="18175" cy="14382"/>
            </a:xfrm>
            <a:custGeom>
              <a:rect b="b" l="l" r="r" t="t"/>
              <a:pathLst>
                <a:path extrusionOk="0" h="91" w="115">
                  <a:moveTo>
                    <a:pt x="69" y="22"/>
                  </a:moveTo>
                  <a:lnTo>
                    <a:pt x="69" y="45"/>
                  </a:lnTo>
                  <a:cubicBezTo>
                    <a:pt x="69" y="56"/>
                    <a:pt x="63" y="62"/>
                    <a:pt x="58" y="62"/>
                  </a:cubicBezTo>
                  <a:cubicBezTo>
                    <a:pt x="52" y="62"/>
                    <a:pt x="46" y="56"/>
                    <a:pt x="46" y="45"/>
                  </a:cubicBezTo>
                  <a:lnTo>
                    <a:pt x="46" y="22"/>
                  </a:lnTo>
                  <a:close/>
                  <a:moveTo>
                    <a:pt x="24" y="0"/>
                  </a:moveTo>
                  <a:cubicBezTo>
                    <a:pt x="1" y="22"/>
                    <a:pt x="1" y="45"/>
                    <a:pt x="24" y="67"/>
                  </a:cubicBezTo>
                  <a:cubicBezTo>
                    <a:pt x="46" y="91"/>
                    <a:pt x="46" y="91"/>
                    <a:pt x="69" y="91"/>
                  </a:cubicBezTo>
                  <a:cubicBezTo>
                    <a:pt x="69" y="91"/>
                    <a:pt x="91" y="91"/>
                    <a:pt x="91" y="67"/>
                  </a:cubicBezTo>
                  <a:cubicBezTo>
                    <a:pt x="115" y="45"/>
                    <a:pt x="115" y="22"/>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1170442" y="3529335"/>
              <a:ext cx="11063" cy="10115"/>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1166965" y="3528387"/>
              <a:ext cx="17859" cy="14382"/>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69"/>
                    <a:pt x="22" y="69"/>
                  </a:cubicBezTo>
                  <a:cubicBezTo>
                    <a:pt x="46" y="91"/>
                    <a:pt x="46" y="91"/>
                    <a:pt x="68" y="91"/>
                  </a:cubicBezTo>
                  <a:cubicBezTo>
                    <a:pt x="68" y="91"/>
                    <a:pt x="91" y="91"/>
                    <a:pt x="91" y="69"/>
                  </a:cubicBezTo>
                  <a:lnTo>
                    <a:pt x="113" y="46"/>
                  </a:lnTo>
                  <a:cubicBezTo>
                    <a:pt x="113" y="24"/>
                    <a:pt x="91"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1306040" y="3597134"/>
              <a:ext cx="10905" cy="9957"/>
            </a:xfrm>
            <a:custGeom>
              <a:rect b="b" l="l" r="r" t="t"/>
              <a:pathLst>
                <a:path extrusionOk="0" h="63" w="69">
                  <a:moveTo>
                    <a:pt x="35" y="1"/>
                  </a:moveTo>
                  <a:cubicBezTo>
                    <a:pt x="29" y="1"/>
                    <a:pt x="24" y="6"/>
                    <a:pt x="24" y="17"/>
                  </a:cubicBezTo>
                  <a:cubicBezTo>
                    <a:pt x="0" y="17"/>
                    <a:pt x="0" y="40"/>
                    <a:pt x="24" y="62"/>
                  </a:cubicBezTo>
                  <a:lnTo>
                    <a:pt x="45" y="62"/>
                  </a:lnTo>
                  <a:cubicBezTo>
                    <a:pt x="69" y="40"/>
                    <a:pt x="69" y="17"/>
                    <a:pt x="45" y="17"/>
                  </a:cubicBezTo>
                  <a:cubicBezTo>
                    <a:pt x="45" y="6"/>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1302563" y="3596344"/>
              <a:ext cx="17859" cy="14382"/>
            </a:xfrm>
            <a:custGeom>
              <a:rect b="b" l="l" r="r" t="t"/>
              <a:pathLst>
                <a:path extrusionOk="0" h="91" w="113">
                  <a:moveTo>
                    <a:pt x="67" y="22"/>
                  </a:moveTo>
                  <a:lnTo>
                    <a:pt x="67" y="45"/>
                  </a:lnTo>
                  <a:cubicBezTo>
                    <a:pt x="67" y="56"/>
                    <a:pt x="62" y="62"/>
                    <a:pt x="57" y="62"/>
                  </a:cubicBezTo>
                  <a:cubicBezTo>
                    <a:pt x="51" y="62"/>
                    <a:pt x="46" y="56"/>
                    <a:pt x="46" y="45"/>
                  </a:cubicBezTo>
                  <a:lnTo>
                    <a:pt x="46" y="22"/>
                  </a:lnTo>
                  <a:close/>
                  <a:moveTo>
                    <a:pt x="22" y="0"/>
                  </a:moveTo>
                  <a:cubicBezTo>
                    <a:pt x="1" y="22"/>
                    <a:pt x="1" y="45"/>
                    <a:pt x="22" y="67"/>
                  </a:cubicBezTo>
                  <a:cubicBezTo>
                    <a:pt x="22" y="91"/>
                    <a:pt x="46" y="91"/>
                    <a:pt x="67" y="91"/>
                  </a:cubicBezTo>
                  <a:cubicBezTo>
                    <a:pt x="67" y="91"/>
                    <a:pt x="91" y="91"/>
                    <a:pt x="91" y="67"/>
                  </a:cubicBezTo>
                  <a:lnTo>
                    <a:pt x="113" y="45"/>
                  </a:lnTo>
                  <a:cubicBezTo>
                    <a:pt x="113" y="22"/>
                    <a:pt x="91" y="22"/>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967203" y="3800373"/>
              <a:ext cx="10747" cy="9166"/>
            </a:xfrm>
            <a:custGeom>
              <a:rect b="b" l="l" r="r" t="t"/>
              <a:pathLst>
                <a:path extrusionOk="0" h="58" w="68">
                  <a:moveTo>
                    <a:pt x="45" y="1"/>
                  </a:moveTo>
                  <a:cubicBezTo>
                    <a:pt x="40" y="1"/>
                    <a:pt x="34" y="7"/>
                    <a:pt x="22" y="19"/>
                  </a:cubicBezTo>
                  <a:cubicBezTo>
                    <a:pt x="1" y="19"/>
                    <a:pt x="1" y="40"/>
                    <a:pt x="22" y="40"/>
                  </a:cubicBezTo>
                  <a:cubicBezTo>
                    <a:pt x="34" y="52"/>
                    <a:pt x="40" y="58"/>
                    <a:pt x="45" y="58"/>
                  </a:cubicBezTo>
                  <a:cubicBezTo>
                    <a:pt x="51" y="58"/>
                    <a:pt x="57" y="52"/>
                    <a:pt x="67" y="40"/>
                  </a:cubicBezTo>
                  <a:lnTo>
                    <a:pt x="67" y="19"/>
                  </a:lnTo>
                  <a:cubicBezTo>
                    <a:pt x="57"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967203" y="3796896"/>
              <a:ext cx="14382" cy="17068"/>
            </a:xfrm>
            <a:custGeom>
              <a:rect b="b" l="l" r="r" t="t"/>
              <a:pathLst>
                <a:path extrusionOk="0" h="108" w="91">
                  <a:moveTo>
                    <a:pt x="46" y="41"/>
                  </a:moveTo>
                  <a:cubicBezTo>
                    <a:pt x="67" y="41"/>
                    <a:pt x="67" y="41"/>
                    <a:pt x="67" y="62"/>
                  </a:cubicBezTo>
                  <a:lnTo>
                    <a:pt x="22" y="62"/>
                  </a:lnTo>
                  <a:lnTo>
                    <a:pt x="22" y="41"/>
                  </a:lnTo>
                  <a:close/>
                  <a:moveTo>
                    <a:pt x="45" y="1"/>
                  </a:moveTo>
                  <a:cubicBezTo>
                    <a:pt x="33" y="1"/>
                    <a:pt x="22" y="6"/>
                    <a:pt x="22" y="17"/>
                  </a:cubicBezTo>
                  <a:cubicBezTo>
                    <a:pt x="1" y="17"/>
                    <a:pt x="1" y="41"/>
                    <a:pt x="1" y="62"/>
                  </a:cubicBezTo>
                  <a:cubicBezTo>
                    <a:pt x="1" y="62"/>
                    <a:pt x="1" y="86"/>
                    <a:pt x="22" y="86"/>
                  </a:cubicBezTo>
                  <a:cubicBezTo>
                    <a:pt x="22" y="86"/>
                    <a:pt x="22" y="107"/>
                    <a:pt x="46" y="107"/>
                  </a:cubicBezTo>
                  <a:lnTo>
                    <a:pt x="67" y="86"/>
                  </a:lnTo>
                  <a:cubicBezTo>
                    <a:pt x="91" y="86"/>
                    <a:pt x="91" y="62"/>
                    <a:pt x="91" y="62"/>
                  </a:cubicBezTo>
                  <a:cubicBezTo>
                    <a:pt x="91" y="41"/>
                    <a:pt x="91" y="17"/>
                    <a:pt x="67" y="17"/>
                  </a:cubicBezTo>
                  <a:cubicBezTo>
                    <a:pt x="67" y="6"/>
                    <a:pt x="56"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1034844" y="3732732"/>
              <a:ext cx="11063" cy="9798"/>
            </a:xfrm>
            <a:custGeom>
              <a:rect b="b" l="l" r="r" t="t"/>
              <a:pathLst>
                <a:path extrusionOk="0" h="62" w="70">
                  <a:moveTo>
                    <a:pt x="38" y="0"/>
                  </a:moveTo>
                  <a:cubicBezTo>
                    <a:pt x="29" y="0"/>
                    <a:pt x="24" y="6"/>
                    <a:pt x="24" y="17"/>
                  </a:cubicBezTo>
                  <a:cubicBezTo>
                    <a:pt x="1" y="17"/>
                    <a:pt x="1" y="40"/>
                    <a:pt x="24" y="62"/>
                  </a:cubicBezTo>
                  <a:lnTo>
                    <a:pt x="69" y="62"/>
                  </a:lnTo>
                  <a:lnTo>
                    <a:pt x="69" y="17"/>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a:off x="1034844" y="3729097"/>
              <a:ext cx="14382" cy="17226"/>
            </a:xfrm>
            <a:custGeom>
              <a:rect b="b" l="l" r="r" t="t"/>
              <a:pathLst>
                <a:path extrusionOk="0" h="109" w="91">
                  <a:moveTo>
                    <a:pt x="46" y="40"/>
                  </a:moveTo>
                  <a:cubicBezTo>
                    <a:pt x="69" y="40"/>
                    <a:pt x="69" y="63"/>
                    <a:pt x="46" y="63"/>
                  </a:cubicBezTo>
                  <a:lnTo>
                    <a:pt x="24" y="63"/>
                  </a:lnTo>
                  <a:lnTo>
                    <a:pt x="24" y="40"/>
                  </a:lnTo>
                  <a:close/>
                  <a:moveTo>
                    <a:pt x="44" y="0"/>
                  </a:moveTo>
                  <a:cubicBezTo>
                    <a:pt x="29" y="0"/>
                    <a:pt x="12" y="6"/>
                    <a:pt x="1" y="18"/>
                  </a:cubicBezTo>
                  <a:lnTo>
                    <a:pt x="1" y="85"/>
                  </a:lnTo>
                  <a:cubicBezTo>
                    <a:pt x="24" y="85"/>
                    <a:pt x="24" y="108"/>
                    <a:pt x="46" y="108"/>
                  </a:cubicBezTo>
                  <a:lnTo>
                    <a:pt x="69" y="85"/>
                  </a:lnTo>
                  <a:cubicBezTo>
                    <a:pt x="91" y="85"/>
                    <a:pt x="91" y="63"/>
                    <a:pt x="91" y="63"/>
                  </a:cubicBezTo>
                  <a:cubicBezTo>
                    <a:pt x="91" y="40"/>
                    <a:pt x="91" y="40"/>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a:off x="1102801" y="3800373"/>
              <a:ext cx="10747" cy="9166"/>
            </a:xfrm>
            <a:custGeom>
              <a:rect b="b" l="l" r="r" t="t"/>
              <a:pathLst>
                <a:path extrusionOk="0" h="58" w="68">
                  <a:moveTo>
                    <a:pt x="36" y="1"/>
                  </a:moveTo>
                  <a:cubicBezTo>
                    <a:pt x="28" y="1"/>
                    <a:pt x="22" y="7"/>
                    <a:pt x="22" y="19"/>
                  </a:cubicBezTo>
                  <a:cubicBezTo>
                    <a:pt x="0" y="19"/>
                    <a:pt x="0" y="40"/>
                    <a:pt x="22" y="40"/>
                  </a:cubicBezTo>
                  <a:cubicBezTo>
                    <a:pt x="22" y="52"/>
                    <a:pt x="28" y="58"/>
                    <a:pt x="36" y="58"/>
                  </a:cubicBezTo>
                  <a:cubicBezTo>
                    <a:pt x="45" y="58"/>
                    <a:pt x="56" y="52"/>
                    <a:pt x="67" y="40"/>
                  </a:cubicBezTo>
                  <a:lnTo>
                    <a:pt x="67" y="19"/>
                  </a:lnTo>
                  <a:cubicBezTo>
                    <a:pt x="56" y="7"/>
                    <a:pt x="45" y="1"/>
                    <a:pt x="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9"/>
            <p:cNvSpPr/>
            <p:nvPr/>
          </p:nvSpPr>
          <p:spPr>
            <a:xfrm>
              <a:off x="1102801" y="3796896"/>
              <a:ext cx="14382" cy="17068"/>
            </a:xfrm>
            <a:custGeom>
              <a:rect b="b" l="l" r="r" t="t"/>
              <a:pathLst>
                <a:path extrusionOk="0" h="108" w="91">
                  <a:moveTo>
                    <a:pt x="46" y="41"/>
                  </a:moveTo>
                  <a:lnTo>
                    <a:pt x="46" y="62"/>
                  </a:lnTo>
                  <a:lnTo>
                    <a:pt x="22" y="62"/>
                  </a:lnTo>
                  <a:lnTo>
                    <a:pt x="22" y="41"/>
                  </a:lnTo>
                  <a:close/>
                  <a:moveTo>
                    <a:pt x="34" y="1"/>
                  </a:moveTo>
                  <a:cubicBezTo>
                    <a:pt x="22" y="1"/>
                    <a:pt x="11" y="6"/>
                    <a:pt x="0" y="17"/>
                  </a:cubicBezTo>
                  <a:lnTo>
                    <a:pt x="0" y="62"/>
                  </a:lnTo>
                  <a:lnTo>
                    <a:pt x="0" y="86"/>
                  </a:lnTo>
                  <a:cubicBezTo>
                    <a:pt x="22" y="86"/>
                    <a:pt x="22" y="107"/>
                    <a:pt x="46" y="107"/>
                  </a:cubicBezTo>
                  <a:lnTo>
                    <a:pt x="67" y="86"/>
                  </a:lnTo>
                  <a:cubicBezTo>
                    <a:pt x="91" y="86"/>
                    <a:pt x="91" y="62"/>
                    <a:pt x="91" y="62"/>
                  </a:cubicBezTo>
                  <a:cubicBezTo>
                    <a:pt x="91" y="41"/>
                    <a:pt x="91" y="17"/>
                    <a:pt x="67" y="17"/>
                  </a:cubicBezTo>
                  <a:cubicBezTo>
                    <a:pt x="56" y="6"/>
                    <a:pt x="45"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a:off x="1034844" y="3800373"/>
              <a:ext cx="11063" cy="9166"/>
            </a:xfrm>
            <a:custGeom>
              <a:rect b="b" l="l" r="r" t="t"/>
              <a:pathLst>
                <a:path extrusionOk="0" h="58" w="70">
                  <a:moveTo>
                    <a:pt x="38" y="1"/>
                  </a:moveTo>
                  <a:cubicBezTo>
                    <a:pt x="29" y="1"/>
                    <a:pt x="24" y="7"/>
                    <a:pt x="24" y="19"/>
                  </a:cubicBezTo>
                  <a:cubicBezTo>
                    <a:pt x="1" y="19"/>
                    <a:pt x="1" y="40"/>
                    <a:pt x="24" y="40"/>
                  </a:cubicBezTo>
                  <a:cubicBezTo>
                    <a:pt x="24" y="52"/>
                    <a:pt x="29" y="58"/>
                    <a:pt x="38" y="58"/>
                  </a:cubicBezTo>
                  <a:cubicBezTo>
                    <a:pt x="46" y="58"/>
                    <a:pt x="57" y="52"/>
                    <a:pt x="69" y="40"/>
                  </a:cubicBezTo>
                  <a:lnTo>
                    <a:pt x="69" y="19"/>
                  </a:lnTo>
                  <a:cubicBezTo>
                    <a:pt x="57" y="7"/>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9"/>
            <p:cNvSpPr/>
            <p:nvPr/>
          </p:nvSpPr>
          <p:spPr>
            <a:xfrm>
              <a:off x="1034844" y="3799583"/>
              <a:ext cx="14382" cy="14382"/>
            </a:xfrm>
            <a:custGeom>
              <a:rect b="b" l="l" r="r" t="t"/>
              <a:pathLst>
                <a:path extrusionOk="0" h="91" w="91">
                  <a:moveTo>
                    <a:pt x="46" y="24"/>
                  </a:moveTo>
                  <a:cubicBezTo>
                    <a:pt x="46" y="24"/>
                    <a:pt x="69" y="24"/>
                    <a:pt x="69" y="45"/>
                  </a:cubicBezTo>
                  <a:lnTo>
                    <a:pt x="24" y="45"/>
                  </a:lnTo>
                  <a:lnTo>
                    <a:pt x="24" y="24"/>
                  </a:lnTo>
                  <a:close/>
                  <a:moveTo>
                    <a:pt x="1" y="0"/>
                  </a:moveTo>
                  <a:lnTo>
                    <a:pt x="1" y="45"/>
                  </a:lnTo>
                  <a:lnTo>
                    <a:pt x="1" y="69"/>
                  </a:lnTo>
                  <a:cubicBezTo>
                    <a:pt x="24" y="69"/>
                    <a:pt x="24" y="90"/>
                    <a:pt x="46" y="90"/>
                  </a:cubicBezTo>
                  <a:lnTo>
                    <a:pt x="69" y="69"/>
                  </a:lnTo>
                  <a:cubicBezTo>
                    <a:pt x="91" y="69"/>
                    <a:pt x="91" y="45"/>
                    <a:pt x="91" y="45"/>
                  </a:cubicBezTo>
                  <a:cubicBezTo>
                    <a:pt x="91" y="24"/>
                    <a:pt x="91"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9"/>
            <p:cNvSpPr/>
            <p:nvPr/>
          </p:nvSpPr>
          <p:spPr>
            <a:xfrm>
              <a:off x="967203" y="3732732"/>
              <a:ext cx="10747" cy="9798"/>
            </a:xfrm>
            <a:custGeom>
              <a:rect b="b" l="l" r="r" t="t"/>
              <a:pathLst>
                <a:path extrusionOk="0" h="62" w="68">
                  <a:moveTo>
                    <a:pt x="45" y="0"/>
                  </a:moveTo>
                  <a:cubicBezTo>
                    <a:pt x="40" y="0"/>
                    <a:pt x="34" y="6"/>
                    <a:pt x="22" y="17"/>
                  </a:cubicBezTo>
                  <a:cubicBezTo>
                    <a:pt x="1" y="17"/>
                    <a:pt x="1" y="40"/>
                    <a:pt x="22" y="62"/>
                  </a:cubicBezTo>
                  <a:lnTo>
                    <a:pt x="67" y="62"/>
                  </a:lnTo>
                  <a:lnTo>
                    <a:pt x="67" y="17"/>
                  </a:lnTo>
                  <a:cubicBezTo>
                    <a:pt x="57" y="6"/>
                    <a:pt x="51"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a:off x="967203" y="3731942"/>
              <a:ext cx="14382" cy="14382"/>
            </a:xfrm>
            <a:custGeom>
              <a:rect b="b" l="l" r="r" t="t"/>
              <a:pathLst>
                <a:path extrusionOk="0" h="91" w="91">
                  <a:moveTo>
                    <a:pt x="46" y="22"/>
                  </a:moveTo>
                  <a:cubicBezTo>
                    <a:pt x="67" y="22"/>
                    <a:pt x="67" y="45"/>
                    <a:pt x="46" y="45"/>
                  </a:cubicBezTo>
                  <a:lnTo>
                    <a:pt x="22" y="45"/>
                  </a:lnTo>
                  <a:lnTo>
                    <a:pt x="22" y="22"/>
                  </a:lnTo>
                  <a:close/>
                  <a:moveTo>
                    <a:pt x="22" y="0"/>
                  </a:moveTo>
                  <a:cubicBezTo>
                    <a:pt x="1" y="22"/>
                    <a:pt x="1" y="22"/>
                    <a:pt x="1" y="45"/>
                  </a:cubicBezTo>
                  <a:cubicBezTo>
                    <a:pt x="1" y="45"/>
                    <a:pt x="1" y="67"/>
                    <a:pt x="22" y="67"/>
                  </a:cubicBezTo>
                  <a:cubicBezTo>
                    <a:pt x="22" y="67"/>
                    <a:pt x="22" y="90"/>
                    <a:pt x="46" y="90"/>
                  </a:cubicBezTo>
                  <a:lnTo>
                    <a:pt x="67" y="67"/>
                  </a:lnTo>
                  <a:cubicBezTo>
                    <a:pt x="91" y="67"/>
                    <a:pt x="91" y="45"/>
                    <a:pt x="91" y="45"/>
                  </a:cubicBezTo>
                  <a:cubicBezTo>
                    <a:pt x="91" y="22"/>
                    <a:pt x="91"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a:off x="1102801" y="3732732"/>
              <a:ext cx="10747" cy="9798"/>
            </a:xfrm>
            <a:custGeom>
              <a:rect b="b" l="l" r="r" t="t"/>
              <a:pathLst>
                <a:path extrusionOk="0" h="62" w="68">
                  <a:moveTo>
                    <a:pt x="36" y="0"/>
                  </a:moveTo>
                  <a:cubicBezTo>
                    <a:pt x="28" y="0"/>
                    <a:pt x="22" y="6"/>
                    <a:pt x="22" y="17"/>
                  </a:cubicBezTo>
                  <a:cubicBezTo>
                    <a:pt x="0" y="17"/>
                    <a:pt x="0" y="40"/>
                    <a:pt x="22" y="62"/>
                  </a:cubicBezTo>
                  <a:lnTo>
                    <a:pt x="67" y="62"/>
                  </a:lnTo>
                  <a:lnTo>
                    <a:pt x="67" y="17"/>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9"/>
            <p:cNvSpPr/>
            <p:nvPr/>
          </p:nvSpPr>
          <p:spPr>
            <a:xfrm>
              <a:off x="1102801" y="3731942"/>
              <a:ext cx="14382" cy="14382"/>
            </a:xfrm>
            <a:custGeom>
              <a:rect b="b" l="l" r="r" t="t"/>
              <a:pathLst>
                <a:path extrusionOk="0" h="91" w="91">
                  <a:moveTo>
                    <a:pt x="46" y="22"/>
                  </a:moveTo>
                  <a:cubicBezTo>
                    <a:pt x="67" y="22"/>
                    <a:pt x="67" y="45"/>
                    <a:pt x="46" y="45"/>
                  </a:cubicBezTo>
                  <a:lnTo>
                    <a:pt x="22" y="45"/>
                  </a:lnTo>
                  <a:lnTo>
                    <a:pt x="22" y="22"/>
                  </a:lnTo>
                  <a:close/>
                  <a:moveTo>
                    <a:pt x="0" y="0"/>
                  </a:moveTo>
                  <a:lnTo>
                    <a:pt x="0" y="45"/>
                  </a:lnTo>
                  <a:lnTo>
                    <a:pt x="0" y="67"/>
                  </a:lnTo>
                  <a:cubicBezTo>
                    <a:pt x="22" y="67"/>
                    <a:pt x="22" y="90"/>
                    <a:pt x="46" y="90"/>
                  </a:cubicBezTo>
                  <a:lnTo>
                    <a:pt x="67" y="67"/>
                  </a:lnTo>
                  <a:cubicBezTo>
                    <a:pt x="91" y="67"/>
                    <a:pt x="91" y="45"/>
                    <a:pt x="91" y="45"/>
                  </a:cubicBezTo>
                  <a:cubicBezTo>
                    <a:pt x="91" y="22"/>
                    <a:pt x="91"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9"/>
            <p:cNvSpPr/>
            <p:nvPr/>
          </p:nvSpPr>
          <p:spPr>
            <a:xfrm>
              <a:off x="1034844" y="3664933"/>
              <a:ext cx="11063" cy="9957"/>
            </a:xfrm>
            <a:custGeom>
              <a:rect b="b" l="l" r="r" t="t"/>
              <a:pathLst>
                <a:path extrusionOk="0" h="63" w="70">
                  <a:moveTo>
                    <a:pt x="38" y="0"/>
                  </a:moveTo>
                  <a:cubicBezTo>
                    <a:pt x="29" y="0"/>
                    <a:pt x="24" y="6"/>
                    <a:pt x="24" y="18"/>
                  </a:cubicBezTo>
                  <a:cubicBezTo>
                    <a:pt x="1" y="18"/>
                    <a:pt x="1" y="39"/>
                    <a:pt x="24" y="63"/>
                  </a:cubicBezTo>
                  <a:lnTo>
                    <a:pt x="69" y="63"/>
                  </a:lnTo>
                  <a:lnTo>
                    <a:pt x="69" y="18"/>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9"/>
            <p:cNvSpPr/>
            <p:nvPr/>
          </p:nvSpPr>
          <p:spPr>
            <a:xfrm>
              <a:off x="1034844" y="3663985"/>
              <a:ext cx="14382" cy="14382"/>
            </a:xfrm>
            <a:custGeom>
              <a:rect b="b" l="l" r="r" t="t"/>
              <a:pathLst>
                <a:path extrusionOk="0" h="91" w="91">
                  <a:moveTo>
                    <a:pt x="46" y="24"/>
                  </a:moveTo>
                  <a:cubicBezTo>
                    <a:pt x="69" y="24"/>
                    <a:pt x="69" y="45"/>
                    <a:pt x="46" y="45"/>
                  </a:cubicBezTo>
                  <a:lnTo>
                    <a:pt x="24" y="45"/>
                  </a:lnTo>
                  <a:lnTo>
                    <a:pt x="24" y="24"/>
                  </a:lnTo>
                  <a:close/>
                  <a:moveTo>
                    <a:pt x="1" y="0"/>
                  </a:moveTo>
                  <a:lnTo>
                    <a:pt x="1" y="69"/>
                  </a:lnTo>
                  <a:cubicBezTo>
                    <a:pt x="24" y="91"/>
                    <a:pt x="24" y="91"/>
                    <a:pt x="46" y="91"/>
                  </a:cubicBezTo>
                  <a:cubicBezTo>
                    <a:pt x="46" y="91"/>
                    <a:pt x="69" y="91"/>
                    <a:pt x="69" y="69"/>
                  </a:cubicBezTo>
                  <a:cubicBezTo>
                    <a:pt x="91" y="69"/>
                    <a:pt x="91" y="45"/>
                    <a:pt x="91" y="45"/>
                  </a:cubicBezTo>
                  <a:cubicBezTo>
                    <a:pt x="91" y="24"/>
                    <a:pt x="91" y="2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9"/>
            <p:cNvSpPr/>
            <p:nvPr/>
          </p:nvSpPr>
          <p:spPr>
            <a:xfrm>
              <a:off x="967203" y="3664933"/>
              <a:ext cx="10747" cy="9957"/>
            </a:xfrm>
            <a:custGeom>
              <a:rect b="b" l="l" r="r" t="t"/>
              <a:pathLst>
                <a:path extrusionOk="0" h="63" w="68">
                  <a:moveTo>
                    <a:pt x="45" y="0"/>
                  </a:moveTo>
                  <a:cubicBezTo>
                    <a:pt x="40" y="0"/>
                    <a:pt x="34" y="6"/>
                    <a:pt x="22" y="18"/>
                  </a:cubicBezTo>
                  <a:cubicBezTo>
                    <a:pt x="1" y="18"/>
                    <a:pt x="1" y="39"/>
                    <a:pt x="22" y="63"/>
                  </a:cubicBezTo>
                  <a:lnTo>
                    <a:pt x="67" y="63"/>
                  </a:lnTo>
                  <a:lnTo>
                    <a:pt x="67" y="18"/>
                  </a:lnTo>
                  <a:cubicBezTo>
                    <a:pt x="57" y="6"/>
                    <a:pt x="51"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9"/>
            <p:cNvSpPr/>
            <p:nvPr/>
          </p:nvSpPr>
          <p:spPr>
            <a:xfrm>
              <a:off x="967203" y="3663985"/>
              <a:ext cx="14382" cy="14382"/>
            </a:xfrm>
            <a:custGeom>
              <a:rect b="b" l="l" r="r" t="t"/>
              <a:pathLst>
                <a:path extrusionOk="0" h="91" w="91">
                  <a:moveTo>
                    <a:pt x="46" y="24"/>
                  </a:moveTo>
                  <a:cubicBezTo>
                    <a:pt x="67" y="24"/>
                    <a:pt x="67" y="45"/>
                    <a:pt x="46" y="45"/>
                  </a:cubicBezTo>
                  <a:lnTo>
                    <a:pt x="22" y="45"/>
                  </a:lnTo>
                  <a:lnTo>
                    <a:pt x="22" y="24"/>
                  </a:lnTo>
                  <a:close/>
                  <a:moveTo>
                    <a:pt x="22" y="0"/>
                  </a:moveTo>
                  <a:cubicBezTo>
                    <a:pt x="1" y="24"/>
                    <a:pt x="1" y="24"/>
                    <a:pt x="1" y="45"/>
                  </a:cubicBezTo>
                  <a:cubicBezTo>
                    <a:pt x="1" y="45"/>
                    <a:pt x="1" y="69"/>
                    <a:pt x="22" y="69"/>
                  </a:cubicBezTo>
                  <a:cubicBezTo>
                    <a:pt x="22" y="91"/>
                    <a:pt x="22" y="91"/>
                    <a:pt x="46" y="91"/>
                  </a:cubicBezTo>
                  <a:cubicBezTo>
                    <a:pt x="46" y="91"/>
                    <a:pt x="67" y="91"/>
                    <a:pt x="67" y="69"/>
                  </a:cubicBezTo>
                  <a:cubicBezTo>
                    <a:pt x="91" y="69"/>
                    <a:pt x="91" y="45"/>
                    <a:pt x="91" y="45"/>
                  </a:cubicBezTo>
                  <a:cubicBezTo>
                    <a:pt x="91" y="24"/>
                    <a:pt x="91"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9"/>
            <p:cNvSpPr/>
            <p:nvPr/>
          </p:nvSpPr>
          <p:spPr>
            <a:xfrm>
              <a:off x="1102801" y="3664933"/>
              <a:ext cx="10747" cy="9957"/>
            </a:xfrm>
            <a:custGeom>
              <a:rect b="b" l="l" r="r" t="t"/>
              <a:pathLst>
                <a:path extrusionOk="0" h="63" w="68">
                  <a:moveTo>
                    <a:pt x="36" y="0"/>
                  </a:moveTo>
                  <a:cubicBezTo>
                    <a:pt x="28" y="0"/>
                    <a:pt x="22" y="6"/>
                    <a:pt x="22" y="18"/>
                  </a:cubicBezTo>
                  <a:cubicBezTo>
                    <a:pt x="0" y="18"/>
                    <a:pt x="0" y="39"/>
                    <a:pt x="22" y="63"/>
                  </a:cubicBezTo>
                  <a:lnTo>
                    <a:pt x="67" y="63"/>
                  </a:lnTo>
                  <a:lnTo>
                    <a:pt x="67" y="18"/>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9"/>
            <p:cNvSpPr/>
            <p:nvPr/>
          </p:nvSpPr>
          <p:spPr>
            <a:xfrm>
              <a:off x="1102801" y="3663985"/>
              <a:ext cx="14382" cy="14382"/>
            </a:xfrm>
            <a:custGeom>
              <a:rect b="b" l="l" r="r" t="t"/>
              <a:pathLst>
                <a:path extrusionOk="0" h="91" w="91">
                  <a:moveTo>
                    <a:pt x="46" y="24"/>
                  </a:moveTo>
                  <a:cubicBezTo>
                    <a:pt x="67" y="24"/>
                    <a:pt x="67" y="45"/>
                    <a:pt x="46" y="45"/>
                  </a:cubicBezTo>
                  <a:lnTo>
                    <a:pt x="22" y="45"/>
                  </a:lnTo>
                  <a:lnTo>
                    <a:pt x="22" y="24"/>
                  </a:lnTo>
                  <a:close/>
                  <a:moveTo>
                    <a:pt x="0" y="0"/>
                  </a:moveTo>
                  <a:lnTo>
                    <a:pt x="0" y="45"/>
                  </a:lnTo>
                  <a:lnTo>
                    <a:pt x="0" y="69"/>
                  </a:lnTo>
                  <a:cubicBezTo>
                    <a:pt x="22" y="91"/>
                    <a:pt x="22" y="91"/>
                    <a:pt x="46" y="91"/>
                  </a:cubicBezTo>
                  <a:cubicBezTo>
                    <a:pt x="46" y="91"/>
                    <a:pt x="67" y="91"/>
                    <a:pt x="67" y="69"/>
                  </a:cubicBezTo>
                  <a:cubicBezTo>
                    <a:pt x="91" y="69"/>
                    <a:pt x="91" y="45"/>
                    <a:pt x="91" y="45"/>
                  </a:cubicBezTo>
                  <a:cubicBezTo>
                    <a:pt x="91" y="24"/>
                    <a:pt x="91"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9"/>
            <p:cNvSpPr/>
            <p:nvPr/>
          </p:nvSpPr>
          <p:spPr>
            <a:xfrm>
              <a:off x="1170442" y="3732732"/>
              <a:ext cx="11063" cy="9798"/>
            </a:xfrm>
            <a:custGeom>
              <a:rect b="b" l="l" r="r" t="t"/>
              <a:pathLst>
                <a:path extrusionOk="0" h="62" w="70">
                  <a:moveTo>
                    <a:pt x="38" y="0"/>
                  </a:moveTo>
                  <a:cubicBezTo>
                    <a:pt x="29" y="0"/>
                    <a:pt x="24" y="6"/>
                    <a:pt x="24" y="17"/>
                  </a:cubicBezTo>
                  <a:cubicBezTo>
                    <a:pt x="0" y="17"/>
                    <a:pt x="0" y="40"/>
                    <a:pt x="24" y="62"/>
                  </a:cubicBezTo>
                  <a:lnTo>
                    <a:pt x="69" y="62"/>
                  </a:lnTo>
                  <a:lnTo>
                    <a:pt x="69" y="17"/>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9"/>
            <p:cNvSpPr/>
            <p:nvPr/>
          </p:nvSpPr>
          <p:spPr>
            <a:xfrm>
              <a:off x="1166965" y="3729097"/>
              <a:ext cx="17859" cy="17226"/>
            </a:xfrm>
            <a:custGeom>
              <a:rect b="b" l="l" r="r" t="t"/>
              <a:pathLst>
                <a:path extrusionOk="0" h="109" w="113">
                  <a:moveTo>
                    <a:pt x="68" y="40"/>
                  </a:moveTo>
                  <a:lnTo>
                    <a:pt x="68" y="63"/>
                  </a:lnTo>
                  <a:lnTo>
                    <a:pt x="46" y="63"/>
                  </a:lnTo>
                  <a:lnTo>
                    <a:pt x="46" y="40"/>
                  </a:lnTo>
                  <a:close/>
                  <a:moveTo>
                    <a:pt x="57" y="0"/>
                  </a:moveTo>
                  <a:cubicBezTo>
                    <a:pt x="45" y="0"/>
                    <a:pt x="34" y="6"/>
                    <a:pt x="22" y="18"/>
                  </a:cubicBezTo>
                  <a:cubicBezTo>
                    <a:pt x="1" y="40"/>
                    <a:pt x="1" y="63"/>
                    <a:pt x="22" y="85"/>
                  </a:cubicBezTo>
                  <a:cubicBezTo>
                    <a:pt x="46" y="85"/>
                    <a:pt x="46" y="108"/>
                    <a:pt x="68" y="108"/>
                  </a:cubicBezTo>
                  <a:lnTo>
                    <a:pt x="91" y="85"/>
                  </a:lnTo>
                  <a:lnTo>
                    <a:pt x="113" y="63"/>
                  </a:lnTo>
                  <a:cubicBezTo>
                    <a:pt x="113" y="40"/>
                    <a:pt x="91" y="40"/>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9"/>
            <p:cNvSpPr/>
            <p:nvPr/>
          </p:nvSpPr>
          <p:spPr>
            <a:xfrm>
              <a:off x="835082" y="3935022"/>
              <a:ext cx="10905" cy="10115"/>
            </a:xfrm>
            <a:custGeom>
              <a:rect b="b" l="l" r="r" t="t"/>
              <a:pathLst>
                <a:path extrusionOk="0" h="64" w="69">
                  <a:moveTo>
                    <a:pt x="0" y="1"/>
                  </a:moveTo>
                  <a:lnTo>
                    <a:pt x="0" y="46"/>
                  </a:lnTo>
                  <a:cubicBezTo>
                    <a:pt x="12" y="58"/>
                    <a:pt x="23" y="64"/>
                    <a:pt x="32" y="64"/>
                  </a:cubicBezTo>
                  <a:cubicBezTo>
                    <a:pt x="40" y="64"/>
                    <a:pt x="45" y="58"/>
                    <a:pt x="45" y="46"/>
                  </a:cubicBezTo>
                  <a:cubicBezTo>
                    <a:pt x="69" y="46"/>
                    <a:pt x="69"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9"/>
            <p:cNvSpPr/>
            <p:nvPr/>
          </p:nvSpPr>
          <p:spPr>
            <a:xfrm>
              <a:off x="831605" y="3932494"/>
              <a:ext cx="14382" cy="13591"/>
            </a:xfrm>
            <a:custGeom>
              <a:rect b="b" l="l" r="r" t="t"/>
              <a:pathLst>
                <a:path extrusionOk="0" h="86" w="91">
                  <a:moveTo>
                    <a:pt x="67" y="40"/>
                  </a:moveTo>
                  <a:lnTo>
                    <a:pt x="67" y="62"/>
                  </a:lnTo>
                  <a:lnTo>
                    <a:pt x="46" y="62"/>
                  </a:lnTo>
                  <a:cubicBezTo>
                    <a:pt x="46" y="62"/>
                    <a:pt x="22" y="62"/>
                    <a:pt x="22" y="40"/>
                  </a:cubicBezTo>
                  <a:close/>
                  <a:moveTo>
                    <a:pt x="48" y="1"/>
                  </a:moveTo>
                  <a:cubicBezTo>
                    <a:pt x="34" y="1"/>
                    <a:pt x="22" y="6"/>
                    <a:pt x="22" y="17"/>
                  </a:cubicBezTo>
                  <a:cubicBezTo>
                    <a:pt x="1" y="17"/>
                    <a:pt x="1" y="40"/>
                    <a:pt x="1" y="40"/>
                  </a:cubicBezTo>
                  <a:cubicBezTo>
                    <a:pt x="1" y="62"/>
                    <a:pt x="1" y="62"/>
                    <a:pt x="22" y="86"/>
                  </a:cubicBezTo>
                  <a:lnTo>
                    <a:pt x="91" y="86"/>
                  </a:lnTo>
                  <a:lnTo>
                    <a:pt x="91" y="40"/>
                  </a:lnTo>
                  <a:lnTo>
                    <a:pt x="91" y="17"/>
                  </a:lnTo>
                  <a:cubicBezTo>
                    <a:pt x="79" y="6"/>
                    <a:pt x="62"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9"/>
            <p:cNvSpPr/>
            <p:nvPr/>
          </p:nvSpPr>
          <p:spPr>
            <a:xfrm>
              <a:off x="903039" y="3867381"/>
              <a:ext cx="10589" cy="9957"/>
            </a:xfrm>
            <a:custGeom>
              <a:rect b="b" l="l" r="r" t="t"/>
              <a:pathLst>
                <a:path extrusionOk="0" h="63" w="67">
                  <a:moveTo>
                    <a:pt x="0" y="1"/>
                  </a:moveTo>
                  <a:lnTo>
                    <a:pt x="0" y="46"/>
                  </a:lnTo>
                  <a:cubicBezTo>
                    <a:pt x="11" y="57"/>
                    <a:pt x="16" y="62"/>
                    <a:pt x="22" y="62"/>
                  </a:cubicBezTo>
                  <a:cubicBezTo>
                    <a:pt x="28" y="62"/>
                    <a:pt x="34" y="57"/>
                    <a:pt x="45" y="46"/>
                  </a:cubicBezTo>
                  <a:cubicBezTo>
                    <a:pt x="67" y="46"/>
                    <a:pt x="67"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9"/>
            <p:cNvSpPr/>
            <p:nvPr/>
          </p:nvSpPr>
          <p:spPr>
            <a:xfrm>
              <a:off x="899246" y="3864695"/>
              <a:ext cx="14382" cy="13433"/>
            </a:xfrm>
            <a:custGeom>
              <a:rect b="b" l="l" r="r" t="t"/>
              <a:pathLst>
                <a:path extrusionOk="0" h="85" w="91">
                  <a:moveTo>
                    <a:pt x="69" y="40"/>
                  </a:moveTo>
                  <a:lnTo>
                    <a:pt x="69" y="63"/>
                  </a:lnTo>
                  <a:lnTo>
                    <a:pt x="46" y="63"/>
                  </a:lnTo>
                  <a:cubicBezTo>
                    <a:pt x="24" y="63"/>
                    <a:pt x="24" y="40"/>
                    <a:pt x="46" y="40"/>
                  </a:cubicBezTo>
                  <a:close/>
                  <a:moveTo>
                    <a:pt x="47" y="0"/>
                  </a:moveTo>
                  <a:cubicBezTo>
                    <a:pt x="35" y="0"/>
                    <a:pt x="24" y="6"/>
                    <a:pt x="24" y="18"/>
                  </a:cubicBezTo>
                  <a:cubicBezTo>
                    <a:pt x="1" y="40"/>
                    <a:pt x="1" y="63"/>
                    <a:pt x="24" y="85"/>
                  </a:cubicBezTo>
                  <a:lnTo>
                    <a:pt x="69" y="85"/>
                  </a:lnTo>
                  <a:cubicBezTo>
                    <a:pt x="91" y="63"/>
                    <a:pt x="91" y="63"/>
                    <a:pt x="91" y="40"/>
                  </a:cubicBezTo>
                  <a:cubicBezTo>
                    <a:pt x="91" y="40"/>
                    <a:pt x="91" y="18"/>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9"/>
            <p:cNvSpPr/>
            <p:nvPr/>
          </p:nvSpPr>
          <p:spPr>
            <a:xfrm>
              <a:off x="903039" y="3935022"/>
              <a:ext cx="10589" cy="10115"/>
            </a:xfrm>
            <a:custGeom>
              <a:rect b="b" l="l" r="r" t="t"/>
              <a:pathLst>
                <a:path extrusionOk="0" h="64" w="67">
                  <a:moveTo>
                    <a:pt x="0" y="1"/>
                  </a:moveTo>
                  <a:lnTo>
                    <a:pt x="0" y="46"/>
                  </a:lnTo>
                  <a:cubicBezTo>
                    <a:pt x="11" y="58"/>
                    <a:pt x="16" y="64"/>
                    <a:pt x="22" y="64"/>
                  </a:cubicBezTo>
                  <a:cubicBezTo>
                    <a:pt x="28" y="64"/>
                    <a:pt x="34"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9"/>
            <p:cNvSpPr/>
            <p:nvPr/>
          </p:nvSpPr>
          <p:spPr>
            <a:xfrm>
              <a:off x="899246" y="3931703"/>
              <a:ext cx="14382" cy="14382"/>
            </a:xfrm>
            <a:custGeom>
              <a:rect b="b" l="l" r="r" t="t"/>
              <a:pathLst>
                <a:path extrusionOk="0" h="91" w="91">
                  <a:moveTo>
                    <a:pt x="69" y="45"/>
                  </a:moveTo>
                  <a:lnTo>
                    <a:pt x="69" y="67"/>
                  </a:lnTo>
                  <a:lnTo>
                    <a:pt x="46" y="67"/>
                  </a:lnTo>
                  <a:cubicBezTo>
                    <a:pt x="24" y="67"/>
                    <a:pt x="24" y="45"/>
                    <a:pt x="46" y="45"/>
                  </a:cubicBezTo>
                  <a:close/>
                  <a:moveTo>
                    <a:pt x="46" y="0"/>
                  </a:moveTo>
                  <a:lnTo>
                    <a:pt x="24" y="22"/>
                  </a:lnTo>
                  <a:cubicBezTo>
                    <a:pt x="1" y="22"/>
                    <a:pt x="1" y="45"/>
                    <a:pt x="1" y="45"/>
                  </a:cubicBezTo>
                  <a:cubicBezTo>
                    <a:pt x="1" y="67"/>
                    <a:pt x="1" y="67"/>
                    <a:pt x="24" y="91"/>
                  </a:cubicBezTo>
                  <a:lnTo>
                    <a:pt x="69" y="91"/>
                  </a:lnTo>
                  <a:cubicBezTo>
                    <a:pt x="91" y="67"/>
                    <a:pt x="91" y="67"/>
                    <a:pt x="91" y="45"/>
                  </a:cubicBezTo>
                  <a:cubicBezTo>
                    <a:pt x="91" y="45"/>
                    <a:pt x="91" y="22"/>
                    <a:pt x="69" y="22"/>
                  </a:cubicBezTo>
                  <a:cubicBezTo>
                    <a:pt x="69"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9"/>
            <p:cNvSpPr/>
            <p:nvPr/>
          </p:nvSpPr>
          <p:spPr>
            <a:xfrm>
              <a:off x="835082" y="3867381"/>
              <a:ext cx="10905" cy="9957"/>
            </a:xfrm>
            <a:custGeom>
              <a:rect b="b" l="l" r="r" t="t"/>
              <a:pathLst>
                <a:path extrusionOk="0" h="63" w="69">
                  <a:moveTo>
                    <a:pt x="0" y="1"/>
                  </a:moveTo>
                  <a:lnTo>
                    <a:pt x="0" y="46"/>
                  </a:lnTo>
                  <a:cubicBezTo>
                    <a:pt x="12" y="57"/>
                    <a:pt x="23" y="62"/>
                    <a:pt x="32" y="62"/>
                  </a:cubicBezTo>
                  <a:cubicBezTo>
                    <a:pt x="40" y="62"/>
                    <a:pt x="45" y="57"/>
                    <a:pt x="45" y="46"/>
                  </a:cubicBezTo>
                  <a:cubicBezTo>
                    <a:pt x="69" y="46"/>
                    <a:pt x="69"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9"/>
            <p:cNvSpPr/>
            <p:nvPr/>
          </p:nvSpPr>
          <p:spPr>
            <a:xfrm>
              <a:off x="831605" y="3863747"/>
              <a:ext cx="14382" cy="14382"/>
            </a:xfrm>
            <a:custGeom>
              <a:rect b="b" l="l" r="r" t="t"/>
              <a:pathLst>
                <a:path extrusionOk="0" h="91" w="91">
                  <a:moveTo>
                    <a:pt x="67" y="46"/>
                  </a:moveTo>
                  <a:lnTo>
                    <a:pt x="67" y="69"/>
                  </a:lnTo>
                  <a:lnTo>
                    <a:pt x="46" y="69"/>
                  </a:lnTo>
                  <a:cubicBezTo>
                    <a:pt x="46" y="69"/>
                    <a:pt x="22" y="69"/>
                    <a:pt x="22" y="46"/>
                  </a:cubicBezTo>
                  <a:close/>
                  <a:moveTo>
                    <a:pt x="46" y="0"/>
                  </a:moveTo>
                  <a:lnTo>
                    <a:pt x="22" y="24"/>
                  </a:lnTo>
                  <a:cubicBezTo>
                    <a:pt x="1" y="24"/>
                    <a:pt x="1" y="46"/>
                    <a:pt x="1" y="46"/>
                  </a:cubicBezTo>
                  <a:cubicBezTo>
                    <a:pt x="1" y="69"/>
                    <a:pt x="1" y="69"/>
                    <a:pt x="22" y="91"/>
                  </a:cubicBezTo>
                  <a:lnTo>
                    <a:pt x="91" y="91"/>
                  </a:lnTo>
                  <a:lnTo>
                    <a:pt x="91" y="46"/>
                  </a:lnTo>
                  <a:lnTo>
                    <a:pt x="91" y="24"/>
                  </a:lnTo>
                  <a:cubicBezTo>
                    <a:pt x="67" y="24"/>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9"/>
            <p:cNvSpPr/>
            <p:nvPr/>
          </p:nvSpPr>
          <p:spPr>
            <a:xfrm>
              <a:off x="967203" y="3867381"/>
              <a:ext cx="10747" cy="9957"/>
            </a:xfrm>
            <a:custGeom>
              <a:rect b="b" l="l" r="r" t="t"/>
              <a:pathLst>
                <a:path extrusionOk="0" h="63" w="68">
                  <a:moveTo>
                    <a:pt x="22" y="1"/>
                  </a:moveTo>
                  <a:cubicBezTo>
                    <a:pt x="1" y="23"/>
                    <a:pt x="1" y="46"/>
                    <a:pt x="22" y="46"/>
                  </a:cubicBezTo>
                  <a:cubicBezTo>
                    <a:pt x="34" y="57"/>
                    <a:pt x="40" y="62"/>
                    <a:pt x="45" y="62"/>
                  </a:cubicBezTo>
                  <a:cubicBezTo>
                    <a:pt x="51" y="62"/>
                    <a:pt x="57"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9"/>
            <p:cNvSpPr/>
            <p:nvPr/>
          </p:nvSpPr>
          <p:spPr>
            <a:xfrm>
              <a:off x="967203" y="3863747"/>
              <a:ext cx="14382" cy="14382"/>
            </a:xfrm>
            <a:custGeom>
              <a:rect b="b" l="l" r="r" t="t"/>
              <a:pathLst>
                <a:path extrusionOk="0" h="91" w="91">
                  <a:moveTo>
                    <a:pt x="46" y="46"/>
                  </a:moveTo>
                  <a:cubicBezTo>
                    <a:pt x="67" y="46"/>
                    <a:pt x="67" y="69"/>
                    <a:pt x="46" y="69"/>
                  </a:cubicBezTo>
                  <a:lnTo>
                    <a:pt x="22" y="69"/>
                  </a:lnTo>
                  <a:lnTo>
                    <a:pt x="22" y="46"/>
                  </a:lnTo>
                  <a:close/>
                  <a:moveTo>
                    <a:pt x="46" y="0"/>
                  </a:moveTo>
                  <a:cubicBezTo>
                    <a:pt x="22" y="0"/>
                    <a:pt x="22" y="24"/>
                    <a:pt x="22" y="24"/>
                  </a:cubicBezTo>
                  <a:cubicBezTo>
                    <a:pt x="1" y="24"/>
                    <a:pt x="1" y="46"/>
                    <a:pt x="1" y="46"/>
                  </a:cubicBezTo>
                  <a:cubicBezTo>
                    <a:pt x="1" y="69"/>
                    <a:pt x="1" y="69"/>
                    <a:pt x="22" y="91"/>
                  </a:cubicBezTo>
                  <a:lnTo>
                    <a:pt x="67" y="91"/>
                  </a:lnTo>
                  <a:cubicBezTo>
                    <a:pt x="91" y="69"/>
                    <a:pt x="91" y="69"/>
                    <a:pt x="91" y="46"/>
                  </a:cubicBezTo>
                  <a:cubicBezTo>
                    <a:pt x="91" y="46"/>
                    <a:pt x="91" y="24"/>
                    <a:pt x="67" y="24"/>
                  </a:cubicBezTo>
                  <a:lnTo>
                    <a:pt x="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9"/>
            <p:cNvSpPr/>
            <p:nvPr/>
          </p:nvSpPr>
          <p:spPr>
            <a:xfrm>
              <a:off x="903039" y="3800373"/>
              <a:ext cx="10589" cy="9166"/>
            </a:xfrm>
            <a:custGeom>
              <a:rect b="b" l="l" r="r" t="t"/>
              <a:pathLst>
                <a:path extrusionOk="0" h="58" w="67">
                  <a:moveTo>
                    <a:pt x="22" y="1"/>
                  </a:moveTo>
                  <a:cubicBezTo>
                    <a:pt x="16" y="1"/>
                    <a:pt x="11" y="7"/>
                    <a:pt x="0" y="19"/>
                  </a:cubicBezTo>
                  <a:lnTo>
                    <a:pt x="0" y="40"/>
                  </a:lnTo>
                  <a:cubicBezTo>
                    <a:pt x="11" y="52"/>
                    <a:pt x="16" y="58"/>
                    <a:pt x="22" y="58"/>
                  </a:cubicBezTo>
                  <a:cubicBezTo>
                    <a:pt x="28" y="58"/>
                    <a:pt x="34" y="52"/>
                    <a:pt x="45" y="40"/>
                  </a:cubicBezTo>
                  <a:cubicBezTo>
                    <a:pt x="67" y="40"/>
                    <a:pt x="67" y="19"/>
                    <a:pt x="45" y="19"/>
                  </a:cubicBezTo>
                  <a:cubicBezTo>
                    <a:pt x="34" y="7"/>
                    <a:pt x="28"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9"/>
            <p:cNvSpPr/>
            <p:nvPr/>
          </p:nvSpPr>
          <p:spPr>
            <a:xfrm>
              <a:off x="899246" y="3799583"/>
              <a:ext cx="14382" cy="14382"/>
            </a:xfrm>
            <a:custGeom>
              <a:rect b="b" l="l" r="r" t="t"/>
              <a:pathLst>
                <a:path extrusionOk="0" h="91" w="91">
                  <a:moveTo>
                    <a:pt x="69" y="24"/>
                  </a:moveTo>
                  <a:lnTo>
                    <a:pt x="69" y="45"/>
                  </a:lnTo>
                  <a:lnTo>
                    <a:pt x="46" y="45"/>
                  </a:lnTo>
                  <a:cubicBezTo>
                    <a:pt x="24" y="45"/>
                    <a:pt x="24" y="24"/>
                    <a:pt x="46" y="24"/>
                  </a:cubicBezTo>
                  <a:close/>
                  <a:moveTo>
                    <a:pt x="24" y="0"/>
                  </a:moveTo>
                  <a:cubicBezTo>
                    <a:pt x="1" y="0"/>
                    <a:pt x="1" y="24"/>
                    <a:pt x="1" y="45"/>
                  </a:cubicBezTo>
                  <a:cubicBezTo>
                    <a:pt x="1" y="45"/>
                    <a:pt x="1" y="69"/>
                    <a:pt x="24" y="69"/>
                  </a:cubicBezTo>
                  <a:lnTo>
                    <a:pt x="46" y="90"/>
                  </a:lnTo>
                  <a:cubicBezTo>
                    <a:pt x="69" y="90"/>
                    <a:pt x="69" y="69"/>
                    <a:pt x="69" y="69"/>
                  </a:cubicBezTo>
                  <a:cubicBezTo>
                    <a:pt x="91" y="69"/>
                    <a:pt x="91" y="45"/>
                    <a:pt x="91" y="45"/>
                  </a:cubicBezTo>
                  <a:cubicBezTo>
                    <a:pt x="91" y="24"/>
                    <a:pt x="91"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9"/>
            <p:cNvSpPr/>
            <p:nvPr/>
          </p:nvSpPr>
          <p:spPr>
            <a:xfrm>
              <a:off x="767441" y="3867381"/>
              <a:ext cx="10747" cy="9957"/>
            </a:xfrm>
            <a:custGeom>
              <a:rect b="b" l="l" r="r" t="t"/>
              <a:pathLst>
                <a:path extrusionOk="0" h="63" w="68">
                  <a:moveTo>
                    <a:pt x="0" y="1"/>
                  </a:moveTo>
                  <a:lnTo>
                    <a:pt x="0" y="46"/>
                  </a:lnTo>
                  <a:cubicBezTo>
                    <a:pt x="11" y="57"/>
                    <a:pt x="22" y="62"/>
                    <a:pt x="31" y="62"/>
                  </a:cubicBezTo>
                  <a:cubicBezTo>
                    <a:pt x="40" y="62"/>
                    <a:pt x="45" y="57"/>
                    <a:pt x="45" y="46"/>
                  </a:cubicBezTo>
                  <a:cubicBezTo>
                    <a:pt x="67" y="46"/>
                    <a:pt x="67" y="23"/>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9"/>
            <p:cNvSpPr/>
            <p:nvPr/>
          </p:nvSpPr>
          <p:spPr>
            <a:xfrm>
              <a:off x="763648" y="3864695"/>
              <a:ext cx="14540" cy="13433"/>
            </a:xfrm>
            <a:custGeom>
              <a:rect b="b" l="l" r="r" t="t"/>
              <a:pathLst>
                <a:path extrusionOk="0" h="85" w="92">
                  <a:moveTo>
                    <a:pt x="69" y="40"/>
                  </a:moveTo>
                  <a:lnTo>
                    <a:pt x="69" y="63"/>
                  </a:lnTo>
                  <a:lnTo>
                    <a:pt x="46" y="63"/>
                  </a:lnTo>
                  <a:cubicBezTo>
                    <a:pt x="24" y="63"/>
                    <a:pt x="24" y="40"/>
                    <a:pt x="46" y="40"/>
                  </a:cubicBezTo>
                  <a:close/>
                  <a:moveTo>
                    <a:pt x="58" y="0"/>
                  </a:moveTo>
                  <a:cubicBezTo>
                    <a:pt x="46" y="0"/>
                    <a:pt x="35" y="6"/>
                    <a:pt x="24" y="18"/>
                  </a:cubicBezTo>
                  <a:cubicBezTo>
                    <a:pt x="1" y="40"/>
                    <a:pt x="1" y="63"/>
                    <a:pt x="24" y="85"/>
                  </a:cubicBezTo>
                  <a:lnTo>
                    <a:pt x="91" y="85"/>
                  </a:ln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9"/>
            <p:cNvSpPr/>
            <p:nvPr/>
          </p:nvSpPr>
          <p:spPr>
            <a:xfrm>
              <a:off x="835082" y="3800373"/>
              <a:ext cx="10905" cy="9166"/>
            </a:xfrm>
            <a:custGeom>
              <a:rect b="b" l="l" r="r" t="t"/>
              <a:pathLst>
                <a:path extrusionOk="0" h="58" w="69">
                  <a:moveTo>
                    <a:pt x="32" y="1"/>
                  </a:moveTo>
                  <a:cubicBezTo>
                    <a:pt x="23" y="1"/>
                    <a:pt x="12" y="7"/>
                    <a:pt x="0" y="19"/>
                  </a:cubicBezTo>
                  <a:lnTo>
                    <a:pt x="0" y="40"/>
                  </a:lnTo>
                  <a:cubicBezTo>
                    <a:pt x="12" y="52"/>
                    <a:pt x="23" y="58"/>
                    <a:pt x="32" y="58"/>
                  </a:cubicBezTo>
                  <a:cubicBezTo>
                    <a:pt x="40" y="58"/>
                    <a:pt x="45" y="52"/>
                    <a:pt x="45" y="40"/>
                  </a:cubicBezTo>
                  <a:cubicBezTo>
                    <a:pt x="69" y="40"/>
                    <a:pt x="69" y="19"/>
                    <a:pt x="45" y="19"/>
                  </a:cubicBezTo>
                  <a:cubicBezTo>
                    <a:pt x="45"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9"/>
            <p:cNvSpPr/>
            <p:nvPr/>
          </p:nvSpPr>
          <p:spPr>
            <a:xfrm>
              <a:off x="831605" y="3796896"/>
              <a:ext cx="14382" cy="17068"/>
            </a:xfrm>
            <a:custGeom>
              <a:rect b="b" l="l" r="r" t="t"/>
              <a:pathLst>
                <a:path extrusionOk="0" h="108" w="91">
                  <a:moveTo>
                    <a:pt x="67" y="41"/>
                  </a:moveTo>
                  <a:lnTo>
                    <a:pt x="67" y="62"/>
                  </a:lnTo>
                  <a:lnTo>
                    <a:pt x="22" y="62"/>
                  </a:lnTo>
                  <a:cubicBezTo>
                    <a:pt x="22" y="41"/>
                    <a:pt x="46" y="41"/>
                    <a:pt x="46" y="41"/>
                  </a:cubicBezTo>
                  <a:close/>
                  <a:moveTo>
                    <a:pt x="48" y="1"/>
                  </a:moveTo>
                  <a:cubicBezTo>
                    <a:pt x="34" y="1"/>
                    <a:pt x="22" y="6"/>
                    <a:pt x="22" y="17"/>
                  </a:cubicBezTo>
                  <a:cubicBezTo>
                    <a:pt x="1" y="17"/>
                    <a:pt x="1" y="41"/>
                    <a:pt x="1" y="62"/>
                  </a:cubicBezTo>
                  <a:cubicBezTo>
                    <a:pt x="1" y="62"/>
                    <a:pt x="1" y="86"/>
                    <a:pt x="22" y="86"/>
                  </a:cubicBezTo>
                  <a:lnTo>
                    <a:pt x="46" y="107"/>
                  </a:lnTo>
                  <a:cubicBezTo>
                    <a:pt x="67" y="107"/>
                    <a:pt x="67" y="86"/>
                    <a:pt x="91" y="86"/>
                  </a:cubicBezTo>
                  <a:lnTo>
                    <a:pt x="91" y="62"/>
                  </a:lnTo>
                  <a:lnTo>
                    <a:pt x="91" y="17"/>
                  </a:lnTo>
                  <a:cubicBezTo>
                    <a:pt x="79" y="6"/>
                    <a:pt x="62"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9"/>
            <p:cNvSpPr/>
            <p:nvPr/>
          </p:nvSpPr>
          <p:spPr>
            <a:xfrm>
              <a:off x="699484" y="4070620"/>
              <a:ext cx="11063" cy="10115"/>
            </a:xfrm>
            <a:custGeom>
              <a:rect b="b" l="l" r="r" t="t"/>
              <a:pathLst>
                <a:path extrusionOk="0" h="64" w="70">
                  <a:moveTo>
                    <a:pt x="1" y="1"/>
                  </a:moveTo>
                  <a:lnTo>
                    <a:pt x="1" y="46"/>
                  </a:lnTo>
                  <a:cubicBezTo>
                    <a:pt x="12" y="58"/>
                    <a:pt x="24" y="64"/>
                    <a:pt x="32"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9"/>
            <p:cNvSpPr/>
            <p:nvPr/>
          </p:nvSpPr>
          <p:spPr>
            <a:xfrm>
              <a:off x="696008" y="4067301"/>
              <a:ext cx="14540" cy="14382"/>
            </a:xfrm>
            <a:custGeom>
              <a:rect b="b" l="l" r="r" t="t"/>
              <a:pathLst>
                <a:path extrusionOk="0" h="91" w="92">
                  <a:moveTo>
                    <a:pt x="68" y="45"/>
                  </a:moveTo>
                  <a:lnTo>
                    <a:pt x="68" y="67"/>
                  </a:lnTo>
                  <a:lnTo>
                    <a:pt x="46" y="67"/>
                  </a:lnTo>
                  <a:lnTo>
                    <a:pt x="46" y="45"/>
                  </a:lnTo>
                  <a:close/>
                  <a:moveTo>
                    <a:pt x="46" y="0"/>
                  </a:moveTo>
                  <a:cubicBezTo>
                    <a:pt x="46" y="0"/>
                    <a:pt x="23" y="0"/>
                    <a:pt x="23" y="22"/>
                  </a:cubicBezTo>
                  <a:lnTo>
                    <a:pt x="1" y="45"/>
                  </a:lnTo>
                  <a:cubicBezTo>
                    <a:pt x="1" y="67"/>
                    <a:pt x="23" y="67"/>
                    <a:pt x="23" y="90"/>
                  </a:cubicBezTo>
                  <a:lnTo>
                    <a:pt x="91" y="90"/>
                  </a:lnTo>
                  <a:lnTo>
                    <a:pt x="91" y="45"/>
                  </a:lnTo>
                  <a:lnTo>
                    <a:pt x="91" y="22"/>
                  </a:lnTo>
                  <a:cubicBezTo>
                    <a:pt x="68"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9"/>
            <p:cNvSpPr/>
            <p:nvPr/>
          </p:nvSpPr>
          <p:spPr>
            <a:xfrm>
              <a:off x="767441" y="4002979"/>
              <a:ext cx="10747" cy="9957"/>
            </a:xfrm>
            <a:custGeom>
              <a:rect b="b" l="l" r="r" t="t"/>
              <a:pathLst>
                <a:path extrusionOk="0" h="63" w="68">
                  <a:moveTo>
                    <a:pt x="0" y="1"/>
                  </a:moveTo>
                  <a:lnTo>
                    <a:pt x="0" y="46"/>
                  </a:lnTo>
                  <a:cubicBezTo>
                    <a:pt x="11" y="57"/>
                    <a:pt x="22" y="62"/>
                    <a:pt x="31" y="62"/>
                  </a:cubicBezTo>
                  <a:cubicBezTo>
                    <a:pt x="40" y="62"/>
                    <a:pt x="45" y="57"/>
                    <a:pt x="45" y="46"/>
                  </a:cubicBezTo>
                  <a:cubicBezTo>
                    <a:pt x="67" y="46"/>
                    <a:pt x="67"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9"/>
            <p:cNvSpPr/>
            <p:nvPr/>
          </p:nvSpPr>
          <p:spPr>
            <a:xfrm>
              <a:off x="763648" y="4000293"/>
              <a:ext cx="14540" cy="13433"/>
            </a:xfrm>
            <a:custGeom>
              <a:rect b="b" l="l" r="r" t="t"/>
              <a:pathLst>
                <a:path extrusionOk="0" h="85" w="92">
                  <a:moveTo>
                    <a:pt x="69" y="39"/>
                  </a:moveTo>
                  <a:lnTo>
                    <a:pt x="69" y="63"/>
                  </a:lnTo>
                  <a:lnTo>
                    <a:pt x="46" y="63"/>
                  </a:lnTo>
                  <a:cubicBezTo>
                    <a:pt x="24" y="39"/>
                    <a:pt x="24" y="39"/>
                    <a:pt x="46" y="39"/>
                  </a:cubicBezTo>
                  <a:close/>
                  <a:moveTo>
                    <a:pt x="58" y="0"/>
                  </a:moveTo>
                  <a:cubicBezTo>
                    <a:pt x="46" y="0"/>
                    <a:pt x="35" y="6"/>
                    <a:pt x="24" y="18"/>
                  </a:cubicBezTo>
                  <a:cubicBezTo>
                    <a:pt x="1" y="18"/>
                    <a:pt x="1" y="39"/>
                    <a:pt x="1" y="39"/>
                  </a:cubicBezTo>
                  <a:cubicBezTo>
                    <a:pt x="1" y="63"/>
                    <a:pt x="1" y="63"/>
                    <a:pt x="24" y="85"/>
                  </a:cubicBezTo>
                  <a:lnTo>
                    <a:pt x="91" y="85"/>
                  </a:ln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9"/>
            <p:cNvSpPr/>
            <p:nvPr/>
          </p:nvSpPr>
          <p:spPr>
            <a:xfrm>
              <a:off x="767441" y="4070620"/>
              <a:ext cx="10747" cy="10115"/>
            </a:xfrm>
            <a:custGeom>
              <a:rect b="b" l="l" r="r" t="t"/>
              <a:pathLst>
                <a:path extrusionOk="0" h="64" w="68">
                  <a:moveTo>
                    <a:pt x="0" y="1"/>
                  </a:moveTo>
                  <a:lnTo>
                    <a:pt x="0" y="46"/>
                  </a:lnTo>
                  <a:cubicBezTo>
                    <a:pt x="11" y="58"/>
                    <a:pt x="22" y="64"/>
                    <a:pt x="31" y="64"/>
                  </a:cubicBezTo>
                  <a:cubicBezTo>
                    <a:pt x="40" y="64"/>
                    <a:pt x="45"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9"/>
            <p:cNvSpPr/>
            <p:nvPr/>
          </p:nvSpPr>
          <p:spPr>
            <a:xfrm>
              <a:off x="763648" y="4067301"/>
              <a:ext cx="14540" cy="14382"/>
            </a:xfrm>
            <a:custGeom>
              <a:rect b="b" l="l" r="r" t="t"/>
              <a:pathLst>
                <a:path extrusionOk="0" h="91" w="92">
                  <a:moveTo>
                    <a:pt x="69" y="45"/>
                  </a:moveTo>
                  <a:lnTo>
                    <a:pt x="69" y="67"/>
                  </a:lnTo>
                  <a:lnTo>
                    <a:pt x="46" y="67"/>
                  </a:lnTo>
                  <a:cubicBezTo>
                    <a:pt x="24" y="45"/>
                    <a:pt x="24" y="45"/>
                    <a:pt x="46" y="45"/>
                  </a:cubicBezTo>
                  <a:close/>
                  <a:moveTo>
                    <a:pt x="46" y="0"/>
                  </a:moveTo>
                  <a:cubicBezTo>
                    <a:pt x="46" y="0"/>
                    <a:pt x="24" y="0"/>
                    <a:pt x="24" y="22"/>
                  </a:cubicBezTo>
                  <a:cubicBezTo>
                    <a:pt x="1" y="22"/>
                    <a:pt x="1" y="45"/>
                    <a:pt x="1" y="45"/>
                  </a:cubicBezTo>
                  <a:cubicBezTo>
                    <a:pt x="1" y="67"/>
                    <a:pt x="1" y="67"/>
                    <a:pt x="24" y="90"/>
                  </a:cubicBezTo>
                  <a:lnTo>
                    <a:pt x="91" y="90"/>
                  </a:lnTo>
                  <a:lnTo>
                    <a:pt x="91" y="22"/>
                  </a:lnTo>
                  <a:cubicBezTo>
                    <a:pt x="69"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9"/>
            <p:cNvSpPr/>
            <p:nvPr/>
          </p:nvSpPr>
          <p:spPr>
            <a:xfrm>
              <a:off x="699484" y="4002979"/>
              <a:ext cx="11063" cy="9957"/>
            </a:xfrm>
            <a:custGeom>
              <a:rect b="b" l="l" r="r" t="t"/>
              <a:pathLst>
                <a:path extrusionOk="0" h="63" w="70">
                  <a:moveTo>
                    <a:pt x="1" y="1"/>
                  </a:moveTo>
                  <a:lnTo>
                    <a:pt x="1" y="46"/>
                  </a:lnTo>
                  <a:cubicBezTo>
                    <a:pt x="12" y="57"/>
                    <a:pt x="24" y="62"/>
                    <a:pt x="32" y="62"/>
                  </a:cubicBezTo>
                  <a:cubicBezTo>
                    <a:pt x="40" y="62"/>
                    <a:pt x="46"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9"/>
            <p:cNvSpPr/>
            <p:nvPr/>
          </p:nvSpPr>
          <p:spPr>
            <a:xfrm>
              <a:off x="696008" y="4000293"/>
              <a:ext cx="14540" cy="13433"/>
            </a:xfrm>
            <a:custGeom>
              <a:rect b="b" l="l" r="r" t="t"/>
              <a:pathLst>
                <a:path extrusionOk="0" h="85" w="92">
                  <a:moveTo>
                    <a:pt x="68" y="39"/>
                  </a:moveTo>
                  <a:lnTo>
                    <a:pt x="68" y="63"/>
                  </a:lnTo>
                  <a:lnTo>
                    <a:pt x="46" y="63"/>
                  </a:lnTo>
                  <a:lnTo>
                    <a:pt x="46" y="39"/>
                  </a:lnTo>
                  <a:close/>
                  <a:moveTo>
                    <a:pt x="57" y="0"/>
                  </a:moveTo>
                  <a:cubicBezTo>
                    <a:pt x="46" y="0"/>
                    <a:pt x="34" y="6"/>
                    <a:pt x="23" y="18"/>
                  </a:cubicBezTo>
                  <a:lnTo>
                    <a:pt x="1" y="39"/>
                  </a:lnTo>
                  <a:cubicBezTo>
                    <a:pt x="1" y="63"/>
                    <a:pt x="23" y="63"/>
                    <a:pt x="23" y="85"/>
                  </a:cubicBezTo>
                  <a:lnTo>
                    <a:pt x="91" y="85"/>
                  </a:lnTo>
                  <a:lnTo>
                    <a:pt x="91" y="39"/>
                  </a:ln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9"/>
            <p:cNvSpPr/>
            <p:nvPr/>
          </p:nvSpPr>
          <p:spPr>
            <a:xfrm>
              <a:off x="835082" y="4002979"/>
              <a:ext cx="10905" cy="9957"/>
            </a:xfrm>
            <a:custGeom>
              <a:rect b="b" l="l" r="r" t="t"/>
              <a:pathLst>
                <a:path extrusionOk="0" h="63" w="69">
                  <a:moveTo>
                    <a:pt x="0" y="1"/>
                  </a:moveTo>
                  <a:lnTo>
                    <a:pt x="0" y="46"/>
                  </a:lnTo>
                  <a:cubicBezTo>
                    <a:pt x="12" y="57"/>
                    <a:pt x="23" y="62"/>
                    <a:pt x="32" y="62"/>
                  </a:cubicBezTo>
                  <a:cubicBezTo>
                    <a:pt x="40" y="62"/>
                    <a:pt x="45" y="57"/>
                    <a:pt x="45" y="46"/>
                  </a:cubicBezTo>
                  <a:cubicBezTo>
                    <a:pt x="69" y="46"/>
                    <a:pt x="69" y="22"/>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9"/>
            <p:cNvSpPr/>
            <p:nvPr/>
          </p:nvSpPr>
          <p:spPr>
            <a:xfrm>
              <a:off x="831605" y="3999344"/>
              <a:ext cx="14382" cy="14382"/>
            </a:xfrm>
            <a:custGeom>
              <a:rect b="b" l="l" r="r" t="t"/>
              <a:pathLst>
                <a:path extrusionOk="0" h="91" w="91">
                  <a:moveTo>
                    <a:pt x="67" y="45"/>
                  </a:moveTo>
                  <a:lnTo>
                    <a:pt x="67" y="69"/>
                  </a:lnTo>
                  <a:lnTo>
                    <a:pt x="46" y="69"/>
                  </a:lnTo>
                  <a:lnTo>
                    <a:pt x="22" y="45"/>
                  </a:lnTo>
                  <a:close/>
                  <a:moveTo>
                    <a:pt x="46" y="0"/>
                  </a:moveTo>
                  <a:cubicBezTo>
                    <a:pt x="46" y="0"/>
                    <a:pt x="22" y="0"/>
                    <a:pt x="22" y="24"/>
                  </a:cubicBezTo>
                  <a:cubicBezTo>
                    <a:pt x="1" y="24"/>
                    <a:pt x="1" y="45"/>
                    <a:pt x="1" y="45"/>
                  </a:cubicBezTo>
                  <a:cubicBezTo>
                    <a:pt x="1" y="69"/>
                    <a:pt x="1" y="69"/>
                    <a:pt x="22" y="91"/>
                  </a:cubicBezTo>
                  <a:lnTo>
                    <a:pt x="91" y="91"/>
                  </a:lnTo>
                  <a:lnTo>
                    <a:pt x="91" y="45"/>
                  </a:lnTo>
                  <a:lnTo>
                    <a:pt x="91" y="24"/>
                  </a:lnTo>
                  <a:cubicBezTo>
                    <a:pt x="67" y="0"/>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9"/>
            <p:cNvSpPr/>
            <p:nvPr/>
          </p:nvSpPr>
          <p:spPr>
            <a:xfrm>
              <a:off x="767441" y="3935022"/>
              <a:ext cx="10747" cy="10115"/>
            </a:xfrm>
            <a:custGeom>
              <a:rect b="b" l="l" r="r" t="t"/>
              <a:pathLst>
                <a:path extrusionOk="0" h="64" w="68">
                  <a:moveTo>
                    <a:pt x="0" y="1"/>
                  </a:moveTo>
                  <a:lnTo>
                    <a:pt x="0" y="46"/>
                  </a:lnTo>
                  <a:cubicBezTo>
                    <a:pt x="11" y="58"/>
                    <a:pt x="22" y="64"/>
                    <a:pt x="31" y="64"/>
                  </a:cubicBezTo>
                  <a:cubicBezTo>
                    <a:pt x="40" y="64"/>
                    <a:pt x="45" y="58"/>
                    <a:pt x="45" y="46"/>
                  </a:cubicBezTo>
                  <a:cubicBezTo>
                    <a:pt x="67" y="46"/>
                    <a:pt x="67" y="24"/>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9"/>
            <p:cNvSpPr/>
            <p:nvPr/>
          </p:nvSpPr>
          <p:spPr>
            <a:xfrm>
              <a:off x="763648" y="3931703"/>
              <a:ext cx="14540" cy="14382"/>
            </a:xfrm>
            <a:custGeom>
              <a:rect b="b" l="l" r="r" t="t"/>
              <a:pathLst>
                <a:path extrusionOk="0" h="91" w="92">
                  <a:moveTo>
                    <a:pt x="69" y="45"/>
                  </a:moveTo>
                  <a:lnTo>
                    <a:pt x="69" y="67"/>
                  </a:lnTo>
                  <a:lnTo>
                    <a:pt x="46" y="67"/>
                  </a:lnTo>
                  <a:cubicBezTo>
                    <a:pt x="24" y="67"/>
                    <a:pt x="24" y="45"/>
                    <a:pt x="46" y="45"/>
                  </a:cubicBezTo>
                  <a:close/>
                  <a:moveTo>
                    <a:pt x="46" y="0"/>
                  </a:moveTo>
                  <a:lnTo>
                    <a:pt x="24" y="22"/>
                  </a:lnTo>
                  <a:cubicBezTo>
                    <a:pt x="1" y="22"/>
                    <a:pt x="1" y="45"/>
                    <a:pt x="1" y="45"/>
                  </a:cubicBezTo>
                  <a:cubicBezTo>
                    <a:pt x="1" y="67"/>
                    <a:pt x="1" y="67"/>
                    <a:pt x="24" y="91"/>
                  </a:cubicBezTo>
                  <a:lnTo>
                    <a:pt x="91" y="91"/>
                  </a:lnTo>
                  <a:lnTo>
                    <a:pt x="91" y="22"/>
                  </a:lnTo>
                  <a:cubicBezTo>
                    <a:pt x="69"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9"/>
            <p:cNvSpPr/>
            <p:nvPr/>
          </p:nvSpPr>
          <p:spPr>
            <a:xfrm>
              <a:off x="631844" y="4002979"/>
              <a:ext cx="10747" cy="9957"/>
            </a:xfrm>
            <a:custGeom>
              <a:rect b="b" l="l" r="r" t="t"/>
              <a:pathLst>
                <a:path extrusionOk="0" h="63" w="68">
                  <a:moveTo>
                    <a:pt x="0" y="1"/>
                  </a:moveTo>
                  <a:lnTo>
                    <a:pt x="0" y="46"/>
                  </a:lnTo>
                  <a:cubicBezTo>
                    <a:pt x="11" y="57"/>
                    <a:pt x="23" y="62"/>
                    <a:pt x="31" y="62"/>
                  </a:cubicBezTo>
                  <a:cubicBezTo>
                    <a:pt x="40" y="62"/>
                    <a:pt x="46" y="57"/>
                    <a:pt x="46" y="46"/>
                  </a:cubicBezTo>
                  <a:cubicBezTo>
                    <a:pt x="67" y="46"/>
                    <a:pt x="67"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9"/>
            <p:cNvSpPr/>
            <p:nvPr/>
          </p:nvSpPr>
          <p:spPr>
            <a:xfrm>
              <a:off x="628209" y="4000293"/>
              <a:ext cx="18017" cy="13433"/>
            </a:xfrm>
            <a:custGeom>
              <a:rect b="b" l="l" r="r" t="t"/>
              <a:pathLst>
                <a:path extrusionOk="0" h="85" w="114">
                  <a:moveTo>
                    <a:pt x="69" y="39"/>
                  </a:moveTo>
                  <a:lnTo>
                    <a:pt x="69" y="63"/>
                  </a:lnTo>
                  <a:lnTo>
                    <a:pt x="45" y="63"/>
                  </a:lnTo>
                  <a:lnTo>
                    <a:pt x="45" y="39"/>
                  </a:lnTo>
                  <a:close/>
                  <a:moveTo>
                    <a:pt x="57" y="0"/>
                  </a:moveTo>
                  <a:cubicBezTo>
                    <a:pt x="46" y="0"/>
                    <a:pt x="34" y="6"/>
                    <a:pt x="23" y="18"/>
                  </a:cubicBezTo>
                  <a:lnTo>
                    <a:pt x="0" y="39"/>
                  </a:lnTo>
                  <a:cubicBezTo>
                    <a:pt x="0" y="63"/>
                    <a:pt x="23" y="63"/>
                    <a:pt x="23" y="85"/>
                  </a:cubicBezTo>
                  <a:lnTo>
                    <a:pt x="90" y="85"/>
                  </a:lnTo>
                  <a:cubicBezTo>
                    <a:pt x="114" y="63"/>
                    <a:pt x="114" y="39"/>
                    <a:pt x="90"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9"/>
            <p:cNvSpPr/>
            <p:nvPr/>
          </p:nvSpPr>
          <p:spPr>
            <a:xfrm>
              <a:off x="699484" y="3935022"/>
              <a:ext cx="11063" cy="10115"/>
            </a:xfrm>
            <a:custGeom>
              <a:rect b="b" l="l" r="r" t="t"/>
              <a:pathLst>
                <a:path extrusionOk="0" h="64" w="70">
                  <a:moveTo>
                    <a:pt x="1" y="1"/>
                  </a:moveTo>
                  <a:lnTo>
                    <a:pt x="1" y="46"/>
                  </a:lnTo>
                  <a:cubicBezTo>
                    <a:pt x="12" y="58"/>
                    <a:pt x="24" y="64"/>
                    <a:pt x="32"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9"/>
            <p:cNvSpPr/>
            <p:nvPr/>
          </p:nvSpPr>
          <p:spPr>
            <a:xfrm>
              <a:off x="696008" y="3931703"/>
              <a:ext cx="14540" cy="14382"/>
            </a:xfrm>
            <a:custGeom>
              <a:rect b="b" l="l" r="r" t="t"/>
              <a:pathLst>
                <a:path extrusionOk="0" h="91" w="92">
                  <a:moveTo>
                    <a:pt x="68" y="45"/>
                  </a:moveTo>
                  <a:lnTo>
                    <a:pt x="68" y="67"/>
                  </a:lnTo>
                  <a:lnTo>
                    <a:pt x="46" y="67"/>
                  </a:lnTo>
                  <a:lnTo>
                    <a:pt x="46" y="45"/>
                  </a:lnTo>
                  <a:close/>
                  <a:moveTo>
                    <a:pt x="46" y="0"/>
                  </a:moveTo>
                  <a:lnTo>
                    <a:pt x="23" y="22"/>
                  </a:lnTo>
                  <a:lnTo>
                    <a:pt x="1" y="45"/>
                  </a:lnTo>
                  <a:cubicBezTo>
                    <a:pt x="1" y="67"/>
                    <a:pt x="23" y="67"/>
                    <a:pt x="23" y="91"/>
                  </a:cubicBezTo>
                  <a:lnTo>
                    <a:pt x="91" y="91"/>
                  </a:lnTo>
                  <a:lnTo>
                    <a:pt x="91" y="45"/>
                  </a:lnTo>
                  <a:lnTo>
                    <a:pt x="91" y="22"/>
                  </a:lnTo>
                  <a:cubicBezTo>
                    <a:pt x="68"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9"/>
            <p:cNvSpPr/>
            <p:nvPr/>
          </p:nvSpPr>
          <p:spPr>
            <a:xfrm>
              <a:off x="631844" y="4138577"/>
              <a:ext cx="10747" cy="9798"/>
            </a:xfrm>
            <a:custGeom>
              <a:rect b="b" l="l" r="r" t="t"/>
              <a:pathLst>
                <a:path extrusionOk="0" h="62" w="68">
                  <a:moveTo>
                    <a:pt x="0" y="1"/>
                  </a:moveTo>
                  <a:lnTo>
                    <a:pt x="0" y="46"/>
                  </a:lnTo>
                  <a:cubicBezTo>
                    <a:pt x="11" y="57"/>
                    <a:pt x="23" y="62"/>
                    <a:pt x="31" y="62"/>
                  </a:cubicBezTo>
                  <a:cubicBezTo>
                    <a:pt x="40" y="62"/>
                    <a:pt x="46" y="57"/>
                    <a:pt x="46" y="46"/>
                  </a:cubicBezTo>
                  <a:cubicBezTo>
                    <a:pt x="67" y="46"/>
                    <a:pt x="67"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9"/>
            <p:cNvSpPr/>
            <p:nvPr/>
          </p:nvSpPr>
          <p:spPr>
            <a:xfrm>
              <a:off x="628209" y="4135732"/>
              <a:ext cx="18017" cy="13591"/>
            </a:xfrm>
            <a:custGeom>
              <a:rect b="b" l="l" r="r" t="t"/>
              <a:pathLst>
                <a:path extrusionOk="0" h="86" w="114">
                  <a:moveTo>
                    <a:pt x="45" y="19"/>
                  </a:moveTo>
                  <a:cubicBezTo>
                    <a:pt x="69" y="19"/>
                    <a:pt x="69" y="19"/>
                    <a:pt x="69" y="40"/>
                  </a:cubicBezTo>
                  <a:lnTo>
                    <a:pt x="69" y="64"/>
                  </a:lnTo>
                  <a:lnTo>
                    <a:pt x="45" y="64"/>
                  </a:lnTo>
                  <a:lnTo>
                    <a:pt x="45" y="40"/>
                  </a:lnTo>
                  <a:lnTo>
                    <a:pt x="45" y="19"/>
                  </a:lnTo>
                  <a:close/>
                  <a:moveTo>
                    <a:pt x="57" y="1"/>
                  </a:moveTo>
                  <a:cubicBezTo>
                    <a:pt x="46" y="1"/>
                    <a:pt x="34" y="7"/>
                    <a:pt x="23" y="19"/>
                  </a:cubicBezTo>
                  <a:cubicBezTo>
                    <a:pt x="0" y="19"/>
                    <a:pt x="0" y="64"/>
                    <a:pt x="23" y="85"/>
                  </a:cubicBezTo>
                  <a:lnTo>
                    <a:pt x="90" y="85"/>
                  </a:lnTo>
                  <a:cubicBezTo>
                    <a:pt x="114" y="64"/>
                    <a:pt x="114" y="19"/>
                    <a:pt x="90" y="19"/>
                  </a:cubicBez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9"/>
            <p:cNvSpPr/>
            <p:nvPr/>
          </p:nvSpPr>
          <p:spPr>
            <a:xfrm>
              <a:off x="631844" y="4206218"/>
              <a:ext cx="10747" cy="7270"/>
            </a:xfrm>
            <a:custGeom>
              <a:rect b="b" l="l" r="r" t="t"/>
              <a:pathLst>
                <a:path extrusionOk="0" h="46" w="68">
                  <a:moveTo>
                    <a:pt x="0" y="1"/>
                  </a:moveTo>
                  <a:lnTo>
                    <a:pt x="0" y="46"/>
                  </a:lnTo>
                  <a:lnTo>
                    <a:pt x="46" y="46"/>
                  </a:lnTo>
                  <a:cubicBezTo>
                    <a:pt x="67" y="24"/>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9"/>
            <p:cNvSpPr/>
            <p:nvPr/>
          </p:nvSpPr>
          <p:spPr>
            <a:xfrm>
              <a:off x="628209" y="4202741"/>
              <a:ext cx="18017" cy="14540"/>
            </a:xfrm>
            <a:custGeom>
              <a:rect b="b" l="l" r="r" t="t"/>
              <a:pathLst>
                <a:path extrusionOk="0" h="92" w="114">
                  <a:moveTo>
                    <a:pt x="45" y="23"/>
                  </a:moveTo>
                  <a:cubicBezTo>
                    <a:pt x="69" y="23"/>
                    <a:pt x="69" y="23"/>
                    <a:pt x="69" y="46"/>
                  </a:cubicBezTo>
                  <a:cubicBezTo>
                    <a:pt x="69" y="57"/>
                    <a:pt x="63" y="62"/>
                    <a:pt x="57" y="62"/>
                  </a:cubicBezTo>
                  <a:cubicBezTo>
                    <a:pt x="51" y="62"/>
                    <a:pt x="45" y="57"/>
                    <a:pt x="45" y="46"/>
                  </a:cubicBezTo>
                  <a:lnTo>
                    <a:pt x="45" y="23"/>
                  </a:lnTo>
                  <a:close/>
                  <a:moveTo>
                    <a:pt x="45" y="1"/>
                  </a:moveTo>
                  <a:cubicBezTo>
                    <a:pt x="45" y="1"/>
                    <a:pt x="23" y="1"/>
                    <a:pt x="23" y="23"/>
                  </a:cubicBezTo>
                  <a:cubicBezTo>
                    <a:pt x="23" y="23"/>
                    <a:pt x="0" y="23"/>
                    <a:pt x="0" y="46"/>
                  </a:cubicBezTo>
                  <a:cubicBezTo>
                    <a:pt x="0" y="68"/>
                    <a:pt x="23" y="68"/>
                    <a:pt x="23" y="68"/>
                  </a:cubicBezTo>
                  <a:cubicBezTo>
                    <a:pt x="23" y="91"/>
                    <a:pt x="45" y="91"/>
                    <a:pt x="45" y="91"/>
                  </a:cubicBezTo>
                  <a:cubicBezTo>
                    <a:pt x="69" y="91"/>
                    <a:pt x="69" y="91"/>
                    <a:pt x="90" y="68"/>
                  </a:cubicBezTo>
                  <a:cubicBezTo>
                    <a:pt x="114" y="68"/>
                    <a:pt x="114" y="23"/>
                    <a:pt x="90" y="23"/>
                  </a:cubicBezTo>
                  <a:cubicBezTo>
                    <a:pt x="69" y="1"/>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9"/>
            <p:cNvSpPr/>
            <p:nvPr/>
          </p:nvSpPr>
          <p:spPr>
            <a:xfrm>
              <a:off x="563887" y="4138577"/>
              <a:ext cx="11063" cy="9798"/>
            </a:xfrm>
            <a:custGeom>
              <a:rect b="b" l="l" r="r" t="t"/>
              <a:pathLst>
                <a:path extrusionOk="0" h="62" w="70">
                  <a:moveTo>
                    <a:pt x="24" y="1"/>
                  </a:moveTo>
                  <a:cubicBezTo>
                    <a:pt x="1" y="22"/>
                    <a:pt x="1" y="46"/>
                    <a:pt x="24" y="46"/>
                  </a:cubicBezTo>
                  <a:cubicBezTo>
                    <a:pt x="24" y="57"/>
                    <a:pt x="30" y="62"/>
                    <a:pt x="35" y="62"/>
                  </a:cubicBezTo>
                  <a:cubicBezTo>
                    <a:pt x="40" y="62"/>
                    <a:pt x="46"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9"/>
            <p:cNvSpPr/>
            <p:nvPr/>
          </p:nvSpPr>
          <p:spPr>
            <a:xfrm>
              <a:off x="560410" y="4135732"/>
              <a:ext cx="14540" cy="13591"/>
            </a:xfrm>
            <a:custGeom>
              <a:rect b="b" l="l" r="r" t="t"/>
              <a:pathLst>
                <a:path extrusionOk="0" h="86" w="92">
                  <a:moveTo>
                    <a:pt x="46" y="19"/>
                  </a:moveTo>
                  <a:cubicBezTo>
                    <a:pt x="68" y="19"/>
                    <a:pt x="68" y="19"/>
                    <a:pt x="68" y="40"/>
                  </a:cubicBezTo>
                  <a:lnTo>
                    <a:pt x="68" y="64"/>
                  </a:lnTo>
                  <a:lnTo>
                    <a:pt x="46" y="64"/>
                  </a:lnTo>
                  <a:lnTo>
                    <a:pt x="46" y="40"/>
                  </a:lnTo>
                  <a:lnTo>
                    <a:pt x="46" y="19"/>
                  </a:lnTo>
                  <a:close/>
                  <a:moveTo>
                    <a:pt x="57" y="1"/>
                  </a:moveTo>
                  <a:cubicBezTo>
                    <a:pt x="46" y="1"/>
                    <a:pt x="34" y="7"/>
                    <a:pt x="23" y="19"/>
                  </a:cubicBezTo>
                  <a:cubicBezTo>
                    <a:pt x="1" y="19"/>
                    <a:pt x="1" y="64"/>
                    <a:pt x="23" y="85"/>
                  </a:cubicBezTo>
                  <a:lnTo>
                    <a:pt x="91" y="85"/>
                  </a:lnTo>
                  <a:lnTo>
                    <a:pt x="91" y="40"/>
                  </a:lnTo>
                  <a:lnTo>
                    <a:pt x="91" y="19"/>
                  </a:lnTo>
                  <a:cubicBezTo>
                    <a:pt x="80"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9"/>
            <p:cNvSpPr/>
            <p:nvPr/>
          </p:nvSpPr>
          <p:spPr>
            <a:xfrm>
              <a:off x="699484" y="4138577"/>
              <a:ext cx="11063" cy="9798"/>
            </a:xfrm>
            <a:custGeom>
              <a:rect b="b" l="l" r="r" t="t"/>
              <a:pathLst>
                <a:path extrusionOk="0" h="62" w="70">
                  <a:moveTo>
                    <a:pt x="1" y="1"/>
                  </a:moveTo>
                  <a:lnTo>
                    <a:pt x="1" y="46"/>
                  </a:lnTo>
                  <a:cubicBezTo>
                    <a:pt x="12" y="57"/>
                    <a:pt x="24" y="62"/>
                    <a:pt x="32" y="62"/>
                  </a:cubicBezTo>
                  <a:cubicBezTo>
                    <a:pt x="40" y="62"/>
                    <a:pt x="46"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9"/>
            <p:cNvSpPr/>
            <p:nvPr/>
          </p:nvSpPr>
          <p:spPr>
            <a:xfrm>
              <a:off x="696008" y="4135732"/>
              <a:ext cx="14540" cy="13591"/>
            </a:xfrm>
            <a:custGeom>
              <a:rect b="b" l="l" r="r" t="t"/>
              <a:pathLst>
                <a:path extrusionOk="0" h="86" w="92">
                  <a:moveTo>
                    <a:pt x="46" y="19"/>
                  </a:moveTo>
                  <a:cubicBezTo>
                    <a:pt x="46" y="19"/>
                    <a:pt x="68" y="19"/>
                    <a:pt x="68" y="40"/>
                  </a:cubicBezTo>
                  <a:lnTo>
                    <a:pt x="68" y="64"/>
                  </a:lnTo>
                  <a:lnTo>
                    <a:pt x="46" y="64"/>
                  </a:lnTo>
                  <a:lnTo>
                    <a:pt x="46" y="40"/>
                  </a:lnTo>
                  <a:lnTo>
                    <a:pt x="46" y="19"/>
                  </a:lnTo>
                  <a:close/>
                  <a:moveTo>
                    <a:pt x="57" y="1"/>
                  </a:moveTo>
                  <a:cubicBezTo>
                    <a:pt x="46" y="1"/>
                    <a:pt x="34" y="7"/>
                    <a:pt x="23" y="19"/>
                  </a:cubicBezTo>
                  <a:cubicBezTo>
                    <a:pt x="1" y="19"/>
                    <a:pt x="1" y="64"/>
                    <a:pt x="23" y="85"/>
                  </a:cubicBezTo>
                  <a:lnTo>
                    <a:pt x="91" y="85"/>
                  </a:lnTo>
                  <a:lnTo>
                    <a:pt x="91" y="40"/>
                  </a:lnTo>
                  <a:lnTo>
                    <a:pt x="91" y="19"/>
                  </a:lnTo>
                  <a:cubicBezTo>
                    <a:pt x="79" y="7"/>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9"/>
            <p:cNvSpPr/>
            <p:nvPr/>
          </p:nvSpPr>
          <p:spPr>
            <a:xfrm>
              <a:off x="631844" y="4070620"/>
              <a:ext cx="10747" cy="10115"/>
            </a:xfrm>
            <a:custGeom>
              <a:rect b="b" l="l" r="r" t="t"/>
              <a:pathLst>
                <a:path extrusionOk="0" h="64" w="68">
                  <a:moveTo>
                    <a:pt x="0" y="1"/>
                  </a:moveTo>
                  <a:lnTo>
                    <a:pt x="0" y="46"/>
                  </a:lnTo>
                  <a:cubicBezTo>
                    <a:pt x="11" y="58"/>
                    <a:pt x="23" y="64"/>
                    <a:pt x="31" y="64"/>
                  </a:cubicBezTo>
                  <a:cubicBezTo>
                    <a:pt x="40" y="64"/>
                    <a:pt x="46" y="58"/>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9"/>
            <p:cNvSpPr/>
            <p:nvPr/>
          </p:nvSpPr>
          <p:spPr>
            <a:xfrm>
              <a:off x="628209" y="4067301"/>
              <a:ext cx="18017" cy="14382"/>
            </a:xfrm>
            <a:custGeom>
              <a:rect b="b" l="l" r="r" t="t"/>
              <a:pathLst>
                <a:path extrusionOk="0" h="91" w="114">
                  <a:moveTo>
                    <a:pt x="69" y="45"/>
                  </a:moveTo>
                  <a:lnTo>
                    <a:pt x="69" y="67"/>
                  </a:lnTo>
                  <a:lnTo>
                    <a:pt x="45" y="67"/>
                  </a:lnTo>
                  <a:lnTo>
                    <a:pt x="45" y="45"/>
                  </a:lnTo>
                  <a:close/>
                  <a:moveTo>
                    <a:pt x="45" y="0"/>
                  </a:moveTo>
                  <a:cubicBezTo>
                    <a:pt x="45" y="0"/>
                    <a:pt x="23" y="0"/>
                    <a:pt x="23" y="22"/>
                  </a:cubicBezTo>
                  <a:lnTo>
                    <a:pt x="0" y="45"/>
                  </a:lnTo>
                  <a:cubicBezTo>
                    <a:pt x="0" y="67"/>
                    <a:pt x="23" y="67"/>
                    <a:pt x="23" y="90"/>
                  </a:cubicBezTo>
                  <a:lnTo>
                    <a:pt x="90" y="90"/>
                  </a:lnTo>
                  <a:cubicBezTo>
                    <a:pt x="114" y="67"/>
                    <a:pt x="114" y="45"/>
                    <a:pt x="90" y="22"/>
                  </a:cubicBezTo>
                  <a:cubicBezTo>
                    <a:pt x="69" y="0"/>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9"/>
            <p:cNvSpPr/>
            <p:nvPr/>
          </p:nvSpPr>
          <p:spPr>
            <a:xfrm>
              <a:off x="563887" y="4070620"/>
              <a:ext cx="11063" cy="10115"/>
            </a:xfrm>
            <a:custGeom>
              <a:rect b="b" l="l" r="r" t="t"/>
              <a:pathLst>
                <a:path extrusionOk="0" h="64" w="70">
                  <a:moveTo>
                    <a:pt x="24" y="1"/>
                  </a:moveTo>
                  <a:cubicBezTo>
                    <a:pt x="1" y="24"/>
                    <a:pt x="1" y="46"/>
                    <a:pt x="24" y="46"/>
                  </a:cubicBezTo>
                  <a:cubicBezTo>
                    <a:pt x="24" y="58"/>
                    <a:pt x="30" y="64"/>
                    <a:pt x="35"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9"/>
            <p:cNvSpPr/>
            <p:nvPr/>
          </p:nvSpPr>
          <p:spPr>
            <a:xfrm>
              <a:off x="560410" y="4067301"/>
              <a:ext cx="14540" cy="14382"/>
            </a:xfrm>
            <a:custGeom>
              <a:rect b="b" l="l" r="r" t="t"/>
              <a:pathLst>
                <a:path extrusionOk="0" h="91" w="92">
                  <a:moveTo>
                    <a:pt x="68" y="45"/>
                  </a:moveTo>
                  <a:lnTo>
                    <a:pt x="68" y="67"/>
                  </a:lnTo>
                  <a:lnTo>
                    <a:pt x="46" y="67"/>
                  </a:lnTo>
                  <a:lnTo>
                    <a:pt x="46" y="45"/>
                  </a:lnTo>
                  <a:close/>
                  <a:moveTo>
                    <a:pt x="46" y="0"/>
                  </a:moveTo>
                  <a:cubicBezTo>
                    <a:pt x="46" y="0"/>
                    <a:pt x="23" y="0"/>
                    <a:pt x="23" y="22"/>
                  </a:cubicBezTo>
                  <a:lnTo>
                    <a:pt x="1" y="45"/>
                  </a:lnTo>
                  <a:cubicBezTo>
                    <a:pt x="1" y="67"/>
                    <a:pt x="23" y="67"/>
                    <a:pt x="23" y="90"/>
                  </a:cubicBezTo>
                  <a:lnTo>
                    <a:pt x="91" y="90"/>
                  </a:lnTo>
                  <a:lnTo>
                    <a:pt x="91" y="45"/>
                  </a:lnTo>
                  <a:lnTo>
                    <a:pt x="91" y="22"/>
                  </a:lnTo>
                  <a:cubicBezTo>
                    <a:pt x="91"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9"/>
            <p:cNvSpPr/>
            <p:nvPr/>
          </p:nvSpPr>
          <p:spPr>
            <a:xfrm>
              <a:off x="1102801" y="3396582"/>
              <a:ext cx="10747" cy="9798"/>
            </a:xfrm>
            <a:custGeom>
              <a:rect b="b" l="l" r="r" t="t"/>
              <a:pathLst>
                <a:path extrusionOk="0" h="62" w="68">
                  <a:moveTo>
                    <a:pt x="22" y="0"/>
                  </a:moveTo>
                  <a:cubicBezTo>
                    <a:pt x="0" y="22"/>
                    <a:pt x="0" y="22"/>
                    <a:pt x="22" y="45"/>
                  </a:cubicBezTo>
                  <a:cubicBezTo>
                    <a:pt x="22" y="56"/>
                    <a:pt x="28" y="61"/>
                    <a:pt x="36" y="61"/>
                  </a:cubicBezTo>
                  <a:cubicBezTo>
                    <a:pt x="45" y="61"/>
                    <a:pt x="56" y="56"/>
                    <a:pt x="67" y="45"/>
                  </a:cubicBezTo>
                  <a:lnTo>
                    <a:pt x="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9"/>
            <p:cNvSpPr/>
            <p:nvPr/>
          </p:nvSpPr>
          <p:spPr>
            <a:xfrm>
              <a:off x="1102801" y="3392789"/>
              <a:ext cx="14382" cy="14382"/>
            </a:xfrm>
            <a:custGeom>
              <a:rect b="b" l="l" r="r" t="t"/>
              <a:pathLst>
                <a:path extrusionOk="0" h="91" w="91">
                  <a:moveTo>
                    <a:pt x="46" y="24"/>
                  </a:moveTo>
                  <a:lnTo>
                    <a:pt x="46" y="46"/>
                  </a:lnTo>
                  <a:cubicBezTo>
                    <a:pt x="67" y="46"/>
                    <a:pt x="67" y="46"/>
                    <a:pt x="46" y="69"/>
                  </a:cubicBezTo>
                  <a:lnTo>
                    <a:pt x="22" y="69"/>
                  </a:lnTo>
                  <a:lnTo>
                    <a:pt x="22" y="46"/>
                  </a:lnTo>
                  <a:cubicBezTo>
                    <a:pt x="22" y="24"/>
                    <a:pt x="46" y="24"/>
                    <a:pt x="46" y="24"/>
                  </a:cubicBezTo>
                  <a:close/>
                  <a:moveTo>
                    <a:pt x="46" y="1"/>
                  </a:moveTo>
                  <a:cubicBezTo>
                    <a:pt x="22" y="1"/>
                    <a:pt x="22" y="1"/>
                    <a:pt x="0" y="24"/>
                  </a:cubicBezTo>
                  <a:lnTo>
                    <a:pt x="0" y="46"/>
                  </a:lnTo>
                  <a:lnTo>
                    <a:pt x="0" y="69"/>
                  </a:lnTo>
                  <a:cubicBezTo>
                    <a:pt x="22" y="91"/>
                    <a:pt x="22" y="91"/>
                    <a:pt x="46" y="91"/>
                  </a:cubicBezTo>
                  <a:cubicBezTo>
                    <a:pt x="46" y="91"/>
                    <a:pt x="67" y="91"/>
                    <a:pt x="67" y="69"/>
                  </a:cubicBezTo>
                  <a:cubicBezTo>
                    <a:pt x="91" y="69"/>
                    <a:pt x="91" y="69"/>
                    <a:pt x="91" y="46"/>
                  </a:cubicBezTo>
                  <a:cubicBezTo>
                    <a:pt x="91" y="46"/>
                    <a:pt x="91" y="24"/>
                    <a:pt x="67" y="24"/>
                  </a:cubicBezTo>
                  <a:cubicBezTo>
                    <a:pt x="67" y="1"/>
                    <a:pt x="46"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9"/>
            <p:cNvSpPr/>
            <p:nvPr/>
          </p:nvSpPr>
          <p:spPr>
            <a:xfrm>
              <a:off x="1170442" y="3396582"/>
              <a:ext cx="11063" cy="9798"/>
            </a:xfrm>
            <a:custGeom>
              <a:rect b="b" l="l" r="r" t="t"/>
              <a:pathLst>
                <a:path extrusionOk="0" h="62" w="70">
                  <a:moveTo>
                    <a:pt x="24" y="0"/>
                  </a:moveTo>
                  <a:cubicBezTo>
                    <a:pt x="0" y="22"/>
                    <a:pt x="0" y="22"/>
                    <a:pt x="24" y="45"/>
                  </a:cubicBezTo>
                  <a:cubicBezTo>
                    <a:pt x="24" y="56"/>
                    <a:pt x="29" y="61"/>
                    <a:pt x="38" y="61"/>
                  </a:cubicBezTo>
                  <a:cubicBezTo>
                    <a:pt x="46" y="61"/>
                    <a:pt x="57"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9"/>
            <p:cNvSpPr/>
            <p:nvPr/>
          </p:nvSpPr>
          <p:spPr>
            <a:xfrm>
              <a:off x="1166965" y="3393737"/>
              <a:ext cx="17859" cy="13433"/>
            </a:xfrm>
            <a:custGeom>
              <a:rect b="b" l="l" r="r" t="t"/>
              <a:pathLst>
                <a:path extrusionOk="0" h="85" w="113">
                  <a:moveTo>
                    <a:pt x="68" y="18"/>
                  </a:moveTo>
                  <a:lnTo>
                    <a:pt x="68" y="40"/>
                  </a:lnTo>
                  <a:lnTo>
                    <a:pt x="68" y="63"/>
                  </a:lnTo>
                  <a:lnTo>
                    <a:pt x="46" y="63"/>
                  </a:lnTo>
                  <a:lnTo>
                    <a:pt x="46" y="40"/>
                  </a:lnTo>
                  <a:cubicBezTo>
                    <a:pt x="46" y="18"/>
                    <a:pt x="68" y="18"/>
                    <a:pt x="68" y="18"/>
                  </a:cubicBezTo>
                  <a:close/>
                  <a:moveTo>
                    <a:pt x="57" y="0"/>
                  </a:moveTo>
                  <a:cubicBezTo>
                    <a:pt x="45" y="0"/>
                    <a:pt x="34" y="6"/>
                    <a:pt x="22" y="18"/>
                  </a:cubicBezTo>
                  <a:cubicBezTo>
                    <a:pt x="1" y="18"/>
                    <a:pt x="1" y="63"/>
                    <a:pt x="22" y="63"/>
                  </a:cubicBezTo>
                  <a:cubicBezTo>
                    <a:pt x="46" y="85"/>
                    <a:pt x="46" y="85"/>
                    <a:pt x="68" y="85"/>
                  </a:cubicBezTo>
                  <a:cubicBezTo>
                    <a:pt x="68" y="85"/>
                    <a:pt x="91" y="85"/>
                    <a:pt x="91" y="63"/>
                  </a:cubicBezTo>
                  <a:cubicBezTo>
                    <a:pt x="91" y="63"/>
                    <a:pt x="113" y="63"/>
                    <a:pt x="113" y="40"/>
                  </a:cubicBez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9"/>
            <p:cNvSpPr/>
            <p:nvPr/>
          </p:nvSpPr>
          <p:spPr>
            <a:xfrm>
              <a:off x="1034844" y="3464223"/>
              <a:ext cx="11063" cy="7270"/>
            </a:xfrm>
            <a:custGeom>
              <a:rect b="b" l="l" r="r" t="t"/>
              <a:pathLst>
                <a:path extrusionOk="0" h="46" w="70">
                  <a:moveTo>
                    <a:pt x="24" y="0"/>
                  </a:moveTo>
                  <a:cubicBezTo>
                    <a:pt x="1" y="24"/>
                    <a:pt x="1" y="24"/>
                    <a:pt x="24" y="45"/>
                  </a:cubicBezTo>
                  <a:lnTo>
                    <a:pt x="69" y="45"/>
                  </a:ln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9"/>
            <p:cNvSpPr/>
            <p:nvPr/>
          </p:nvSpPr>
          <p:spPr>
            <a:xfrm>
              <a:off x="1034844" y="3460746"/>
              <a:ext cx="14382" cy="14382"/>
            </a:xfrm>
            <a:custGeom>
              <a:rect b="b" l="l" r="r" t="t"/>
              <a:pathLst>
                <a:path extrusionOk="0" h="91" w="91">
                  <a:moveTo>
                    <a:pt x="46" y="22"/>
                  </a:moveTo>
                  <a:cubicBezTo>
                    <a:pt x="46" y="46"/>
                    <a:pt x="69" y="46"/>
                    <a:pt x="69" y="46"/>
                  </a:cubicBezTo>
                  <a:lnTo>
                    <a:pt x="46" y="46"/>
                  </a:lnTo>
                  <a:lnTo>
                    <a:pt x="46" y="67"/>
                  </a:lnTo>
                  <a:lnTo>
                    <a:pt x="24" y="46"/>
                  </a:ln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67"/>
                    <a:pt x="91" y="46"/>
                  </a:cubicBezTo>
                  <a:cubicBezTo>
                    <a:pt x="91" y="22"/>
                    <a:pt x="91" y="22"/>
                    <a:pt x="69" y="22"/>
                  </a:cubicBezTo>
                  <a:cubicBezTo>
                    <a:pt x="69"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9"/>
            <p:cNvSpPr/>
            <p:nvPr/>
          </p:nvSpPr>
          <p:spPr>
            <a:xfrm>
              <a:off x="1102801" y="3529335"/>
              <a:ext cx="10747" cy="10115"/>
            </a:xfrm>
            <a:custGeom>
              <a:rect b="b" l="l" r="r" t="t"/>
              <a:pathLst>
                <a:path extrusionOk="0" h="64" w="68">
                  <a:moveTo>
                    <a:pt x="36" y="0"/>
                  </a:moveTo>
                  <a:cubicBezTo>
                    <a:pt x="28" y="0"/>
                    <a:pt x="22" y="6"/>
                    <a:pt x="22" y="18"/>
                  </a:cubicBezTo>
                  <a:cubicBezTo>
                    <a:pt x="0" y="18"/>
                    <a:pt x="0" y="40"/>
                    <a:pt x="22" y="63"/>
                  </a:cubicBezTo>
                  <a:lnTo>
                    <a:pt x="67" y="63"/>
                  </a:lnTo>
                  <a:lnTo>
                    <a:pt x="67" y="18"/>
                  </a:ln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9"/>
            <p:cNvSpPr/>
            <p:nvPr/>
          </p:nvSpPr>
          <p:spPr>
            <a:xfrm>
              <a:off x="1102801" y="3528387"/>
              <a:ext cx="14382" cy="14382"/>
            </a:xfrm>
            <a:custGeom>
              <a:rect b="b" l="l" r="r" t="t"/>
              <a:pathLst>
                <a:path extrusionOk="0" h="91" w="91">
                  <a:moveTo>
                    <a:pt x="46" y="24"/>
                  </a:moveTo>
                  <a:cubicBezTo>
                    <a:pt x="67" y="46"/>
                    <a:pt x="67" y="46"/>
                    <a:pt x="46" y="46"/>
                  </a:cubicBezTo>
                  <a:lnTo>
                    <a:pt x="46" y="69"/>
                  </a:lnTo>
                  <a:lnTo>
                    <a:pt x="22" y="46"/>
                  </a:lnTo>
                  <a:lnTo>
                    <a:pt x="22" y="24"/>
                  </a:lnTo>
                  <a:close/>
                  <a:moveTo>
                    <a:pt x="0" y="0"/>
                  </a:moveTo>
                  <a:lnTo>
                    <a:pt x="0" y="46"/>
                  </a:ln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9"/>
            <p:cNvSpPr/>
            <p:nvPr/>
          </p:nvSpPr>
          <p:spPr>
            <a:xfrm>
              <a:off x="1034844" y="3529335"/>
              <a:ext cx="11063" cy="10115"/>
            </a:xfrm>
            <a:custGeom>
              <a:rect b="b" l="l" r="r" t="t"/>
              <a:pathLst>
                <a:path extrusionOk="0" h="64" w="70">
                  <a:moveTo>
                    <a:pt x="38" y="0"/>
                  </a:moveTo>
                  <a:cubicBezTo>
                    <a:pt x="29" y="0"/>
                    <a:pt x="24" y="6"/>
                    <a:pt x="24" y="18"/>
                  </a:cubicBezTo>
                  <a:cubicBezTo>
                    <a:pt x="1" y="18"/>
                    <a:pt x="1" y="40"/>
                    <a:pt x="24" y="63"/>
                  </a:cubicBezTo>
                  <a:lnTo>
                    <a:pt x="69" y="63"/>
                  </a:lnTo>
                  <a:lnTo>
                    <a:pt x="69" y="18"/>
                  </a:lnTo>
                  <a:cubicBezTo>
                    <a:pt x="57"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9"/>
            <p:cNvSpPr/>
            <p:nvPr/>
          </p:nvSpPr>
          <p:spPr>
            <a:xfrm>
              <a:off x="1034844" y="3528387"/>
              <a:ext cx="14382" cy="14382"/>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69"/>
                    <a:pt x="91" y="46"/>
                    <a:pt x="91" y="46"/>
                  </a:cubicBezTo>
                  <a:cubicBezTo>
                    <a:pt x="91" y="24"/>
                    <a:pt x="91" y="2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9"/>
            <p:cNvSpPr/>
            <p:nvPr/>
          </p:nvSpPr>
          <p:spPr>
            <a:xfrm>
              <a:off x="967203" y="3464223"/>
              <a:ext cx="10747" cy="7270"/>
            </a:xfrm>
            <a:custGeom>
              <a:rect b="b" l="l" r="r" t="t"/>
              <a:pathLst>
                <a:path extrusionOk="0" h="46" w="68">
                  <a:moveTo>
                    <a:pt x="22" y="0"/>
                  </a:moveTo>
                  <a:cubicBezTo>
                    <a:pt x="1" y="24"/>
                    <a:pt x="1" y="24"/>
                    <a:pt x="22" y="45"/>
                  </a:cubicBezTo>
                  <a:lnTo>
                    <a:pt x="67" y="45"/>
                  </a:lnTo>
                  <a:lnTo>
                    <a:pt x="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9"/>
            <p:cNvSpPr/>
            <p:nvPr/>
          </p:nvSpPr>
          <p:spPr>
            <a:xfrm>
              <a:off x="967203" y="3461536"/>
              <a:ext cx="14382" cy="13591"/>
            </a:xfrm>
            <a:custGeom>
              <a:rect b="b" l="l" r="r" t="t"/>
              <a:pathLst>
                <a:path extrusionOk="0" h="86" w="91">
                  <a:moveTo>
                    <a:pt x="45" y="1"/>
                  </a:moveTo>
                  <a:cubicBezTo>
                    <a:pt x="33" y="1"/>
                    <a:pt x="22" y="6"/>
                    <a:pt x="22" y="17"/>
                  </a:cubicBezTo>
                  <a:lnTo>
                    <a:pt x="46" y="17"/>
                  </a:lnTo>
                  <a:lnTo>
                    <a:pt x="67" y="41"/>
                  </a:lnTo>
                  <a:lnTo>
                    <a:pt x="46" y="41"/>
                  </a:lnTo>
                  <a:cubicBezTo>
                    <a:pt x="46" y="51"/>
                    <a:pt x="46" y="57"/>
                    <a:pt x="43" y="57"/>
                  </a:cubicBezTo>
                  <a:cubicBezTo>
                    <a:pt x="40" y="57"/>
                    <a:pt x="34" y="51"/>
                    <a:pt x="22" y="41"/>
                  </a:cubicBezTo>
                  <a:lnTo>
                    <a:pt x="22" y="17"/>
                  </a:lnTo>
                  <a:cubicBezTo>
                    <a:pt x="1" y="17"/>
                    <a:pt x="1" y="17"/>
                    <a:pt x="1" y="41"/>
                  </a:cubicBezTo>
                  <a:cubicBezTo>
                    <a:pt x="1" y="62"/>
                    <a:pt x="1" y="62"/>
                    <a:pt x="22" y="62"/>
                  </a:cubicBezTo>
                  <a:cubicBezTo>
                    <a:pt x="22" y="86"/>
                    <a:pt x="22" y="86"/>
                    <a:pt x="46" y="86"/>
                  </a:cubicBezTo>
                  <a:cubicBezTo>
                    <a:pt x="46" y="86"/>
                    <a:pt x="67" y="86"/>
                    <a:pt x="67" y="62"/>
                  </a:cubicBezTo>
                  <a:cubicBezTo>
                    <a:pt x="91" y="62"/>
                    <a:pt x="91" y="62"/>
                    <a:pt x="91" y="41"/>
                  </a:cubicBezTo>
                  <a:cubicBezTo>
                    <a:pt x="91" y="17"/>
                    <a:pt x="91" y="17"/>
                    <a:pt x="67" y="17"/>
                  </a:cubicBezTo>
                  <a:cubicBezTo>
                    <a:pt x="67" y="6"/>
                    <a:pt x="56"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9"/>
            <p:cNvSpPr/>
            <p:nvPr/>
          </p:nvSpPr>
          <p:spPr>
            <a:xfrm>
              <a:off x="1102801" y="3464223"/>
              <a:ext cx="10747" cy="7270"/>
            </a:xfrm>
            <a:custGeom>
              <a:rect b="b" l="l" r="r" t="t"/>
              <a:pathLst>
                <a:path extrusionOk="0" h="46" w="68">
                  <a:moveTo>
                    <a:pt x="22" y="0"/>
                  </a:moveTo>
                  <a:cubicBezTo>
                    <a:pt x="0" y="24"/>
                    <a:pt x="0" y="24"/>
                    <a:pt x="22" y="45"/>
                  </a:cubicBezTo>
                  <a:lnTo>
                    <a:pt x="67" y="45"/>
                  </a:lnTo>
                  <a:lnTo>
                    <a:pt x="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9"/>
            <p:cNvSpPr/>
            <p:nvPr/>
          </p:nvSpPr>
          <p:spPr>
            <a:xfrm>
              <a:off x="1102801" y="3461536"/>
              <a:ext cx="14382" cy="13591"/>
            </a:xfrm>
            <a:custGeom>
              <a:rect b="b" l="l" r="r" t="t"/>
              <a:pathLst>
                <a:path extrusionOk="0" h="86" w="91">
                  <a:moveTo>
                    <a:pt x="46" y="17"/>
                  </a:moveTo>
                  <a:lnTo>
                    <a:pt x="46" y="41"/>
                  </a:lnTo>
                  <a:cubicBezTo>
                    <a:pt x="46" y="51"/>
                    <a:pt x="46" y="57"/>
                    <a:pt x="43" y="57"/>
                  </a:cubicBezTo>
                  <a:cubicBezTo>
                    <a:pt x="40" y="57"/>
                    <a:pt x="34" y="51"/>
                    <a:pt x="22" y="41"/>
                  </a:cubicBezTo>
                  <a:lnTo>
                    <a:pt x="22" y="17"/>
                  </a:lnTo>
                  <a:close/>
                  <a:moveTo>
                    <a:pt x="34" y="1"/>
                  </a:moveTo>
                  <a:cubicBezTo>
                    <a:pt x="22" y="1"/>
                    <a:pt x="11" y="6"/>
                    <a:pt x="0" y="17"/>
                  </a:cubicBezTo>
                  <a:lnTo>
                    <a:pt x="0" y="41"/>
                  </a:lnTo>
                  <a:lnTo>
                    <a:pt x="0" y="62"/>
                  </a:lnTo>
                  <a:cubicBezTo>
                    <a:pt x="22" y="86"/>
                    <a:pt x="22" y="86"/>
                    <a:pt x="46" y="86"/>
                  </a:cubicBezTo>
                  <a:cubicBezTo>
                    <a:pt x="46" y="86"/>
                    <a:pt x="67" y="86"/>
                    <a:pt x="67" y="62"/>
                  </a:cubicBezTo>
                  <a:cubicBezTo>
                    <a:pt x="91" y="62"/>
                    <a:pt x="91" y="62"/>
                    <a:pt x="91" y="41"/>
                  </a:cubicBezTo>
                  <a:cubicBezTo>
                    <a:pt x="91" y="17"/>
                    <a:pt x="91" y="17"/>
                    <a:pt x="67" y="17"/>
                  </a:cubicBezTo>
                  <a:cubicBezTo>
                    <a:pt x="56" y="6"/>
                    <a:pt x="45"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9"/>
            <p:cNvSpPr/>
            <p:nvPr/>
          </p:nvSpPr>
          <p:spPr>
            <a:xfrm>
              <a:off x="1034844" y="3396582"/>
              <a:ext cx="11063" cy="9798"/>
            </a:xfrm>
            <a:custGeom>
              <a:rect b="b" l="l" r="r" t="t"/>
              <a:pathLst>
                <a:path extrusionOk="0" h="62" w="70">
                  <a:moveTo>
                    <a:pt x="24" y="0"/>
                  </a:moveTo>
                  <a:cubicBezTo>
                    <a:pt x="1" y="22"/>
                    <a:pt x="1" y="22"/>
                    <a:pt x="24" y="45"/>
                  </a:cubicBezTo>
                  <a:cubicBezTo>
                    <a:pt x="24" y="56"/>
                    <a:pt x="29" y="61"/>
                    <a:pt x="38" y="61"/>
                  </a:cubicBezTo>
                  <a:cubicBezTo>
                    <a:pt x="46" y="61"/>
                    <a:pt x="57"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9"/>
            <p:cNvSpPr/>
            <p:nvPr/>
          </p:nvSpPr>
          <p:spPr>
            <a:xfrm>
              <a:off x="1034844" y="3393737"/>
              <a:ext cx="14382" cy="13433"/>
            </a:xfrm>
            <a:custGeom>
              <a:rect b="b" l="l" r="r" t="t"/>
              <a:pathLst>
                <a:path extrusionOk="0" h="85" w="91">
                  <a:moveTo>
                    <a:pt x="43" y="23"/>
                  </a:moveTo>
                  <a:cubicBezTo>
                    <a:pt x="46" y="23"/>
                    <a:pt x="46" y="29"/>
                    <a:pt x="46" y="40"/>
                  </a:cubicBezTo>
                  <a:cubicBezTo>
                    <a:pt x="69" y="40"/>
                    <a:pt x="69" y="40"/>
                    <a:pt x="46" y="63"/>
                  </a:cubicBezTo>
                  <a:lnTo>
                    <a:pt x="24" y="63"/>
                  </a:lnTo>
                  <a:lnTo>
                    <a:pt x="24" y="40"/>
                  </a:lnTo>
                  <a:cubicBezTo>
                    <a:pt x="35" y="29"/>
                    <a:pt x="40" y="23"/>
                    <a:pt x="43" y="23"/>
                  </a:cubicBezTo>
                  <a:close/>
                  <a:moveTo>
                    <a:pt x="44" y="0"/>
                  </a:moveTo>
                  <a:cubicBezTo>
                    <a:pt x="29" y="0"/>
                    <a:pt x="12" y="6"/>
                    <a:pt x="1" y="18"/>
                  </a:cubicBezTo>
                  <a:lnTo>
                    <a:pt x="1" y="63"/>
                  </a:lnTo>
                  <a:cubicBezTo>
                    <a:pt x="24" y="85"/>
                    <a:pt x="24" y="85"/>
                    <a:pt x="46" y="85"/>
                  </a:cubicBezTo>
                  <a:cubicBezTo>
                    <a:pt x="46" y="85"/>
                    <a:pt x="69" y="85"/>
                    <a:pt x="69" y="63"/>
                  </a:cubicBezTo>
                  <a:cubicBezTo>
                    <a:pt x="91" y="63"/>
                    <a:pt x="91" y="63"/>
                    <a:pt x="91" y="40"/>
                  </a:cubicBezTo>
                  <a:cubicBezTo>
                    <a:pt x="91" y="40"/>
                    <a:pt x="91" y="18"/>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9"/>
            <p:cNvSpPr/>
            <p:nvPr/>
          </p:nvSpPr>
          <p:spPr>
            <a:xfrm>
              <a:off x="903039" y="3464223"/>
              <a:ext cx="10589" cy="7270"/>
            </a:xfrm>
            <a:custGeom>
              <a:rect b="b" l="l" r="r" t="t"/>
              <a:pathLst>
                <a:path extrusionOk="0" h="46" w="67">
                  <a:moveTo>
                    <a:pt x="0" y="0"/>
                  </a:moveTo>
                  <a:lnTo>
                    <a:pt x="0" y="45"/>
                  </a:lnTo>
                  <a:lnTo>
                    <a:pt x="45" y="45"/>
                  </a:lnTo>
                  <a:cubicBezTo>
                    <a:pt x="67" y="24"/>
                    <a:pt x="67" y="24"/>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9"/>
            <p:cNvSpPr/>
            <p:nvPr/>
          </p:nvSpPr>
          <p:spPr>
            <a:xfrm>
              <a:off x="899246" y="3460746"/>
              <a:ext cx="14382" cy="14382"/>
            </a:xfrm>
            <a:custGeom>
              <a:rect b="b" l="l" r="r" t="t"/>
              <a:pathLst>
                <a:path extrusionOk="0" h="91" w="91">
                  <a:moveTo>
                    <a:pt x="46" y="0"/>
                  </a:moveTo>
                  <a:cubicBezTo>
                    <a:pt x="46" y="0"/>
                    <a:pt x="24" y="0"/>
                    <a:pt x="24" y="22"/>
                  </a:cubicBezTo>
                  <a:cubicBezTo>
                    <a:pt x="1" y="22"/>
                    <a:pt x="1" y="22"/>
                    <a:pt x="1" y="46"/>
                  </a:cubicBezTo>
                  <a:cubicBezTo>
                    <a:pt x="1" y="67"/>
                    <a:pt x="1" y="67"/>
                    <a:pt x="24" y="67"/>
                  </a:cubicBezTo>
                  <a:cubicBezTo>
                    <a:pt x="24" y="91"/>
                    <a:pt x="46" y="91"/>
                    <a:pt x="46" y="91"/>
                  </a:cubicBezTo>
                  <a:cubicBezTo>
                    <a:pt x="69" y="91"/>
                    <a:pt x="69" y="91"/>
                    <a:pt x="69" y="67"/>
                  </a:cubicBezTo>
                  <a:cubicBezTo>
                    <a:pt x="91" y="67"/>
                    <a:pt x="91" y="67"/>
                    <a:pt x="91" y="46"/>
                  </a:cubicBezTo>
                  <a:cubicBezTo>
                    <a:pt x="91" y="22"/>
                    <a:pt x="91" y="22"/>
                    <a:pt x="69" y="22"/>
                  </a:cubicBezTo>
                  <a:lnTo>
                    <a:pt x="69" y="46"/>
                  </a:lnTo>
                  <a:cubicBezTo>
                    <a:pt x="58" y="56"/>
                    <a:pt x="52" y="62"/>
                    <a:pt x="49" y="62"/>
                  </a:cubicBezTo>
                  <a:cubicBezTo>
                    <a:pt x="46" y="62"/>
                    <a:pt x="46" y="56"/>
                    <a:pt x="46" y="46"/>
                  </a:cubicBezTo>
                  <a:cubicBezTo>
                    <a:pt x="24" y="46"/>
                    <a:pt x="24" y="46"/>
                    <a:pt x="46" y="22"/>
                  </a:cubicBezTo>
                  <a:lnTo>
                    <a:pt x="69" y="22"/>
                  </a:lnTo>
                  <a:cubicBezTo>
                    <a:pt x="69"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9"/>
            <p:cNvSpPr/>
            <p:nvPr/>
          </p:nvSpPr>
          <p:spPr>
            <a:xfrm>
              <a:off x="967203" y="3396582"/>
              <a:ext cx="10747" cy="9798"/>
            </a:xfrm>
            <a:custGeom>
              <a:rect b="b" l="l" r="r" t="t"/>
              <a:pathLst>
                <a:path extrusionOk="0" h="62" w="68">
                  <a:moveTo>
                    <a:pt x="22" y="0"/>
                  </a:moveTo>
                  <a:cubicBezTo>
                    <a:pt x="1" y="22"/>
                    <a:pt x="1" y="22"/>
                    <a:pt x="22" y="45"/>
                  </a:cubicBezTo>
                  <a:cubicBezTo>
                    <a:pt x="34" y="56"/>
                    <a:pt x="40" y="61"/>
                    <a:pt x="45" y="61"/>
                  </a:cubicBezTo>
                  <a:cubicBezTo>
                    <a:pt x="51" y="61"/>
                    <a:pt x="57" y="56"/>
                    <a:pt x="67" y="45"/>
                  </a:cubicBezTo>
                  <a:lnTo>
                    <a:pt x="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9"/>
            <p:cNvSpPr/>
            <p:nvPr/>
          </p:nvSpPr>
          <p:spPr>
            <a:xfrm>
              <a:off x="967203" y="3392789"/>
              <a:ext cx="14382" cy="14382"/>
            </a:xfrm>
            <a:custGeom>
              <a:rect b="b" l="l" r="r" t="t"/>
              <a:pathLst>
                <a:path extrusionOk="0" h="91" w="91">
                  <a:moveTo>
                    <a:pt x="46" y="1"/>
                  </a:moveTo>
                  <a:cubicBezTo>
                    <a:pt x="22" y="1"/>
                    <a:pt x="22" y="1"/>
                    <a:pt x="22" y="24"/>
                  </a:cubicBezTo>
                  <a:cubicBezTo>
                    <a:pt x="1" y="24"/>
                    <a:pt x="1" y="46"/>
                    <a:pt x="1" y="46"/>
                  </a:cubicBezTo>
                  <a:cubicBezTo>
                    <a:pt x="1" y="69"/>
                    <a:pt x="1" y="69"/>
                    <a:pt x="22" y="69"/>
                  </a:cubicBezTo>
                  <a:lnTo>
                    <a:pt x="22" y="46"/>
                  </a:lnTo>
                  <a:lnTo>
                    <a:pt x="46" y="24"/>
                  </a:lnTo>
                  <a:lnTo>
                    <a:pt x="46" y="46"/>
                  </a:lnTo>
                  <a:cubicBezTo>
                    <a:pt x="67" y="46"/>
                    <a:pt x="67" y="46"/>
                    <a:pt x="46" y="69"/>
                  </a:cubicBezTo>
                  <a:lnTo>
                    <a:pt x="22" y="69"/>
                  </a:lnTo>
                  <a:cubicBezTo>
                    <a:pt x="22" y="91"/>
                    <a:pt x="22" y="91"/>
                    <a:pt x="46" y="91"/>
                  </a:cubicBezTo>
                  <a:cubicBezTo>
                    <a:pt x="46" y="91"/>
                    <a:pt x="67" y="91"/>
                    <a:pt x="67" y="69"/>
                  </a:cubicBezTo>
                  <a:cubicBezTo>
                    <a:pt x="91" y="69"/>
                    <a:pt x="91" y="69"/>
                    <a:pt x="91" y="46"/>
                  </a:cubicBezTo>
                  <a:cubicBezTo>
                    <a:pt x="91" y="46"/>
                    <a:pt x="91" y="24"/>
                    <a:pt x="67" y="24"/>
                  </a:cubicBezTo>
                  <a:cubicBezTo>
                    <a:pt x="67" y="1"/>
                    <a:pt x="46"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9"/>
            <p:cNvSpPr/>
            <p:nvPr/>
          </p:nvSpPr>
          <p:spPr>
            <a:xfrm>
              <a:off x="903039" y="3597134"/>
              <a:ext cx="10589" cy="9957"/>
            </a:xfrm>
            <a:custGeom>
              <a:rect b="b" l="l" r="r" t="t"/>
              <a:pathLst>
                <a:path extrusionOk="0" h="63" w="67">
                  <a:moveTo>
                    <a:pt x="22" y="1"/>
                  </a:moveTo>
                  <a:cubicBezTo>
                    <a:pt x="16" y="1"/>
                    <a:pt x="11" y="6"/>
                    <a:pt x="0" y="17"/>
                  </a:cubicBezTo>
                  <a:lnTo>
                    <a:pt x="0" y="62"/>
                  </a:lnTo>
                  <a:lnTo>
                    <a:pt x="45" y="62"/>
                  </a:lnTo>
                  <a:cubicBezTo>
                    <a:pt x="67" y="40"/>
                    <a:pt x="67" y="17"/>
                    <a:pt x="45" y="17"/>
                  </a:cubicBezTo>
                  <a:cubicBezTo>
                    <a:pt x="34" y="6"/>
                    <a:pt x="28"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9"/>
            <p:cNvSpPr/>
            <p:nvPr/>
          </p:nvSpPr>
          <p:spPr>
            <a:xfrm>
              <a:off x="899246" y="3596344"/>
              <a:ext cx="14382" cy="14382"/>
            </a:xfrm>
            <a:custGeom>
              <a:rect b="b" l="l" r="r" t="t"/>
              <a:pathLst>
                <a:path extrusionOk="0" h="91" w="91">
                  <a:moveTo>
                    <a:pt x="69" y="22"/>
                  </a:moveTo>
                  <a:lnTo>
                    <a:pt x="69" y="45"/>
                  </a:lnTo>
                  <a:cubicBezTo>
                    <a:pt x="58" y="56"/>
                    <a:pt x="52" y="62"/>
                    <a:pt x="49" y="62"/>
                  </a:cubicBezTo>
                  <a:cubicBezTo>
                    <a:pt x="46" y="62"/>
                    <a:pt x="46" y="56"/>
                    <a:pt x="46" y="45"/>
                  </a:cubicBezTo>
                  <a:cubicBezTo>
                    <a:pt x="24" y="45"/>
                    <a:pt x="24" y="45"/>
                    <a:pt x="46" y="22"/>
                  </a:cubicBezTo>
                  <a:close/>
                  <a:moveTo>
                    <a:pt x="24" y="0"/>
                  </a:moveTo>
                  <a:cubicBezTo>
                    <a:pt x="1" y="22"/>
                    <a:pt x="1" y="45"/>
                    <a:pt x="24" y="67"/>
                  </a:cubicBezTo>
                  <a:cubicBezTo>
                    <a:pt x="24" y="91"/>
                    <a:pt x="46" y="91"/>
                    <a:pt x="46" y="91"/>
                  </a:cubicBezTo>
                  <a:cubicBezTo>
                    <a:pt x="69" y="91"/>
                    <a:pt x="69" y="91"/>
                    <a:pt x="69" y="67"/>
                  </a:cubicBezTo>
                  <a:cubicBezTo>
                    <a:pt x="91" y="67"/>
                    <a:pt x="91" y="45"/>
                    <a:pt x="91" y="45"/>
                  </a:cubicBezTo>
                  <a:cubicBezTo>
                    <a:pt x="91" y="22"/>
                    <a:pt x="91" y="2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9"/>
            <p:cNvSpPr/>
            <p:nvPr/>
          </p:nvSpPr>
          <p:spPr>
            <a:xfrm>
              <a:off x="903039" y="3664933"/>
              <a:ext cx="10589" cy="9957"/>
            </a:xfrm>
            <a:custGeom>
              <a:rect b="b" l="l" r="r" t="t"/>
              <a:pathLst>
                <a:path extrusionOk="0" h="63" w="67">
                  <a:moveTo>
                    <a:pt x="22" y="0"/>
                  </a:moveTo>
                  <a:cubicBezTo>
                    <a:pt x="16" y="0"/>
                    <a:pt x="11" y="6"/>
                    <a:pt x="0" y="18"/>
                  </a:cubicBezTo>
                  <a:lnTo>
                    <a:pt x="0" y="63"/>
                  </a:lnTo>
                  <a:lnTo>
                    <a:pt x="45" y="63"/>
                  </a:lnTo>
                  <a:cubicBezTo>
                    <a:pt x="67" y="39"/>
                    <a:pt x="67" y="18"/>
                    <a:pt x="45" y="18"/>
                  </a:cubicBezTo>
                  <a:cubicBezTo>
                    <a:pt x="34" y="6"/>
                    <a:pt x="28"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9"/>
            <p:cNvSpPr/>
            <p:nvPr/>
          </p:nvSpPr>
          <p:spPr>
            <a:xfrm>
              <a:off x="899246" y="3663985"/>
              <a:ext cx="14382" cy="14382"/>
            </a:xfrm>
            <a:custGeom>
              <a:rect b="b" l="l" r="r" t="t"/>
              <a:pathLst>
                <a:path extrusionOk="0" h="91" w="91">
                  <a:moveTo>
                    <a:pt x="69" y="24"/>
                  </a:moveTo>
                  <a:lnTo>
                    <a:pt x="69" y="45"/>
                  </a:lnTo>
                  <a:lnTo>
                    <a:pt x="46" y="45"/>
                  </a:lnTo>
                  <a:cubicBezTo>
                    <a:pt x="24" y="45"/>
                    <a:pt x="24" y="24"/>
                    <a:pt x="46" y="24"/>
                  </a:cubicBezTo>
                  <a:close/>
                  <a:moveTo>
                    <a:pt x="24" y="0"/>
                  </a:moveTo>
                  <a:cubicBezTo>
                    <a:pt x="1" y="24"/>
                    <a:pt x="1" y="45"/>
                    <a:pt x="24" y="69"/>
                  </a:cubicBezTo>
                  <a:cubicBezTo>
                    <a:pt x="24" y="91"/>
                    <a:pt x="46" y="91"/>
                    <a:pt x="46" y="91"/>
                  </a:cubicBezTo>
                  <a:cubicBezTo>
                    <a:pt x="69" y="91"/>
                    <a:pt x="69" y="91"/>
                    <a:pt x="69" y="69"/>
                  </a:cubicBezTo>
                  <a:cubicBezTo>
                    <a:pt x="91" y="69"/>
                    <a:pt x="91" y="45"/>
                    <a:pt x="91" y="45"/>
                  </a:cubicBezTo>
                  <a:cubicBezTo>
                    <a:pt x="91" y="24"/>
                    <a:pt x="91" y="2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9"/>
            <p:cNvSpPr/>
            <p:nvPr/>
          </p:nvSpPr>
          <p:spPr>
            <a:xfrm>
              <a:off x="835082" y="3597134"/>
              <a:ext cx="10905" cy="9957"/>
            </a:xfrm>
            <a:custGeom>
              <a:rect b="b" l="l" r="r" t="t"/>
              <a:pathLst>
                <a:path extrusionOk="0" h="63" w="69">
                  <a:moveTo>
                    <a:pt x="32" y="1"/>
                  </a:moveTo>
                  <a:cubicBezTo>
                    <a:pt x="23" y="1"/>
                    <a:pt x="12" y="6"/>
                    <a:pt x="0" y="17"/>
                  </a:cubicBezTo>
                  <a:lnTo>
                    <a:pt x="0" y="62"/>
                  </a:lnTo>
                  <a:lnTo>
                    <a:pt x="45" y="62"/>
                  </a:lnTo>
                  <a:cubicBezTo>
                    <a:pt x="69" y="40"/>
                    <a:pt x="69" y="17"/>
                    <a:pt x="45" y="17"/>
                  </a:cubicBezTo>
                  <a:cubicBezTo>
                    <a:pt x="45"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9"/>
            <p:cNvSpPr/>
            <p:nvPr/>
          </p:nvSpPr>
          <p:spPr>
            <a:xfrm>
              <a:off x="831605" y="3596344"/>
              <a:ext cx="14382" cy="14382"/>
            </a:xfrm>
            <a:custGeom>
              <a:rect b="b" l="l" r="r" t="t"/>
              <a:pathLst>
                <a:path extrusionOk="0" h="91" w="91">
                  <a:moveTo>
                    <a:pt x="67" y="22"/>
                  </a:moveTo>
                  <a:lnTo>
                    <a:pt x="67" y="45"/>
                  </a:lnTo>
                  <a:cubicBezTo>
                    <a:pt x="57" y="56"/>
                    <a:pt x="51" y="62"/>
                    <a:pt x="49" y="62"/>
                  </a:cubicBezTo>
                  <a:cubicBezTo>
                    <a:pt x="46" y="62"/>
                    <a:pt x="46" y="56"/>
                    <a:pt x="46" y="45"/>
                  </a:cubicBezTo>
                  <a:lnTo>
                    <a:pt x="22" y="45"/>
                  </a:lnTo>
                  <a:lnTo>
                    <a:pt x="46" y="22"/>
                  </a:lnTo>
                  <a:close/>
                  <a:moveTo>
                    <a:pt x="22" y="0"/>
                  </a:moveTo>
                  <a:cubicBezTo>
                    <a:pt x="1" y="22"/>
                    <a:pt x="1" y="22"/>
                    <a:pt x="1" y="45"/>
                  </a:cubicBezTo>
                  <a:cubicBezTo>
                    <a:pt x="1" y="45"/>
                    <a:pt x="1" y="67"/>
                    <a:pt x="22" y="67"/>
                  </a:cubicBezTo>
                  <a:cubicBezTo>
                    <a:pt x="22" y="91"/>
                    <a:pt x="46" y="91"/>
                    <a:pt x="46" y="91"/>
                  </a:cubicBezTo>
                  <a:cubicBezTo>
                    <a:pt x="67" y="91"/>
                    <a:pt x="67" y="91"/>
                    <a:pt x="91" y="67"/>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9"/>
            <p:cNvSpPr/>
            <p:nvPr/>
          </p:nvSpPr>
          <p:spPr>
            <a:xfrm>
              <a:off x="967203" y="3597134"/>
              <a:ext cx="10747" cy="9957"/>
            </a:xfrm>
            <a:custGeom>
              <a:rect b="b" l="l" r="r" t="t"/>
              <a:pathLst>
                <a:path extrusionOk="0" h="63" w="68">
                  <a:moveTo>
                    <a:pt x="45" y="1"/>
                  </a:moveTo>
                  <a:cubicBezTo>
                    <a:pt x="40" y="1"/>
                    <a:pt x="34" y="6"/>
                    <a:pt x="22" y="17"/>
                  </a:cubicBezTo>
                  <a:cubicBezTo>
                    <a:pt x="1" y="17"/>
                    <a:pt x="1" y="40"/>
                    <a:pt x="22" y="62"/>
                  </a:cubicBezTo>
                  <a:lnTo>
                    <a:pt x="67" y="62"/>
                  </a:lnTo>
                  <a:lnTo>
                    <a:pt x="67" y="17"/>
                  </a:lnTo>
                  <a:cubicBezTo>
                    <a:pt x="57" y="6"/>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9"/>
            <p:cNvSpPr/>
            <p:nvPr/>
          </p:nvSpPr>
          <p:spPr>
            <a:xfrm>
              <a:off x="967203" y="3596344"/>
              <a:ext cx="14382" cy="14382"/>
            </a:xfrm>
            <a:custGeom>
              <a:rect b="b" l="l" r="r" t="t"/>
              <a:pathLst>
                <a:path extrusionOk="0" h="91" w="91">
                  <a:moveTo>
                    <a:pt x="46" y="22"/>
                  </a:moveTo>
                  <a:cubicBezTo>
                    <a:pt x="67" y="22"/>
                    <a:pt x="67" y="45"/>
                    <a:pt x="67" y="45"/>
                  </a:cubicBezTo>
                  <a:lnTo>
                    <a:pt x="46" y="45"/>
                  </a:lnTo>
                  <a:cubicBezTo>
                    <a:pt x="46" y="56"/>
                    <a:pt x="46" y="62"/>
                    <a:pt x="43" y="62"/>
                  </a:cubicBezTo>
                  <a:cubicBezTo>
                    <a:pt x="40" y="62"/>
                    <a:pt x="34" y="56"/>
                    <a:pt x="22" y="45"/>
                  </a:cubicBezTo>
                  <a:lnTo>
                    <a:pt x="22" y="22"/>
                  </a:lnTo>
                  <a:close/>
                  <a:moveTo>
                    <a:pt x="22" y="0"/>
                  </a:moveTo>
                  <a:cubicBezTo>
                    <a:pt x="1" y="22"/>
                    <a:pt x="1" y="22"/>
                    <a:pt x="1" y="45"/>
                  </a:cubicBezTo>
                  <a:cubicBezTo>
                    <a:pt x="1" y="45"/>
                    <a:pt x="1" y="67"/>
                    <a:pt x="22" y="67"/>
                  </a:cubicBez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9"/>
            <p:cNvSpPr/>
            <p:nvPr/>
          </p:nvSpPr>
          <p:spPr>
            <a:xfrm>
              <a:off x="903039" y="3529335"/>
              <a:ext cx="10589" cy="10115"/>
            </a:xfrm>
            <a:custGeom>
              <a:rect b="b" l="l" r="r" t="t"/>
              <a:pathLst>
                <a:path extrusionOk="0" h="64" w="67">
                  <a:moveTo>
                    <a:pt x="22" y="0"/>
                  </a:moveTo>
                  <a:cubicBezTo>
                    <a:pt x="16" y="0"/>
                    <a:pt x="11" y="6"/>
                    <a:pt x="0" y="18"/>
                  </a:cubicBezTo>
                  <a:lnTo>
                    <a:pt x="0" y="63"/>
                  </a:lnTo>
                  <a:lnTo>
                    <a:pt x="45" y="63"/>
                  </a:lnTo>
                  <a:cubicBezTo>
                    <a:pt x="67" y="40"/>
                    <a:pt x="67" y="18"/>
                    <a:pt x="45" y="18"/>
                  </a:cubicBezTo>
                  <a:cubicBezTo>
                    <a:pt x="34" y="6"/>
                    <a:pt x="28"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9"/>
            <p:cNvSpPr/>
            <p:nvPr/>
          </p:nvSpPr>
          <p:spPr>
            <a:xfrm>
              <a:off x="899246" y="3528387"/>
              <a:ext cx="14382" cy="14382"/>
            </a:xfrm>
            <a:custGeom>
              <a:rect b="b" l="l" r="r" t="t"/>
              <a:pathLst>
                <a:path extrusionOk="0" h="91" w="91">
                  <a:moveTo>
                    <a:pt x="69" y="24"/>
                  </a:moveTo>
                  <a:lnTo>
                    <a:pt x="69" y="46"/>
                  </a:lnTo>
                  <a:cubicBezTo>
                    <a:pt x="58" y="57"/>
                    <a:pt x="52" y="63"/>
                    <a:pt x="49" y="63"/>
                  </a:cubicBezTo>
                  <a:cubicBezTo>
                    <a:pt x="46" y="63"/>
                    <a:pt x="46" y="57"/>
                    <a:pt x="46" y="46"/>
                  </a:cubicBezTo>
                  <a:cubicBezTo>
                    <a:pt x="24" y="46"/>
                    <a:pt x="24" y="46"/>
                    <a:pt x="46" y="24"/>
                  </a:cubicBezTo>
                  <a:close/>
                  <a:moveTo>
                    <a:pt x="24" y="0"/>
                  </a:moveTo>
                  <a:cubicBezTo>
                    <a:pt x="1" y="24"/>
                    <a:pt x="1" y="69"/>
                    <a:pt x="24" y="69"/>
                  </a:cubicBezTo>
                  <a:cubicBezTo>
                    <a:pt x="24" y="91"/>
                    <a:pt x="46" y="91"/>
                    <a:pt x="46" y="91"/>
                  </a:cubicBezTo>
                  <a:cubicBezTo>
                    <a:pt x="69" y="91"/>
                    <a:pt x="69" y="91"/>
                    <a:pt x="69" y="69"/>
                  </a:cubicBezTo>
                  <a:cubicBezTo>
                    <a:pt x="91" y="69"/>
                    <a:pt x="91" y="46"/>
                    <a:pt x="91" y="46"/>
                  </a:cubicBezTo>
                  <a:cubicBezTo>
                    <a:pt x="91" y="24"/>
                    <a:pt x="91" y="24"/>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9"/>
            <p:cNvSpPr/>
            <p:nvPr/>
          </p:nvSpPr>
          <p:spPr>
            <a:xfrm>
              <a:off x="767441" y="3597134"/>
              <a:ext cx="10747" cy="9957"/>
            </a:xfrm>
            <a:custGeom>
              <a:rect b="b" l="l" r="r" t="t"/>
              <a:pathLst>
                <a:path extrusionOk="0" h="63" w="68">
                  <a:moveTo>
                    <a:pt x="31" y="1"/>
                  </a:moveTo>
                  <a:cubicBezTo>
                    <a:pt x="22" y="1"/>
                    <a:pt x="11" y="6"/>
                    <a:pt x="0" y="17"/>
                  </a:cubicBezTo>
                  <a:lnTo>
                    <a:pt x="0" y="62"/>
                  </a:lnTo>
                  <a:lnTo>
                    <a:pt x="45" y="62"/>
                  </a:lnTo>
                  <a:cubicBezTo>
                    <a:pt x="67" y="40"/>
                    <a:pt x="67" y="17"/>
                    <a:pt x="45" y="17"/>
                  </a:cubicBezTo>
                  <a:cubicBezTo>
                    <a:pt x="45"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9"/>
            <p:cNvSpPr/>
            <p:nvPr/>
          </p:nvSpPr>
          <p:spPr>
            <a:xfrm>
              <a:off x="763648" y="3596344"/>
              <a:ext cx="14540" cy="14382"/>
            </a:xfrm>
            <a:custGeom>
              <a:rect b="b" l="l" r="r" t="t"/>
              <a:pathLst>
                <a:path extrusionOk="0" h="91" w="92">
                  <a:moveTo>
                    <a:pt x="69" y="22"/>
                  </a:moveTo>
                  <a:lnTo>
                    <a:pt x="69" y="45"/>
                  </a:lnTo>
                  <a:cubicBezTo>
                    <a:pt x="58" y="56"/>
                    <a:pt x="52" y="62"/>
                    <a:pt x="49" y="62"/>
                  </a:cubicBezTo>
                  <a:cubicBezTo>
                    <a:pt x="46" y="62"/>
                    <a:pt x="46" y="56"/>
                    <a:pt x="46" y="45"/>
                  </a:cubicBezTo>
                  <a:cubicBezTo>
                    <a:pt x="24" y="45"/>
                    <a:pt x="24" y="45"/>
                    <a:pt x="46" y="22"/>
                  </a:cubicBezTo>
                  <a:close/>
                  <a:moveTo>
                    <a:pt x="24" y="0"/>
                  </a:moveTo>
                  <a:cubicBezTo>
                    <a:pt x="1" y="22"/>
                    <a:pt x="1" y="45"/>
                    <a:pt x="24" y="67"/>
                  </a:cubicBezTo>
                  <a:cubicBezTo>
                    <a:pt x="24" y="91"/>
                    <a:pt x="46" y="91"/>
                    <a:pt x="46" y="91"/>
                  </a:cubicBezTo>
                  <a:cubicBezTo>
                    <a:pt x="69" y="91"/>
                    <a:pt x="69" y="91"/>
                    <a:pt x="91" y="67"/>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9"/>
            <p:cNvSpPr/>
            <p:nvPr/>
          </p:nvSpPr>
          <p:spPr>
            <a:xfrm>
              <a:off x="835082" y="3529335"/>
              <a:ext cx="10905" cy="10115"/>
            </a:xfrm>
            <a:custGeom>
              <a:rect b="b" l="l" r="r" t="t"/>
              <a:pathLst>
                <a:path extrusionOk="0" h="64" w="69">
                  <a:moveTo>
                    <a:pt x="32" y="0"/>
                  </a:moveTo>
                  <a:cubicBezTo>
                    <a:pt x="23" y="0"/>
                    <a:pt x="12" y="6"/>
                    <a:pt x="0" y="18"/>
                  </a:cubicBezTo>
                  <a:lnTo>
                    <a:pt x="0" y="63"/>
                  </a:lnTo>
                  <a:lnTo>
                    <a:pt x="45" y="63"/>
                  </a:lnTo>
                  <a:cubicBezTo>
                    <a:pt x="69" y="40"/>
                    <a:pt x="69" y="18"/>
                    <a:pt x="45" y="18"/>
                  </a:cubicBezTo>
                  <a:cubicBezTo>
                    <a:pt x="45"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9"/>
            <p:cNvSpPr/>
            <p:nvPr/>
          </p:nvSpPr>
          <p:spPr>
            <a:xfrm>
              <a:off x="831605" y="3528387"/>
              <a:ext cx="14382" cy="14382"/>
            </a:xfrm>
            <a:custGeom>
              <a:rect b="b" l="l" r="r" t="t"/>
              <a:pathLst>
                <a:path extrusionOk="0" h="91" w="91">
                  <a:moveTo>
                    <a:pt x="67" y="24"/>
                  </a:moveTo>
                  <a:lnTo>
                    <a:pt x="67" y="46"/>
                  </a:lnTo>
                  <a:cubicBezTo>
                    <a:pt x="46" y="46"/>
                    <a:pt x="46" y="69"/>
                    <a:pt x="46" y="69"/>
                  </a:cubicBezTo>
                  <a:lnTo>
                    <a:pt x="46" y="46"/>
                  </a:lnTo>
                  <a:lnTo>
                    <a:pt x="22" y="46"/>
                  </a:lnTo>
                  <a:cubicBezTo>
                    <a:pt x="22" y="46"/>
                    <a:pt x="46" y="46"/>
                    <a:pt x="46" y="24"/>
                  </a:cubicBezTo>
                  <a:close/>
                  <a:moveTo>
                    <a:pt x="22" y="0"/>
                  </a:moveTo>
                  <a:cubicBezTo>
                    <a:pt x="1" y="24"/>
                    <a:pt x="1" y="24"/>
                    <a:pt x="1" y="46"/>
                  </a:cubicBezTo>
                  <a:cubicBezTo>
                    <a:pt x="1" y="46"/>
                    <a:pt x="1" y="69"/>
                    <a:pt x="22" y="69"/>
                  </a:cubicBezTo>
                  <a:cubicBezTo>
                    <a:pt x="22" y="91"/>
                    <a:pt x="46" y="91"/>
                    <a:pt x="46" y="91"/>
                  </a:cubicBezTo>
                  <a:cubicBezTo>
                    <a:pt x="67" y="91"/>
                    <a:pt x="67" y="91"/>
                    <a:pt x="91" y="69"/>
                  </a:cubicBezTo>
                  <a:lnTo>
                    <a:pt x="91" y="46"/>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9"/>
            <p:cNvSpPr/>
            <p:nvPr/>
          </p:nvSpPr>
          <p:spPr>
            <a:xfrm>
              <a:off x="967203" y="3529335"/>
              <a:ext cx="10747" cy="10115"/>
            </a:xfrm>
            <a:custGeom>
              <a:rect b="b" l="l" r="r" t="t"/>
              <a:pathLst>
                <a:path extrusionOk="0" h="64" w="68">
                  <a:moveTo>
                    <a:pt x="45" y="0"/>
                  </a:moveTo>
                  <a:cubicBezTo>
                    <a:pt x="40" y="0"/>
                    <a:pt x="34" y="6"/>
                    <a:pt x="22" y="18"/>
                  </a:cubicBezTo>
                  <a:cubicBezTo>
                    <a:pt x="1" y="18"/>
                    <a:pt x="1" y="40"/>
                    <a:pt x="22" y="63"/>
                  </a:cubicBezTo>
                  <a:lnTo>
                    <a:pt x="67" y="63"/>
                  </a:lnTo>
                  <a:lnTo>
                    <a:pt x="67" y="18"/>
                  </a:lnTo>
                  <a:cubicBezTo>
                    <a:pt x="57" y="6"/>
                    <a:pt x="51"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9"/>
            <p:cNvSpPr/>
            <p:nvPr/>
          </p:nvSpPr>
          <p:spPr>
            <a:xfrm>
              <a:off x="967203" y="3528387"/>
              <a:ext cx="14382" cy="14382"/>
            </a:xfrm>
            <a:custGeom>
              <a:rect b="b" l="l" r="r" t="t"/>
              <a:pathLst>
                <a:path extrusionOk="0" h="91" w="91">
                  <a:moveTo>
                    <a:pt x="46" y="24"/>
                  </a:moveTo>
                  <a:cubicBezTo>
                    <a:pt x="67" y="46"/>
                    <a:pt x="67" y="46"/>
                    <a:pt x="46" y="46"/>
                  </a:cubicBezTo>
                  <a:lnTo>
                    <a:pt x="46" y="69"/>
                  </a:lnTo>
                  <a:cubicBezTo>
                    <a:pt x="46" y="69"/>
                    <a:pt x="46" y="46"/>
                    <a:pt x="22" y="46"/>
                  </a:cubicBezTo>
                  <a:lnTo>
                    <a:pt x="22" y="24"/>
                  </a:lnTo>
                  <a:close/>
                  <a:moveTo>
                    <a:pt x="22" y="0"/>
                  </a:moveTo>
                  <a:cubicBezTo>
                    <a:pt x="1" y="24"/>
                    <a:pt x="1" y="24"/>
                    <a:pt x="1" y="46"/>
                  </a:cubicBezTo>
                  <a:cubicBezTo>
                    <a:pt x="1" y="46"/>
                    <a:pt x="1" y="69"/>
                    <a:pt x="22" y="69"/>
                  </a:cubicBez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9"/>
            <p:cNvSpPr/>
            <p:nvPr/>
          </p:nvSpPr>
          <p:spPr>
            <a:xfrm>
              <a:off x="1034844" y="3597134"/>
              <a:ext cx="11063" cy="9957"/>
            </a:xfrm>
            <a:custGeom>
              <a:rect b="b" l="l" r="r" t="t"/>
              <a:pathLst>
                <a:path extrusionOk="0" h="63" w="70">
                  <a:moveTo>
                    <a:pt x="38" y="1"/>
                  </a:moveTo>
                  <a:cubicBezTo>
                    <a:pt x="29" y="1"/>
                    <a:pt x="24" y="6"/>
                    <a:pt x="24" y="17"/>
                  </a:cubicBezTo>
                  <a:cubicBezTo>
                    <a:pt x="1" y="17"/>
                    <a:pt x="1" y="40"/>
                    <a:pt x="24" y="62"/>
                  </a:cubicBezTo>
                  <a:lnTo>
                    <a:pt x="69" y="62"/>
                  </a:lnTo>
                  <a:lnTo>
                    <a:pt x="69" y="17"/>
                  </a:lnTo>
                  <a:cubicBezTo>
                    <a:pt x="57" y="6"/>
                    <a:pt x="46" y="1"/>
                    <a:pt x="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9"/>
            <p:cNvSpPr/>
            <p:nvPr/>
          </p:nvSpPr>
          <p:spPr>
            <a:xfrm>
              <a:off x="1034844" y="3596344"/>
              <a:ext cx="14382" cy="14382"/>
            </a:xfrm>
            <a:custGeom>
              <a:rect b="b" l="l" r="r" t="t"/>
              <a:pathLst>
                <a:path extrusionOk="0" h="91" w="91">
                  <a:moveTo>
                    <a:pt x="46" y="22"/>
                  </a:moveTo>
                  <a:lnTo>
                    <a:pt x="69" y="45"/>
                  </a:lnTo>
                  <a:lnTo>
                    <a:pt x="46" y="45"/>
                  </a:lnTo>
                  <a:cubicBezTo>
                    <a:pt x="46" y="56"/>
                    <a:pt x="46" y="62"/>
                    <a:pt x="43" y="62"/>
                  </a:cubicBezTo>
                  <a:cubicBezTo>
                    <a:pt x="40" y="62"/>
                    <a:pt x="35" y="56"/>
                    <a:pt x="24" y="45"/>
                  </a:cubicBezTo>
                  <a:lnTo>
                    <a:pt x="24" y="22"/>
                  </a:lnTo>
                  <a:close/>
                  <a:moveTo>
                    <a:pt x="1" y="0"/>
                  </a:moveTo>
                  <a:lnTo>
                    <a:pt x="1" y="67"/>
                  </a:lnTo>
                  <a:cubicBezTo>
                    <a:pt x="24" y="91"/>
                    <a:pt x="24" y="91"/>
                    <a:pt x="46" y="91"/>
                  </a:cubicBezTo>
                  <a:cubicBezTo>
                    <a:pt x="46" y="91"/>
                    <a:pt x="69" y="91"/>
                    <a:pt x="69" y="67"/>
                  </a:cubicBezTo>
                  <a:cubicBezTo>
                    <a:pt x="91" y="67"/>
                    <a:pt x="91" y="45"/>
                    <a:pt x="91" y="45"/>
                  </a:cubicBezTo>
                  <a:cubicBezTo>
                    <a:pt x="91" y="22"/>
                    <a:pt x="91" y="2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9"/>
            <p:cNvSpPr/>
            <p:nvPr/>
          </p:nvSpPr>
          <p:spPr>
            <a:xfrm>
              <a:off x="699484" y="3800373"/>
              <a:ext cx="11063" cy="9166"/>
            </a:xfrm>
            <a:custGeom>
              <a:rect b="b" l="l" r="r" t="t"/>
              <a:pathLst>
                <a:path extrusionOk="0" h="58" w="70">
                  <a:moveTo>
                    <a:pt x="32" y="1"/>
                  </a:moveTo>
                  <a:cubicBezTo>
                    <a:pt x="24" y="1"/>
                    <a:pt x="12" y="7"/>
                    <a:pt x="1" y="19"/>
                  </a:cubicBezTo>
                  <a:lnTo>
                    <a:pt x="1" y="40"/>
                  </a:lnTo>
                  <a:cubicBezTo>
                    <a:pt x="12" y="52"/>
                    <a:pt x="24" y="58"/>
                    <a:pt x="32" y="58"/>
                  </a:cubicBezTo>
                  <a:cubicBezTo>
                    <a:pt x="40" y="58"/>
                    <a:pt x="46" y="52"/>
                    <a:pt x="46" y="40"/>
                  </a:cubicBezTo>
                  <a:cubicBezTo>
                    <a:pt x="69" y="40"/>
                    <a:pt x="69" y="19"/>
                    <a:pt x="46" y="19"/>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9"/>
            <p:cNvSpPr/>
            <p:nvPr/>
          </p:nvSpPr>
          <p:spPr>
            <a:xfrm>
              <a:off x="696008" y="3799583"/>
              <a:ext cx="14540" cy="14382"/>
            </a:xfrm>
            <a:custGeom>
              <a:rect b="b" l="l" r="r" t="t"/>
              <a:pathLst>
                <a:path extrusionOk="0" h="91" w="92">
                  <a:moveTo>
                    <a:pt x="68" y="24"/>
                  </a:moveTo>
                  <a:lnTo>
                    <a:pt x="68" y="45"/>
                  </a:lnTo>
                  <a:lnTo>
                    <a:pt x="46" y="45"/>
                  </a:lnTo>
                  <a:lnTo>
                    <a:pt x="46" y="24"/>
                  </a:lnTo>
                  <a:close/>
                  <a:moveTo>
                    <a:pt x="23" y="0"/>
                  </a:moveTo>
                  <a:cubicBezTo>
                    <a:pt x="23" y="0"/>
                    <a:pt x="1" y="24"/>
                    <a:pt x="1" y="45"/>
                  </a:cubicBezTo>
                  <a:lnTo>
                    <a:pt x="23" y="69"/>
                  </a:lnTo>
                  <a:lnTo>
                    <a:pt x="46" y="90"/>
                  </a:lnTo>
                  <a:cubicBezTo>
                    <a:pt x="68" y="90"/>
                    <a:pt x="68" y="69"/>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9"/>
            <p:cNvSpPr/>
            <p:nvPr/>
          </p:nvSpPr>
          <p:spPr>
            <a:xfrm>
              <a:off x="767441" y="3732732"/>
              <a:ext cx="10747" cy="9798"/>
            </a:xfrm>
            <a:custGeom>
              <a:rect b="b" l="l" r="r" t="t"/>
              <a:pathLst>
                <a:path extrusionOk="0" h="62" w="68">
                  <a:moveTo>
                    <a:pt x="31" y="0"/>
                  </a:moveTo>
                  <a:cubicBezTo>
                    <a:pt x="22" y="0"/>
                    <a:pt x="11" y="6"/>
                    <a:pt x="0" y="17"/>
                  </a:cubicBezTo>
                  <a:lnTo>
                    <a:pt x="0" y="62"/>
                  </a:lnTo>
                  <a:lnTo>
                    <a:pt x="45" y="62"/>
                  </a:lnTo>
                  <a:cubicBezTo>
                    <a:pt x="67" y="40"/>
                    <a:pt x="67" y="17"/>
                    <a:pt x="45" y="17"/>
                  </a:cubicBezTo>
                  <a:cubicBezTo>
                    <a:pt x="45"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9"/>
            <p:cNvSpPr/>
            <p:nvPr/>
          </p:nvSpPr>
          <p:spPr>
            <a:xfrm>
              <a:off x="763648" y="3729097"/>
              <a:ext cx="14540" cy="17226"/>
            </a:xfrm>
            <a:custGeom>
              <a:rect b="b" l="l" r="r" t="t"/>
              <a:pathLst>
                <a:path extrusionOk="0" h="109" w="92">
                  <a:moveTo>
                    <a:pt x="69" y="40"/>
                  </a:moveTo>
                  <a:lnTo>
                    <a:pt x="69" y="63"/>
                  </a:lnTo>
                  <a:lnTo>
                    <a:pt x="46" y="63"/>
                  </a:lnTo>
                  <a:cubicBezTo>
                    <a:pt x="24" y="63"/>
                    <a:pt x="24" y="40"/>
                    <a:pt x="46" y="40"/>
                  </a:cubicBezTo>
                  <a:close/>
                  <a:moveTo>
                    <a:pt x="58" y="0"/>
                  </a:moveTo>
                  <a:cubicBezTo>
                    <a:pt x="46" y="0"/>
                    <a:pt x="35" y="6"/>
                    <a:pt x="24" y="18"/>
                  </a:cubicBezTo>
                  <a:cubicBezTo>
                    <a:pt x="1" y="40"/>
                    <a:pt x="1" y="63"/>
                    <a:pt x="24" y="85"/>
                  </a:cubicBezTo>
                  <a:lnTo>
                    <a:pt x="46" y="108"/>
                  </a:lnTo>
                  <a:cubicBezTo>
                    <a:pt x="69" y="108"/>
                    <a:pt x="69" y="85"/>
                    <a:pt x="91" y="85"/>
                  </a:cubicBez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9"/>
            <p:cNvSpPr/>
            <p:nvPr/>
          </p:nvSpPr>
          <p:spPr>
            <a:xfrm>
              <a:off x="767441" y="3800373"/>
              <a:ext cx="10747" cy="9166"/>
            </a:xfrm>
            <a:custGeom>
              <a:rect b="b" l="l" r="r" t="t"/>
              <a:pathLst>
                <a:path extrusionOk="0" h="58" w="68">
                  <a:moveTo>
                    <a:pt x="31" y="1"/>
                  </a:moveTo>
                  <a:cubicBezTo>
                    <a:pt x="22" y="1"/>
                    <a:pt x="11" y="7"/>
                    <a:pt x="0" y="19"/>
                  </a:cubicBezTo>
                  <a:lnTo>
                    <a:pt x="0" y="40"/>
                  </a:lnTo>
                  <a:cubicBezTo>
                    <a:pt x="11" y="52"/>
                    <a:pt x="22" y="58"/>
                    <a:pt x="31" y="58"/>
                  </a:cubicBezTo>
                  <a:cubicBezTo>
                    <a:pt x="40" y="58"/>
                    <a:pt x="45" y="52"/>
                    <a:pt x="45" y="40"/>
                  </a:cubicBezTo>
                  <a:cubicBezTo>
                    <a:pt x="67" y="40"/>
                    <a:pt x="67" y="19"/>
                    <a:pt x="45" y="19"/>
                  </a:cubicBezTo>
                  <a:cubicBezTo>
                    <a:pt x="45"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9"/>
            <p:cNvSpPr/>
            <p:nvPr/>
          </p:nvSpPr>
          <p:spPr>
            <a:xfrm>
              <a:off x="763648" y="3799583"/>
              <a:ext cx="14540" cy="14382"/>
            </a:xfrm>
            <a:custGeom>
              <a:rect b="b" l="l" r="r" t="t"/>
              <a:pathLst>
                <a:path extrusionOk="0" h="91" w="92">
                  <a:moveTo>
                    <a:pt x="69" y="24"/>
                  </a:moveTo>
                  <a:lnTo>
                    <a:pt x="69" y="45"/>
                  </a:lnTo>
                  <a:lnTo>
                    <a:pt x="46" y="45"/>
                  </a:lnTo>
                  <a:cubicBezTo>
                    <a:pt x="24" y="45"/>
                    <a:pt x="24" y="24"/>
                    <a:pt x="46" y="24"/>
                  </a:cubicBezTo>
                  <a:close/>
                  <a:moveTo>
                    <a:pt x="24" y="0"/>
                  </a:moveTo>
                  <a:cubicBezTo>
                    <a:pt x="1" y="0"/>
                    <a:pt x="1" y="24"/>
                    <a:pt x="1" y="45"/>
                  </a:cubicBezTo>
                  <a:cubicBezTo>
                    <a:pt x="1" y="45"/>
                    <a:pt x="1" y="69"/>
                    <a:pt x="24" y="69"/>
                  </a:cubicBezTo>
                  <a:lnTo>
                    <a:pt x="46" y="90"/>
                  </a:lnTo>
                  <a:cubicBezTo>
                    <a:pt x="69" y="90"/>
                    <a:pt x="69" y="69"/>
                    <a:pt x="91" y="69"/>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9"/>
            <p:cNvSpPr/>
            <p:nvPr/>
          </p:nvSpPr>
          <p:spPr>
            <a:xfrm>
              <a:off x="699484" y="3732732"/>
              <a:ext cx="11063" cy="9798"/>
            </a:xfrm>
            <a:custGeom>
              <a:rect b="b" l="l" r="r" t="t"/>
              <a:pathLst>
                <a:path extrusionOk="0" h="62" w="70">
                  <a:moveTo>
                    <a:pt x="32" y="0"/>
                  </a:moveTo>
                  <a:cubicBezTo>
                    <a:pt x="24" y="0"/>
                    <a:pt x="12" y="6"/>
                    <a:pt x="1" y="17"/>
                  </a:cubicBezTo>
                  <a:lnTo>
                    <a:pt x="1" y="62"/>
                  </a:lnTo>
                  <a:lnTo>
                    <a:pt x="46" y="62"/>
                  </a:lnTo>
                  <a:cubicBezTo>
                    <a:pt x="69" y="40"/>
                    <a:pt x="69" y="17"/>
                    <a:pt x="46" y="17"/>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9"/>
            <p:cNvSpPr/>
            <p:nvPr/>
          </p:nvSpPr>
          <p:spPr>
            <a:xfrm>
              <a:off x="696008" y="3729097"/>
              <a:ext cx="14540" cy="17226"/>
            </a:xfrm>
            <a:custGeom>
              <a:rect b="b" l="l" r="r" t="t"/>
              <a:pathLst>
                <a:path extrusionOk="0" h="109" w="92">
                  <a:moveTo>
                    <a:pt x="68" y="40"/>
                  </a:moveTo>
                  <a:lnTo>
                    <a:pt x="68" y="63"/>
                  </a:lnTo>
                  <a:lnTo>
                    <a:pt x="46" y="63"/>
                  </a:lnTo>
                  <a:lnTo>
                    <a:pt x="46" y="40"/>
                  </a:lnTo>
                  <a:close/>
                  <a:moveTo>
                    <a:pt x="57" y="0"/>
                  </a:moveTo>
                  <a:cubicBezTo>
                    <a:pt x="46" y="0"/>
                    <a:pt x="34" y="6"/>
                    <a:pt x="23" y="18"/>
                  </a:cubicBezTo>
                  <a:cubicBezTo>
                    <a:pt x="1" y="40"/>
                    <a:pt x="1" y="63"/>
                    <a:pt x="23" y="85"/>
                  </a:cubicBezTo>
                  <a:lnTo>
                    <a:pt x="46" y="108"/>
                  </a:lnTo>
                  <a:cubicBezTo>
                    <a:pt x="68" y="108"/>
                    <a:pt x="68" y="85"/>
                    <a:pt x="91" y="85"/>
                  </a:cubicBezTo>
                  <a:lnTo>
                    <a:pt x="91" y="63"/>
                  </a:ln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9"/>
            <p:cNvSpPr/>
            <p:nvPr/>
          </p:nvSpPr>
          <p:spPr>
            <a:xfrm>
              <a:off x="835082" y="3732732"/>
              <a:ext cx="10905" cy="9798"/>
            </a:xfrm>
            <a:custGeom>
              <a:rect b="b" l="l" r="r" t="t"/>
              <a:pathLst>
                <a:path extrusionOk="0" h="62" w="69">
                  <a:moveTo>
                    <a:pt x="32" y="0"/>
                  </a:moveTo>
                  <a:cubicBezTo>
                    <a:pt x="23" y="0"/>
                    <a:pt x="12" y="6"/>
                    <a:pt x="0" y="17"/>
                  </a:cubicBezTo>
                  <a:lnTo>
                    <a:pt x="0" y="62"/>
                  </a:lnTo>
                  <a:lnTo>
                    <a:pt x="45" y="62"/>
                  </a:lnTo>
                  <a:cubicBezTo>
                    <a:pt x="69" y="40"/>
                    <a:pt x="69" y="17"/>
                    <a:pt x="45" y="17"/>
                  </a:cubicBezTo>
                  <a:cubicBezTo>
                    <a:pt x="45"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9"/>
            <p:cNvSpPr/>
            <p:nvPr/>
          </p:nvSpPr>
          <p:spPr>
            <a:xfrm>
              <a:off x="831605" y="3731942"/>
              <a:ext cx="14382" cy="14382"/>
            </a:xfrm>
            <a:custGeom>
              <a:rect b="b" l="l" r="r" t="t"/>
              <a:pathLst>
                <a:path extrusionOk="0" h="91" w="91">
                  <a:moveTo>
                    <a:pt x="67" y="22"/>
                  </a:moveTo>
                  <a:lnTo>
                    <a:pt x="67" y="45"/>
                  </a:lnTo>
                  <a:lnTo>
                    <a:pt x="22" y="45"/>
                  </a:lnTo>
                  <a:cubicBezTo>
                    <a:pt x="22" y="22"/>
                    <a:pt x="46" y="22"/>
                    <a:pt x="46" y="22"/>
                  </a:cubicBezTo>
                  <a:close/>
                  <a:moveTo>
                    <a:pt x="22" y="0"/>
                  </a:moveTo>
                  <a:cubicBezTo>
                    <a:pt x="1" y="22"/>
                    <a:pt x="1" y="22"/>
                    <a:pt x="1" y="45"/>
                  </a:cubicBezTo>
                  <a:cubicBezTo>
                    <a:pt x="1" y="45"/>
                    <a:pt x="1" y="67"/>
                    <a:pt x="22" y="67"/>
                  </a:cubicBezTo>
                  <a:lnTo>
                    <a:pt x="46" y="90"/>
                  </a:lnTo>
                  <a:cubicBezTo>
                    <a:pt x="67" y="90"/>
                    <a:pt x="67" y="67"/>
                    <a:pt x="91" y="67"/>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9"/>
            <p:cNvSpPr/>
            <p:nvPr/>
          </p:nvSpPr>
          <p:spPr>
            <a:xfrm>
              <a:off x="767441" y="3664933"/>
              <a:ext cx="10747" cy="9957"/>
            </a:xfrm>
            <a:custGeom>
              <a:rect b="b" l="l" r="r" t="t"/>
              <a:pathLst>
                <a:path extrusionOk="0" h="63" w="68">
                  <a:moveTo>
                    <a:pt x="31" y="0"/>
                  </a:moveTo>
                  <a:cubicBezTo>
                    <a:pt x="22" y="0"/>
                    <a:pt x="11" y="6"/>
                    <a:pt x="0" y="18"/>
                  </a:cubicBezTo>
                  <a:lnTo>
                    <a:pt x="0" y="63"/>
                  </a:lnTo>
                  <a:lnTo>
                    <a:pt x="45" y="63"/>
                  </a:lnTo>
                  <a:cubicBezTo>
                    <a:pt x="67" y="39"/>
                    <a:pt x="67" y="18"/>
                    <a:pt x="45" y="18"/>
                  </a:cubicBezTo>
                  <a:cubicBezTo>
                    <a:pt x="45"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9"/>
            <p:cNvSpPr/>
            <p:nvPr/>
          </p:nvSpPr>
          <p:spPr>
            <a:xfrm>
              <a:off x="763648" y="3663985"/>
              <a:ext cx="14540" cy="14382"/>
            </a:xfrm>
            <a:custGeom>
              <a:rect b="b" l="l" r="r" t="t"/>
              <a:pathLst>
                <a:path extrusionOk="0" h="91" w="92">
                  <a:moveTo>
                    <a:pt x="69" y="24"/>
                  </a:moveTo>
                  <a:lnTo>
                    <a:pt x="69" y="45"/>
                  </a:lnTo>
                  <a:lnTo>
                    <a:pt x="46" y="45"/>
                  </a:lnTo>
                  <a:cubicBezTo>
                    <a:pt x="24" y="45"/>
                    <a:pt x="24" y="24"/>
                    <a:pt x="46" y="24"/>
                  </a:cubicBezTo>
                  <a:close/>
                  <a:moveTo>
                    <a:pt x="24" y="0"/>
                  </a:moveTo>
                  <a:cubicBezTo>
                    <a:pt x="1" y="24"/>
                    <a:pt x="1" y="45"/>
                    <a:pt x="24" y="69"/>
                  </a:cubicBezTo>
                  <a:cubicBezTo>
                    <a:pt x="24" y="91"/>
                    <a:pt x="46" y="91"/>
                    <a:pt x="46" y="91"/>
                  </a:cubicBezTo>
                  <a:cubicBezTo>
                    <a:pt x="69" y="91"/>
                    <a:pt x="69" y="91"/>
                    <a:pt x="91" y="69"/>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9"/>
            <p:cNvSpPr/>
            <p:nvPr/>
          </p:nvSpPr>
          <p:spPr>
            <a:xfrm>
              <a:off x="631844" y="3732732"/>
              <a:ext cx="10747" cy="9798"/>
            </a:xfrm>
            <a:custGeom>
              <a:rect b="b" l="l" r="r" t="t"/>
              <a:pathLst>
                <a:path extrusionOk="0" h="62" w="68">
                  <a:moveTo>
                    <a:pt x="31" y="0"/>
                  </a:moveTo>
                  <a:cubicBezTo>
                    <a:pt x="23" y="0"/>
                    <a:pt x="11" y="6"/>
                    <a:pt x="0" y="17"/>
                  </a:cubicBezTo>
                  <a:lnTo>
                    <a:pt x="0" y="62"/>
                  </a:lnTo>
                  <a:lnTo>
                    <a:pt x="46" y="62"/>
                  </a:lnTo>
                  <a:cubicBezTo>
                    <a:pt x="67" y="40"/>
                    <a:pt x="67" y="17"/>
                    <a:pt x="46" y="17"/>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9"/>
            <p:cNvSpPr/>
            <p:nvPr/>
          </p:nvSpPr>
          <p:spPr>
            <a:xfrm>
              <a:off x="628209" y="3729097"/>
              <a:ext cx="18017" cy="17226"/>
            </a:xfrm>
            <a:custGeom>
              <a:rect b="b" l="l" r="r" t="t"/>
              <a:pathLst>
                <a:path extrusionOk="0" h="109" w="114">
                  <a:moveTo>
                    <a:pt x="69" y="40"/>
                  </a:moveTo>
                  <a:lnTo>
                    <a:pt x="69" y="63"/>
                  </a:lnTo>
                  <a:lnTo>
                    <a:pt x="45" y="63"/>
                  </a:lnTo>
                  <a:lnTo>
                    <a:pt x="45" y="40"/>
                  </a:lnTo>
                  <a:close/>
                  <a:moveTo>
                    <a:pt x="57" y="0"/>
                  </a:moveTo>
                  <a:cubicBezTo>
                    <a:pt x="46" y="0"/>
                    <a:pt x="34" y="6"/>
                    <a:pt x="23" y="18"/>
                  </a:cubicBezTo>
                  <a:cubicBezTo>
                    <a:pt x="0" y="40"/>
                    <a:pt x="0" y="63"/>
                    <a:pt x="23" y="85"/>
                  </a:cubicBezTo>
                  <a:lnTo>
                    <a:pt x="45" y="108"/>
                  </a:lnTo>
                  <a:cubicBezTo>
                    <a:pt x="69" y="108"/>
                    <a:pt x="69" y="85"/>
                    <a:pt x="90" y="85"/>
                  </a:cubicBezTo>
                  <a:cubicBezTo>
                    <a:pt x="114" y="63"/>
                    <a:pt x="114" y="40"/>
                    <a:pt x="90"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9"/>
            <p:cNvSpPr/>
            <p:nvPr/>
          </p:nvSpPr>
          <p:spPr>
            <a:xfrm>
              <a:off x="699484" y="3664933"/>
              <a:ext cx="11063" cy="9957"/>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9"/>
            <p:cNvSpPr/>
            <p:nvPr/>
          </p:nvSpPr>
          <p:spPr>
            <a:xfrm>
              <a:off x="696008" y="3663985"/>
              <a:ext cx="14540" cy="14382"/>
            </a:xfrm>
            <a:custGeom>
              <a:rect b="b" l="l" r="r" t="t"/>
              <a:pathLst>
                <a:path extrusionOk="0" h="91" w="92">
                  <a:moveTo>
                    <a:pt x="68" y="24"/>
                  </a:moveTo>
                  <a:lnTo>
                    <a:pt x="68" y="45"/>
                  </a:lnTo>
                  <a:lnTo>
                    <a:pt x="46" y="45"/>
                  </a:lnTo>
                  <a:lnTo>
                    <a:pt x="46" y="24"/>
                  </a:lnTo>
                  <a:close/>
                  <a:moveTo>
                    <a:pt x="23" y="0"/>
                  </a:moveTo>
                  <a:cubicBezTo>
                    <a:pt x="1" y="24"/>
                    <a:pt x="1" y="45"/>
                    <a:pt x="23" y="69"/>
                  </a:cubicBezTo>
                  <a:cubicBezTo>
                    <a:pt x="23" y="91"/>
                    <a:pt x="46" y="91"/>
                    <a:pt x="46" y="91"/>
                  </a:cubicBezTo>
                  <a:cubicBezTo>
                    <a:pt x="68" y="91"/>
                    <a:pt x="68" y="91"/>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9"/>
            <p:cNvSpPr/>
            <p:nvPr/>
          </p:nvSpPr>
          <p:spPr>
            <a:xfrm>
              <a:off x="835082" y="3664933"/>
              <a:ext cx="10905" cy="9957"/>
            </a:xfrm>
            <a:custGeom>
              <a:rect b="b" l="l" r="r" t="t"/>
              <a:pathLst>
                <a:path extrusionOk="0" h="63" w="69">
                  <a:moveTo>
                    <a:pt x="32" y="0"/>
                  </a:moveTo>
                  <a:cubicBezTo>
                    <a:pt x="23" y="0"/>
                    <a:pt x="12" y="6"/>
                    <a:pt x="0" y="18"/>
                  </a:cubicBezTo>
                  <a:lnTo>
                    <a:pt x="0" y="63"/>
                  </a:lnTo>
                  <a:lnTo>
                    <a:pt x="45" y="63"/>
                  </a:lnTo>
                  <a:cubicBezTo>
                    <a:pt x="69" y="39"/>
                    <a:pt x="69" y="18"/>
                    <a:pt x="45" y="18"/>
                  </a:cubicBezTo>
                  <a:cubicBezTo>
                    <a:pt x="45"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9"/>
            <p:cNvSpPr/>
            <p:nvPr/>
          </p:nvSpPr>
          <p:spPr>
            <a:xfrm>
              <a:off x="831605" y="3663985"/>
              <a:ext cx="14382" cy="14382"/>
            </a:xfrm>
            <a:custGeom>
              <a:rect b="b" l="l" r="r" t="t"/>
              <a:pathLst>
                <a:path extrusionOk="0" h="91" w="91">
                  <a:moveTo>
                    <a:pt x="67" y="24"/>
                  </a:moveTo>
                  <a:lnTo>
                    <a:pt x="67" y="45"/>
                  </a:lnTo>
                  <a:lnTo>
                    <a:pt x="22" y="45"/>
                  </a:lnTo>
                  <a:lnTo>
                    <a:pt x="46" y="24"/>
                  </a:lnTo>
                  <a:close/>
                  <a:moveTo>
                    <a:pt x="22" y="0"/>
                  </a:moveTo>
                  <a:cubicBezTo>
                    <a:pt x="1" y="24"/>
                    <a:pt x="1" y="24"/>
                    <a:pt x="1" y="45"/>
                  </a:cubicBezTo>
                  <a:cubicBezTo>
                    <a:pt x="1" y="45"/>
                    <a:pt x="1" y="69"/>
                    <a:pt x="22" y="69"/>
                  </a:cubicBezTo>
                  <a:cubicBezTo>
                    <a:pt x="22" y="91"/>
                    <a:pt x="46" y="91"/>
                    <a:pt x="46" y="91"/>
                  </a:cubicBezTo>
                  <a:cubicBezTo>
                    <a:pt x="67" y="91"/>
                    <a:pt x="67" y="91"/>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9"/>
            <p:cNvSpPr/>
            <p:nvPr/>
          </p:nvSpPr>
          <p:spPr>
            <a:xfrm>
              <a:off x="903039" y="3732732"/>
              <a:ext cx="10589" cy="9798"/>
            </a:xfrm>
            <a:custGeom>
              <a:rect b="b" l="l" r="r" t="t"/>
              <a:pathLst>
                <a:path extrusionOk="0" h="62" w="67">
                  <a:moveTo>
                    <a:pt x="22" y="0"/>
                  </a:moveTo>
                  <a:cubicBezTo>
                    <a:pt x="16" y="0"/>
                    <a:pt x="11" y="6"/>
                    <a:pt x="0" y="17"/>
                  </a:cubicBezTo>
                  <a:lnTo>
                    <a:pt x="0" y="62"/>
                  </a:lnTo>
                  <a:lnTo>
                    <a:pt x="45" y="62"/>
                  </a:lnTo>
                  <a:cubicBezTo>
                    <a:pt x="67" y="40"/>
                    <a:pt x="67" y="17"/>
                    <a:pt x="45" y="17"/>
                  </a:cubicBezTo>
                  <a:cubicBezTo>
                    <a:pt x="34" y="6"/>
                    <a:pt x="28"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9"/>
            <p:cNvSpPr/>
            <p:nvPr/>
          </p:nvSpPr>
          <p:spPr>
            <a:xfrm>
              <a:off x="899246" y="3729097"/>
              <a:ext cx="14382" cy="17226"/>
            </a:xfrm>
            <a:custGeom>
              <a:rect b="b" l="l" r="r" t="t"/>
              <a:pathLst>
                <a:path extrusionOk="0" h="109" w="91">
                  <a:moveTo>
                    <a:pt x="69" y="40"/>
                  </a:moveTo>
                  <a:lnTo>
                    <a:pt x="69" y="63"/>
                  </a:lnTo>
                  <a:lnTo>
                    <a:pt x="46" y="63"/>
                  </a:lnTo>
                  <a:cubicBezTo>
                    <a:pt x="24" y="63"/>
                    <a:pt x="24" y="40"/>
                    <a:pt x="46" y="40"/>
                  </a:cubicBezTo>
                  <a:close/>
                  <a:moveTo>
                    <a:pt x="47" y="0"/>
                  </a:moveTo>
                  <a:cubicBezTo>
                    <a:pt x="35" y="0"/>
                    <a:pt x="24" y="6"/>
                    <a:pt x="24" y="18"/>
                  </a:cubicBezTo>
                  <a:cubicBezTo>
                    <a:pt x="1" y="40"/>
                    <a:pt x="1" y="63"/>
                    <a:pt x="24" y="85"/>
                  </a:cubicBezTo>
                  <a:lnTo>
                    <a:pt x="46" y="108"/>
                  </a:lnTo>
                  <a:cubicBezTo>
                    <a:pt x="69" y="108"/>
                    <a:pt x="69" y="85"/>
                    <a:pt x="69" y="85"/>
                  </a:cubicBezTo>
                  <a:cubicBezTo>
                    <a:pt x="91" y="85"/>
                    <a:pt x="91" y="63"/>
                    <a:pt x="91" y="63"/>
                  </a:cubicBezTo>
                  <a:cubicBezTo>
                    <a:pt x="91" y="40"/>
                    <a:pt x="91" y="40"/>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9"/>
            <p:cNvSpPr/>
            <p:nvPr/>
          </p:nvSpPr>
          <p:spPr>
            <a:xfrm>
              <a:off x="563887" y="3935022"/>
              <a:ext cx="11063" cy="10115"/>
            </a:xfrm>
            <a:custGeom>
              <a:rect b="b" l="l" r="r" t="t"/>
              <a:pathLst>
                <a:path extrusionOk="0" h="64" w="70">
                  <a:moveTo>
                    <a:pt x="24" y="1"/>
                  </a:moveTo>
                  <a:cubicBezTo>
                    <a:pt x="1" y="24"/>
                    <a:pt x="1" y="46"/>
                    <a:pt x="24" y="46"/>
                  </a:cubicBezTo>
                  <a:cubicBezTo>
                    <a:pt x="24" y="58"/>
                    <a:pt x="30" y="64"/>
                    <a:pt x="35"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9"/>
            <p:cNvSpPr/>
            <p:nvPr/>
          </p:nvSpPr>
          <p:spPr>
            <a:xfrm>
              <a:off x="560410" y="3931703"/>
              <a:ext cx="14540" cy="14382"/>
            </a:xfrm>
            <a:custGeom>
              <a:rect b="b" l="l" r="r" t="t"/>
              <a:pathLst>
                <a:path extrusionOk="0" h="91" w="92">
                  <a:moveTo>
                    <a:pt x="68" y="45"/>
                  </a:moveTo>
                  <a:lnTo>
                    <a:pt x="68" y="67"/>
                  </a:lnTo>
                  <a:lnTo>
                    <a:pt x="46" y="67"/>
                  </a:lnTo>
                  <a:lnTo>
                    <a:pt x="46" y="45"/>
                  </a:lnTo>
                  <a:close/>
                  <a:moveTo>
                    <a:pt x="46" y="0"/>
                  </a:moveTo>
                  <a:lnTo>
                    <a:pt x="23" y="22"/>
                  </a:lnTo>
                  <a:lnTo>
                    <a:pt x="1" y="45"/>
                  </a:lnTo>
                  <a:cubicBezTo>
                    <a:pt x="1" y="67"/>
                    <a:pt x="23" y="67"/>
                    <a:pt x="23" y="91"/>
                  </a:cubicBezTo>
                  <a:lnTo>
                    <a:pt x="91" y="91"/>
                  </a:lnTo>
                  <a:lnTo>
                    <a:pt x="91" y="45"/>
                  </a:lnTo>
                  <a:lnTo>
                    <a:pt x="91" y="22"/>
                  </a:lnTo>
                  <a:cubicBezTo>
                    <a:pt x="91"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9"/>
            <p:cNvSpPr/>
            <p:nvPr/>
          </p:nvSpPr>
          <p:spPr>
            <a:xfrm>
              <a:off x="631844" y="3867381"/>
              <a:ext cx="10747" cy="9957"/>
            </a:xfrm>
            <a:custGeom>
              <a:rect b="b" l="l" r="r" t="t"/>
              <a:pathLst>
                <a:path extrusionOk="0" h="63" w="68">
                  <a:moveTo>
                    <a:pt x="0" y="1"/>
                  </a:moveTo>
                  <a:lnTo>
                    <a:pt x="0" y="46"/>
                  </a:lnTo>
                  <a:cubicBezTo>
                    <a:pt x="11" y="57"/>
                    <a:pt x="23" y="62"/>
                    <a:pt x="31" y="62"/>
                  </a:cubicBezTo>
                  <a:cubicBezTo>
                    <a:pt x="40" y="62"/>
                    <a:pt x="46" y="57"/>
                    <a:pt x="46" y="46"/>
                  </a:cubicBezTo>
                  <a:cubicBezTo>
                    <a:pt x="67" y="46"/>
                    <a:pt x="67" y="23"/>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9"/>
            <p:cNvSpPr/>
            <p:nvPr/>
          </p:nvSpPr>
          <p:spPr>
            <a:xfrm>
              <a:off x="628209" y="3864695"/>
              <a:ext cx="18017" cy="13433"/>
            </a:xfrm>
            <a:custGeom>
              <a:rect b="b" l="l" r="r" t="t"/>
              <a:pathLst>
                <a:path extrusionOk="0" h="85" w="114">
                  <a:moveTo>
                    <a:pt x="69" y="40"/>
                  </a:moveTo>
                  <a:lnTo>
                    <a:pt x="69" y="63"/>
                  </a:lnTo>
                  <a:lnTo>
                    <a:pt x="45" y="63"/>
                  </a:lnTo>
                  <a:lnTo>
                    <a:pt x="45" y="40"/>
                  </a:lnTo>
                  <a:close/>
                  <a:moveTo>
                    <a:pt x="57" y="0"/>
                  </a:moveTo>
                  <a:cubicBezTo>
                    <a:pt x="46" y="0"/>
                    <a:pt x="34" y="6"/>
                    <a:pt x="23" y="18"/>
                  </a:cubicBezTo>
                  <a:cubicBezTo>
                    <a:pt x="0" y="40"/>
                    <a:pt x="0" y="63"/>
                    <a:pt x="23" y="85"/>
                  </a:cubicBezTo>
                  <a:lnTo>
                    <a:pt x="90" y="85"/>
                  </a:lnTo>
                  <a:cubicBezTo>
                    <a:pt x="114" y="63"/>
                    <a:pt x="114" y="40"/>
                    <a:pt x="90"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9"/>
            <p:cNvSpPr/>
            <p:nvPr/>
          </p:nvSpPr>
          <p:spPr>
            <a:xfrm>
              <a:off x="631844" y="3935022"/>
              <a:ext cx="10747" cy="10115"/>
            </a:xfrm>
            <a:custGeom>
              <a:rect b="b" l="l" r="r" t="t"/>
              <a:pathLst>
                <a:path extrusionOk="0" h="64" w="68">
                  <a:moveTo>
                    <a:pt x="0" y="1"/>
                  </a:moveTo>
                  <a:lnTo>
                    <a:pt x="0" y="46"/>
                  </a:lnTo>
                  <a:cubicBezTo>
                    <a:pt x="11" y="58"/>
                    <a:pt x="23" y="64"/>
                    <a:pt x="31" y="64"/>
                  </a:cubicBezTo>
                  <a:cubicBezTo>
                    <a:pt x="40" y="64"/>
                    <a:pt x="46" y="58"/>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9"/>
            <p:cNvSpPr/>
            <p:nvPr/>
          </p:nvSpPr>
          <p:spPr>
            <a:xfrm>
              <a:off x="628209" y="3931703"/>
              <a:ext cx="18017" cy="14382"/>
            </a:xfrm>
            <a:custGeom>
              <a:rect b="b" l="l" r="r" t="t"/>
              <a:pathLst>
                <a:path extrusionOk="0" h="91" w="114">
                  <a:moveTo>
                    <a:pt x="69" y="45"/>
                  </a:moveTo>
                  <a:lnTo>
                    <a:pt x="69" y="67"/>
                  </a:lnTo>
                  <a:lnTo>
                    <a:pt x="45" y="67"/>
                  </a:lnTo>
                  <a:lnTo>
                    <a:pt x="45" y="45"/>
                  </a:lnTo>
                  <a:close/>
                  <a:moveTo>
                    <a:pt x="45" y="0"/>
                  </a:moveTo>
                  <a:lnTo>
                    <a:pt x="23" y="22"/>
                  </a:lnTo>
                  <a:lnTo>
                    <a:pt x="0" y="45"/>
                  </a:lnTo>
                  <a:cubicBezTo>
                    <a:pt x="0" y="67"/>
                    <a:pt x="23" y="67"/>
                    <a:pt x="23" y="91"/>
                  </a:cubicBezTo>
                  <a:lnTo>
                    <a:pt x="90" y="91"/>
                  </a:lnTo>
                  <a:cubicBezTo>
                    <a:pt x="114" y="67"/>
                    <a:pt x="114" y="45"/>
                    <a:pt x="90" y="22"/>
                  </a:cubicBezTo>
                  <a:cubicBezTo>
                    <a:pt x="69" y="22"/>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9"/>
            <p:cNvSpPr/>
            <p:nvPr/>
          </p:nvSpPr>
          <p:spPr>
            <a:xfrm>
              <a:off x="563887" y="3867381"/>
              <a:ext cx="11063" cy="9957"/>
            </a:xfrm>
            <a:custGeom>
              <a:rect b="b" l="l" r="r" t="t"/>
              <a:pathLst>
                <a:path extrusionOk="0" h="63" w="70">
                  <a:moveTo>
                    <a:pt x="24" y="1"/>
                  </a:moveTo>
                  <a:cubicBezTo>
                    <a:pt x="1" y="23"/>
                    <a:pt x="1" y="46"/>
                    <a:pt x="24" y="46"/>
                  </a:cubicBezTo>
                  <a:cubicBezTo>
                    <a:pt x="24" y="57"/>
                    <a:pt x="30" y="62"/>
                    <a:pt x="35" y="62"/>
                  </a:cubicBezTo>
                  <a:cubicBezTo>
                    <a:pt x="40" y="62"/>
                    <a:pt x="46" y="57"/>
                    <a:pt x="46" y="46"/>
                  </a:cubicBezTo>
                  <a:cubicBezTo>
                    <a:pt x="69" y="46"/>
                    <a:pt x="69" y="23"/>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9"/>
            <p:cNvSpPr/>
            <p:nvPr/>
          </p:nvSpPr>
          <p:spPr>
            <a:xfrm>
              <a:off x="560410" y="3864695"/>
              <a:ext cx="14540" cy="13433"/>
            </a:xfrm>
            <a:custGeom>
              <a:rect b="b" l="l" r="r" t="t"/>
              <a:pathLst>
                <a:path extrusionOk="0" h="85" w="92">
                  <a:moveTo>
                    <a:pt x="68" y="40"/>
                  </a:moveTo>
                  <a:lnTo>
                    <a:pt x="68" y="63"/>
                  </a:lnTo>
                  <a:lnTo>
                    <a:pt x="46" y="63"/>
                  </a:lnTo>
                  <a:lnTo>
                    <a:pt x="46" y="40"/>
                  </a:lnTo>
                  <a:close/>
                  <a:moveTo>
                    <a:pt x="57" y="0"/>
                  </a:moveTo>
                  <a:cubicBezTo>
                    <a:pt x="46" y="0"/>
                    <a:pt x="34" y="6"/>
                    <a:pt x="23" y="18"/>
                  </a:cubicBezTo>
                  <a:cubicBezTo>
                    <a:pt x="1" y="40"/>
                    <a:pt x="1" y="63"/>
                    <a:pt x="23" y="85"/>
                  </a:cubicBezTo>
                  <a:lnTo>
                    <a:pt x="91" y="85"/>
                  </a:lnTo>
                  <a:lnTo>
                    <a:pt x="91" y="40"/>
                  </a:lnTo>
                  <a:lnTo>
                    <a:pt x="91" y="18"/>
                  </a:ln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9"/>
            <p:cNvSpPr/>
            <p:nvPr/>
          </p:nvSpPr>
          <p:spPr>
            <a:xfrm>
              <a:off x="699484" y="3867381"/>
              <a:ext cx="11063" cy="9957"/>
            </a:xfrm>
            <a:custGeom>
              <a:rect b="b" l="l" r="r" t="t"/>
              <a:pathLst>
                <a:path extrusionOk="0" h="63" w="70">
                  <a:moveTo>
                    <a:pt x="1" y="1"/>
                  </a:moveTo>
                  <a:lnTo>
                    <a:pt x="1" y="46"/>
                  </a:lnTo>
                  <a:cubicBezTo>
                    <a:pt x="12" y="57"/>
                    <a:pt x="24" y="62"/>
                    <a:pt x="32" y="62"/>
                  </a:cubicBezTo>
                  <a:cubicBezTo>
                    <a:pt x="40" y="62"/>
                    <a:pt x="46" y="57"/>
                    <a:pt x="46" y="46"/>
                  </a:cubicBezTo>
                  <a:cubicBezTo>
                    <a:pt x="69" y="46"/>
                    <a:pt x="69" y="23"/>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9"/>
            <p:cNvSpPr/>
            <p:nvPr/>
          </p:nvSpPr>
          <p:spPr>
            <a:xfrm>
              <a:off x="696008" y="3864695"/>
              <a:ext cx="14540" cy="13433"/>
            </a:xfrm>
            <a:custGeom>
              <a:rect b="b" l="l" r="r" t="t"/>
              <a:pathLst>
                <a:path extrusionOk="0" h="85" w="92">
                  <a:moveTo>
                    <a:pt x="68" y="40"/>
                  </a:moveTo>
                  <a:lnTo>
                    <a:pt x="68" y="63"/>
                  </a:lnTo>
                  <a:lnTo>
                    <a:pt x="46" y="63"/>
                  </a:lnTo>
                  <a:lnTo>
                    <a:pt x="46" y="40"/>
                  </a:lnTo>
                  <a:close/>
                  <a:moveTo>
                    <a:pt x="57" y="0"/>
                  </a:moveTo>
                  <a:cubicBezTo>
                    <a:pt x="46" y="0"/>
                    <a:pt x="34" y="6"/>
                    <a:pt x="23" y="18"/>
                  </a:cubicBezTo>
                  <a:cubicBezTo>
                    <a:pt x="1" y="40"/>
                    <a:pt x="1" y="63"/>
                    <a:pt x="23" y="85"/>
                  </a:cubicBezTo>
                  <a:lnTo>
                    <a:pt x="91" y="85"/>
                  </a:lnTo>
                  <a:lnTo>
                    <a:pt x="91" y="40"/>
                  </a:lnTo>
                  <a:lnTo>
                    <a:pt x="91" y="18"/>
                  </a:ln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9"/>
            <p:cNvSpPr/>
            <p:nvPr/>
          </p:nvSpPr>
          <p:spPr>
            <a:xfrm>
              <a:off x="631844" y="3800373"/>
              <a:ext cx="10747" cy="9166"/>
            </a:xfrm>
            <a:custGeom>
              <a:rect b="b" l="l" r="r" t="t"/>
              <a:pathLst>
                <a:path extrusionOk="0" h="58" w="68">
                  <a:moveTo>
                    <a:pt x="31" y="1"/>
                  </a:moveTo>
                  <a:cubicBezTo>
                    <a:pt x="23" y="1"/>
                    <a:pt x="11" y="7"/>
                    <a:pt x="0" y="19"/>
                  </a:cubicBezTo>
                  <a:lnTo>
                    <a:pt x="0" y="40"/>
                  </a:lnTo>
                  <a:cubicBezTo>
                    <a:pt x="11" y="52"/>
                    <a:pt x="23" y="58"/>
                    <a:pt x="31" y="58"/>
                  </a:cubicBezTo>
                  <a:cubicBezTo>
                    <a:pt x="40" y="58"/>
                    <a:pt x="46" y="52"/>
                    <a:pt x="46" y="40"/>
                  </a:cubicBezTo>
                  <a:cubicBezTo>
                    <a:pt x="67" y="40"/>
                    <a:pt x="67" y="19"/>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9"/>
            <p:cNvSpPr/>
            <p:nvPr/>
          </p:nvSpPr>
          <p:spPr>
            <a:xfrm>
              <a:off x="628209" y="3799583"/>
              <a:ext cx="18017" cy="14382"/>
            </a:xfrm>
            <a:custGeom>
              <a:rect b="b" l="l" r="r" t="t"/>
              <a:pathLst>
                <a:path extrusionOk="0" h="91" w="114">
                  <a:moveTo>
                    <a:pt x="69" y="24"/>
                  </a:moveTo>
                  <a:lnTo>
                    <a:pt x="69" y="45"/>
                  </a:lnTo>
                  <a:lnTo>
                    <a:pt x="45" y="45"/>
                  </a:lnTo>
                  <a:lnTo>
                    <a:pt x="45" y="24"/>
                  </a:lnTo>
                  <a:close/>
                  <a:moveTo>
                    <a:pt x="23" y="0"/>
                  </a:moveTo>
                  <a:cubicBezTo>
                    <a:pt x="23" y="0"/>
                    <a:pt x="0" y="24"/>
                    <a:pt x="0" y="45"/>
                  </a:cubicBezTo>
                  <a:lnTo>
                    <a:pt x="23" y="69"/>
                  </a:lnTo>
                  <a:lnTo>
                    <a:pt x="45" y="90"/>
                  </a:lnTo>
                  <a:cubicBezTo>
                    <a:pt x="69" y="90"/>
                    <a:pt x="69" y="69"/>
                    <a:pt x="90" y="69"/>
                  </a:cubicBezTo>
                  <a:cubicBezTo>
                    <a:pt x="114" y="45"/>
                    <a:pt x="114" y="24"/>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9"/>
            <p:cNvSpPr/>
            <p:nvPr/>
          </p:nvSpPr>
          <p:spPr>
            <a:xfrm>
              <a:off x="563887" y="3800373"/>
              <a:ext cx="11063" cy="9166"/>
            </a:xfrm>
            <a:custGeom>
              <a:rect b="b" l="l" r="r" t="t"/>
              <a:pathLst>
                <a:path extrusionOk="0" h="58" w="70">
                  <a:moveTo>
                    <a:pt x="35" y="1"/>
                  </a:moveTo>
                  <a:cubicBezTo>
                    <a:pt x="30" y="1"/>
                    <a:pt x="24" y="7"/>
                    <a:pt x="24" y="19"/>
                  </a:cubicBezTo>
                  <a:cubicBezTo>
                    <a:pt x="1" y="19"/>
                    <a:pt x="1" y="40"/>
                    <a:pt x="24" y="40"/>
                  </a:cubicBezTo>
                  <a:cubicBezTo>
                    <a:pt x="24" y="52"/>
                    <a:pt x="30" y="58"/>
                    <a:pt x="35" y="58"/>
                  </a:cubicBezTo>
                  <a:cubicBezTo>
                    <a:pt x="40" y="58"/>
                    <a:pt x="46" y="52"/>
                    <a:pt x="46" y="40"/>
                  </a:cubicBezTo>
                  <a:cubicBezTo>
                    <a:pt x="69" y="40"/>
                    <a:pt x="69" y="19"/>
                    <a:pt x="46" y="19"/>
                  </a:cubicBezTo>
                  <a:cubicBezTo>
                    <a:pt x="46" y="7"/>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9"/>
            <p:cNvSpPr/>
            <p:nvPr/>
          </p:nvSpPr>
          <p:spPr>
            <a:xfrm>
              <a:off x="560410" y="3799583"/>
              <a:ext cx="14540" cy="14382"/>
            </a:xfrm>
            <a:custGeom>
              <a:rect b="b" l="l" r="r" t="t"/>
              <a:pathLst>
                <a:path extrusionOk="0" h="91" w="92">
                  <a:moveTo>
                    <a:pt x="68" y="24"/>
                  </a:moveTo>
                  <a:lnTo>
                    <a:pt x="68" y="45"/>
                  </a:lnTo>
                  <a:lnTo>
                    <a:pt x="46" y="45"/>
                  </a:lnTo>
                  <a:lnTo>
                    <a:pt x="46" y="24"/>
                  </a:lnTo>
                  <a:close/>
                  <a:moveTo>
                    <a:pt x="23" y="0"/>
                  </a:moveTo>
                  <a:cubicBezTo>
                    <a:pt x="23" y="0"/>
                    <a:pt x="1" y="24"/>
                    <a:pt x="1" y="45"/>
                  </a:cubicBezTo>
                  <a:lnTo>
                    <a:pt x="23" y="69"/>
                  </a:lnTo>
                  <a:lnTo>
                    <a:pt x="46" y="90"/>
                  </a:lnTo>
                  <a:cubicBezTo>
                    <a:pt x="68" y="90"/>
                    <a:pt x="91" y="69"/>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9"/>
            <p:cNvSpPr/>
            <p:nvPr/>
          </p:nvSpPr>
          <p:spPr>
            <a:xfrm>
              <a:off x="496246" y="4002979"/>
              <a:ext cx="10747" cy="9957"/>
            </a:xfrm>
            <a:custGeom>
              <a:rect b="b" l="l" r="r" t="t"/>
              <a:pathLst>
                <a:path extrusionOk="0" h="63" w="68">
                  <a:moveTo>
                    <a:pt x="22" y="1"/>
                  </a:moveTo>
                  <a:cubicBezTo>
                    <a:pt x="1" y="22"/>
                    <a:pt x="1" y="46"/>
                    <a:pt x="22" y="46"/>
                  </a:cubicBezTo>
                  <a:cubicBezTo>
                    <a:pt x="22" y="57"/>
                    <a:pt x="28" y="62"/>
                    <a:pt x="37" y="62"/>
                  </a:cubicBezTo>
                  <a:cubicBezTo>
                    <a:pt x="45" y="62"/>
                    <a:pt x="57"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9"/>
            <p:cNvSpPr/>
            <p:nvPr/>
          </p:nvSpPr>
          <p:spPr>
            <a:xfrm>
              <a:off x="496246" y="4000293"/>
              <a:ext cx="14382" cy="13433"/>
            </a:xfrm>
            <a:custGeom>
              <a:rect b="b" l="l" r="r" t="t"/>
              <a:pathLst>
                <a:path extrusionOk="0" h="85" w="91">
                  <a:moveTo>
                    <a:pt x="46" y="39"/>
                  </a:moveTo>
                  <a:lnTo>
                    <a:pt x="46" y="63"/>
                  </a:lnTo>
                  <a:lnTo>
                    <a:pt x="22" y="63"/>
                  </a:lnTo>
                  <a:lnTo>
                    <a:pt x="22" y="39"/>
                  </a:lnTo>
                  <a:close/>
                  <a:moveTo>
                    <a:pt x="34" y="0"/>
                  </a:moveTo>
                  <a:cubicBezTo>
                    <a:pt x="23" y="0"/>
                    <a:pt x="11" y="6"/>
                    <a:pt x="1" y="18"/>
                  </a:cubicBezTo>
                  <a:lnTo>
                    <a:pt x="1" y="39"/>
                  </a:lnTo>
                  <a:lnTo>
                    <a:pt x="1" y="85"/>
                  </a:lnTo>
                  <a:lnTo>
                    <a:pt x="67" y="85"/>
                  </a:lnTo>
                  <a:cubicBezTo>
                    <a:pt x="67" y="63"/>
                    <a:pt x="91" y="63"/>
                    <a:pt x="91" y="39"/>
                  </a:cubicBezTo>
                  <a:lnTo>
                    <a:pt x="67" y="18"/>
                  </a:lnTo>
                  <a:cubicBezTo>
                    <a:pt x="57"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9"/>
            <p:cNvSpPr/>
            <p:nvPr/>
          </p:nvSpPr>
          <p:spPr>
            <a:xfrm>
              <a:off x="563887" y="4002979"/>
              <a:ext cx="11063" cy="9957"/>
            </a:xfrm>
            <a:custGeom>
              <a:rect b="b" l="l" r="r" t="t"/>
              <a:pathLst>
                <a:path extrusionOk="0" h="63" w="70">
                  <a:moveTo>
                    <a:pt x="24" y="1"/>
                  </a:moveTo>
                  <a:cubicBezTo>
                    <a:pt x="1" y="22"/>
                    <a:pt x="1" y="46"/>
                    <a:pt x="24" y="46"/>
                  </a:cubicBezTo>
                  <a:cubicBezTo>
                    <a:pt x="24" y="57"/>
                    <a:pt x="30" y="62"/>
                    <a:pt x="35" y="62"/>
                  </a:cubicBezTo>
                  <a:cubicBezTo>
                    <a:pt x="40" y="62"/>
                    <a:pt x="46"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9"/>
            <p:cNvSpPr/>
            <p:nvPr/>
          </p:nvSpPr>
          <p:spPr>
            <a:xfrm>
              <a:off x="560410" y="4000293"/>
              <a:ext cx="14540" cy="13433"/>
            </a:xfrm>
            <a:custGeom>
              <a:rect b="b" l="l" r="r" t="t"/>
              <a:pathLst>
                <a:path extrusionOk="0" h="85" w="92">
                  <a:moveTo>
                    <a:pt x="68" y="39"/>
                  </a:moveTo>
                  <a:lnTo>
                    <a:pt x="68" y="63"/>
                  </a:lnTo>
                  <a:lnTo>
                    <a:pt x="46" y="63"/>
                  </a:lnTo>
                  <a:lnTo>
                    <a:pt x="46" y="39"/>
                  </a:lnTo>
                  <a:close/>
                  <a:moveTo>
                    <a:pt x="57" y="0"/>
                  </a:moveTo>
                  <a:cubicBezTo>
                    <a:pt x="46" y="0"/>
                    <a:pt x="34" y="6"/>
                    <a:pt x="23" y="18"/>
                  </a:cubicBezTo>
                  <a:lnTo>
                    <a:pt x="1" y="39"/>
                  </a:lnTo>
                  <a:cubicBezTo>
                    <a:pt x="1" y="63"/>
                    <a:pt x="23" y="63"/>
                    <a:pt x="23" y="85"/>
                  </a:cubicBezTo>
                  <a:lnTo>
                    <a:pt x="91" y="85"/>
                  </a:lnTo>
                  <a:lnTo>
                    <a:pt x="91" y="39"/>
                  </a:lnTo>
                  <a:lnTo>
                    <a:pt x="91" y="18"/>
                  </a:ln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9"/>
            <p:cNvSpPr/>
            <p:nvPr/>
          </p:nvSpPr>
          <p:spPr>
            <a:xfrm>
              <a:off x="496246" y="3935022"/>
              <a:ext cx="10747" cy="10115"/>
            </a:xfrm>
            <a:custGeom>
              <a:rect b="b" l="l" r="r" t="t"/>
              <a:pathLst>
                <a:path extrusionOk="0" h="64" w="68">
                  <a:moveTo>
                    <a:pt x="22" y="1"/>
                  </a:moveTo>
                  <a:cubicBezTo>
                    <a:pt x="1" y="24"/>
                    <a:pt x="1" y="46"/>
                    <a:pt x="22" y="46"/>
                  </a:cubicBezTo>
                  <a:cubicBezTo>
                    <a:pt x="22" y="58"/>
                    <a:pt x="28" y="64"/>
                    <a:pt x="37" y="64"/>
                  </a:cubicBezTo>
                  <a:cubicBezTo>
                    <a:pt x="45" y="64"/>
                    <a:pt x="57"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9"/>
            <p:cNvSpPr/>
            <p:nvPr/>
          </p:nvSpPr>
          <p:spPr>
            <a:xfrm>
              <a:off x="496246" y="3931703"/>
              <a:ext cx="14382" cy="14382"/>
            </a:xfrm>
            <a:custGeom>
              <a:rect b="b" l="l" r="r" t="t"/>
              <a:pathLst>
                <a:path extrusionOk="0" h="91" w="91">
                  <a:moveTo>
                    <a:pt x="46" y="45"/>
                  </a:moveTo>
                  <a:lnTo>
                    <a:pt x="46" y="67"/>
                  </a:lnTo>
                  <a:lnTo>
                    <a:pt x="22" y="67"/>
                  </a:lnTo>
                  <a:lnTo>
                    <a:pt x="22" y="45"/>
                  </a:lnTo>
                  <a:close/>
                  <a:moveTo>
                    <a:pt x="46" y="0"/>
                  </a:moveTo>
                  <a:cubicBezTo>
                    <a:pt x="22" y="0"/>
                    <a:pt x="22" y="22"/>
                    <a:pt x="1" y="22"/>
                  </a:cubicBezTo>
                  <a:lnTo>
                    <a:pt x="1" y="45"/>
                  </a:lnTo>
                  <a:lnTo>
                    <a:pt x="1" y="91"/>
                  </a:lnTo>
                  <a:lnTo>
                    <a:pt x="67" y="91"/>
                  </a:lnTo>
                  <a:cubicBezTo>
                    <a:pt x="67" y="67"/>
                    <a:pt x="91" y="67"/>
                    <a:pt x="91" y="45"/>
                  </a:cubicBezTo>
                  <a:lnTo>
                    <a:pt x="67" y="22"/>
                  </a:lnTo>
                  <a:lnTo>
                    <a:pt x="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9"/>
            <p:cNvSpPr/>
            <p:nvPr/>
          </p:nvSpPr>
          <p:spPr>
            <a:xfrm>
              <a:off x="835082" y="3396582"/>
              <a:ext cx="10905" cy="9798"/>
            </a:xfrm>
            <a:custGeom>
              <a:rect b="b" l="l" r="r" t="t"/>
              <a:pathLst>
                <a:path extrusionOk="0" h="62" w="69">
                  <a:moveTo>
                    <a:pt x="0" y="0"/>
                  </a:moveTo>
                  <a:lnTo>
                    <a:pt x="0" y="45"/>
                  </a:lnTo>
                  <a:cubicBezTo>
                    <a:pt x="12" y="56"/>
                    <a:pt x="23" y="61"/>
                    <a:pt x="32" y="61"/>
                  </a:cubicBezTo>
                  <a:cubicBezTo>
                    <a:pt x="40" y="61"/>
                    <a:pt x="45" y="56"/>
                    <a:pt x="45" y="45"/>
                  </a:cubicBezTo>
                  <a:cubicBezTo>
                    <a:pt x="69" y="22"/>
                    <a:pt x="69"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9"/>
            <p:cNvSpPr/>
            <p:nvPr/>
          </p:nvSpPr>
          <p:spPr>
            <a:xfrm>
              <a:off x="831605" y="3392789"/>
              <a:ext cx="14382" cy="14382"/>
            </a:xfrm>
            <a:custGeom>
              <a:rect b="b" l="l" r="r" t="t"/>
              <a:pathLst>
                <a:path extrusionOk="0" h="91" w="91">
                  <a:moveTo>
                    <a:pt x="46" y="24"/>
                  </a:moveTo>
                  <a:lnTo>
                    <a:pt x="67" y="46"/>
                  </a:lnTo>
                  <a:lnTo>
                    <a:pt x="67" y="69"/>
                  </a:lnTo>
                  <a:lnTo>
                    <a:pt x="46" y="69"/>
                  </a:lnTo>
                  <a:cubicBezTo>
                    <a:pt x="46" y="46"/>
                    <a:pt x="22" y="46"/>
                    <a:pt x="22" y="46"/>
                  </a:cubicBezTo>
                  <a:lnTo>
                    <a:pt x="46" y="46"/>
                  </a:lnTo>
                  <a:lnTo>
                    <a:pt x="46" y="24"/>
                  </a:lnTo>
                  <a:close/>
                  <a:moveTo>
                    <a:pt x="46" y="1"/>
                  </a:moveTo>
                  <a:cubicBezTo>
                    <a:pt x="46" y="1"/>
                    <a:pt x="22" y="1"/>
                    <a:pt x="22" y="24"/>
                  </a:cubicBezTo>
                  <a:cubicBezTo>
                    <a:pt x="1" y="24"/>
                    <a:pt x="1" y="46"/>
                    <a:pt x="1" y="46"/>
                  </a:cubicBezTo>
                  <a:cubicBezTo>
                    <a:pt x="1" y="69"/>
                    <a:pt x="1" y="69"/>
                    <a:pt x="22" y="69"/>
                  </a:cubicBezTo>
                  <a:cubicBezTo>
                    <a:pt x="22" y="91"/>
                    <a:pt x="46" y="91"/>
                    <a:pt x="46" y="91"/>
                  </a:cubicBezTo>
                  <a:cubicBezTo>
                    <a:pt x="67" y="91"/>
                    <a:pt x="67" y="91"/>
                    <a:pt x="91" y="69"/>
                  </a:cubicBezTo>
                  <a:lnTo>
                    <a:pt x="91" y="46"/>
                  </a:lnTo>
                  <a:lnTo>
                    <a:pt x="91" y="24"/>
                  </a:lnTo>
                  <a:cubicBezTo>
                    <a:pt x="67" y="1"/>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9"/>
            <p:cNvSpPr/>
            <p:nvPr/>
          </p:nvSpPr>
          <p:spPr>
            <a:xfrm>
              <a:off x="903039" y="3396582"/>
              <a:ext cx="10589" cy="9798"/>
            </a:xfrm>
            <a:custGeom>
              <a:rect b="b" l="l" r="r" t="t"/>
              <a:pathLst>
                <a:path extrusionOk="0" h="62" w="67">
                  <a:moveTo>
                    <a:pt x="0" y="0"/>
                  </a:moveTo>
                  <a:lnTo>
                    <a:pt x="0" y="45"/>
                  </a:lnTo>
                  <a:cubicBezTo>
                    <a:pt x="11" y="56"/>
                    <a:pt x="16" y="61"/>
                    <a:pt x="22" y="61"/>
                  </a:cubicBezTo>
                  <a:cubicBezTo>
                    <a:pt x="28" y="61"/>
                    <a:pt x="34" y="56"/>
                    <a:pt x="45" y="45"/>
                  </a:cubicBezTo>
                  <a:cubicBezTo>
                    <a:pt x="67" y="22"/>
                    <a:pt x="67"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9"/>
            <p:cNvSpPr/>
            <p:nvPr/>
          </p:nvSpPr>
          <p:spPr>
            <a:xfrm>
              <a:off x="899246" y="3393737"/>
              <a:ext cx="14382" cy="13433"/>
            </a:xfrm>
            <a:custGeom>
              <a:rect b="b" l="l" r="r" t="t"/>
              <a:pathLst>
                <a:path extrusionOk="0" h="85" w="91">
                  <a:moveTo>
                    <a:pt x="47" y="0"/>
                  </a:moveTo>
                  <a:cubicBezTo>
                    <a:pt x="35" y="0"/>
                    <a:pt x="24" y="6"/>
                    <a:pt x="24" y="18"/>
                  </a:cubicBezTo>
                  <a:cubicBezTo>
                    <a:pt x="1" y="18"/>
                    <a:pt x="1" y="63"/>
                    <a:pt x="24" y="63"/>
                  </a:cubicBezTo>
                  <a:cubicBezTo>
                    <a:pt x="24" y="85"/>
                    <a:pt x="46" y="85"/>
                    <a:pt x="46" y="85"/>
                  </a:cubicBezTo>
                  <a:cubicBezTo>
                    <a:pt x="69" y="85"/>
                    <a:pt x="69" y="85"/>
                    <a:pt x="69" y="63"/>
                  </a:cubicBezTo>
                  <a:lnTo>
                    <a:pt x="46" y="63"/>
                  </a:lnTo>
                  <a:cubicBezTo>
                    <a:pt x="24" y="40"/>
                    <a:pt x="24" y="40"/>
                    <a:pt x="46" y="40"/>
                  </a:cubicBezTo>
                  <a:lnTo>
                    <a:pt x="46" y="18"/>
                  </a:lnTo>
                  <a:lnTo>
                    <a:pt x="69" y="40"/>
                  </a:lnTo>
                  <a:lnTo>
                    <a:pt x="69" y="63"/>
                  </a:lnTo>
                  <a:cubicBezTo>
                    <a:pt x="91" y="63"/>
                    <a:pt x="91" y="63"/>
                    <a:pt x="91" y="40"/>
                  </a:cubicBezTo>
                  <a:cubicBezTo>
                    <a:pt x="91" y="40"/>
                    <a:pt x="91" y="18"/>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9"/>
            <p:cNvSpPr/>
            <p:nvPr/>
          </p:nvSpPr>
          <p:spPr>
            <a:xfrm>
              <a:off x="767441" y="3464223"/>
              <a:ext cx="10747" cy="7270"/>
            </a:xfrm>
            <a:custGeom>
              <a:rect b="b" l="l" r="r" t="t"/>
              <a:pathLst>
                <a:path extrusionOk="0" h="46" w="68">
                  <a:moveTo>
                    <a:pt x="0" y="0"/>
                  </a:moveTo>
                  <a:lnTo>
                    <a:pt x="0" y="45"/>
                  </a:lnTo>
                  <a:lnTo>
                    <a:pt x="45" y="45"/>
                  </a:lnTo>
                  <a:cubicBezTo>
                    <a:pt x="67" y="24"/>
                    <a:pt x="67" y="24"/>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9"/>
            <p:cNvSpPr/>
            <p:nvPr/>
          </p:nvSpPr>
          <p:spPr>
            <a:xfrm>
              <a:off x="763648" y="3460746"/>
              <a:ext cx="14540" cy="14382"/>
            </a:xfrm>
            <a:custGeom>
              <a:rect b="b" l="l" r="r" t="t"/>
              <a:pathLst>
                <a:path extrusionOk="0" h="91" w="92">
                  <a:moveTo>
                    <a:pt x="69" y="22"/>
                  </a:moveTo>
                  <a:lnTo>
                    <a:pt x="69" y="46"/>
                  </a:lnTo>
                  <a:cubicBezTo>
                    <a:pt x="58" y="56"/>
                    <a:pt x="52" y="62"/>
                    <a:pt x="49" y="62"/>
                  </a:cubicBezTo>
                  <a:cubicBezTo>
                    <a:pt x="46" y="62"/>
                    <a:pt x="46" y="56"/>
                    <a:pt x="46" y="46"/>
                  </a:cubicBezTo>
                  <a:cubicBezTo>
                    <a:pt x="24" y="46"/>
                    <a:pt x="24" y="46"/>
                    <a:pt x="46" y="22"/>
                  </a:cubicBezTo>
                  <a:close/>
                  <a:moveTo>
                    <a:pt x="46" y="0"/>
                  </a:moveTo>
                  <a:cubicBezTo>
                    <a:pt x="46" y="0"/>
                    <a:pt x="24" y="0"/>
                    <a:pt x="24" y="22"/>
                  </a:cubicBezTo>
                  <a:cubicBezTo>
                    <a:pt x="1" y="22"/>
                    <a:pt x="1" y="22"/>
                    <a:pt x="1" y="46"/>
                  </a:cubicBezTo>
                  <a:cubicBezTo>
                    <a:pt x="1" y="67"/>
                    <a:pt x="1" y="67"/>
                    <a:pt x="24" y="67"/>
                  </a:cubicBezTo>
                  <a:cubicBezTo>
                    <a:pt x="24" y="91"/>
                    <a:pt x="46" y="91"/>
                    <a:pt x="46" y="91"/>
                  </a:cubicBezTo>
                  <a:cubicBezTo>
                    <a:pt x="69" y="91"/>
                    <a:pt x="69" y="91"/>
                    <a:pt x="91" y="67"/>
                  </a:cubicBezTo>
                  <a:lnTo>
                    <a:pt x="91" y="22"/>
                  </a:lnTo>
                  <a:cubicBezTo>
                    <a:pt x="69"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9"/>
            <p:cNvSpPr/>
            <p:nvPr/>
          </p:nvSpPr>
          <p:spPr>
            <a:xfrm>
              <a:off x="767441" y="3529335"/>
              <a:ext cx="10747" cy="10115"/>
            </a:xfrm>
            <a:custGeom>
              <a:rect b="b" l="l" r="r" t="t"/>
              <a:pathLst>
                <a:path extrusionOk="0" h="64" w="68">
                  <a:moveTo>
                    <a:pt x="31" y="0"/>
                  </a:moveTo>
                  <a:cubicBezTo>
                    <a:pt x="22" y="0"/>
                    <a:pt x="11" y="6"/>
                    <a:pt x="0" y="18"/>
                  </a:cubicBezTo>
                  <a:lnTo>
                    <a:pt x="0" y="63"/>
                  </a:lnTo>
                  <a:lnTo>
                    <a:pt x="45" y="63"/>
                  </a:lnTo>
                  <a:cubicBezTo>
                    <a:pt x="67" y="40"/>
                    <a:pt x="67" y="18"/>
                    <a:pt x="45" y="18"/>
                  </a:cubicBezTo>
                  <a:cubicBezTo>
                    <a:pt x="45"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
            <p:cNvSpPr/>
            <p:nvPr/>
          </p:nvSpPr>
          <p:spPr>
            <a:xfrm>
              <a:off x="763648" y="3528387"/>
              <a:ext cx="14540" cy="14382"/>
            </a:xfrm>
            <a:custGeom>
              <a:rect b="b" l="l" r="r" t="t"/>
              <a:pathLst>
                <a:path extrusionOk="0" h="91" w="92">
                  <a:moveTo>
                    <a:pt x="69" y="24"/>
                  </a:moveTo>
                  <a:lnTo>
                    <a:pt x="69" y="46"/>
                  </a:lnTo>
                  <a:cubicBezTo>
                    <a:pt x="58" y="57"/>
                    <a:pt x="52" y="63"/>
                    <a:pt x="49" y="63"/>
                  </a:cubicBezTo>
                  <a:cubicBezTo>
                    <a:pt x="46" y="63"/>
                    <a:pt x="46" y="57"/>
                    <a:pt x="46" y="46"/>
                  </a:cubicBezTo>
                  <a:cubicBezTo>
                    <a:pt x="24" y="46"/>
                    <a:pt x="24" y="46"/>
                    <a:pt x="46" y="24"/>
                  </a:cubicBezTo>
                  <a:close/>
                  <a:moveTo>
                    <a:pt x="24" y="0"/>
                  </a:moveTo>
                  <a:cubicBezTo>
                    <a:pt x="1" y="24"/>
                    <a:pt x="1" y="69"/>
                    <a:pt x="24" y="69"/>
                  </a:cubicBezTo>
                  <a:cubicBezTo>
                    <a:pt x="24" y="91"/>
                    <a:pt x="46" y="91"/>
                    <a:pt x="46" y="91"/>
                  </a:cubicBezTo>
                  <a:cubicBezTo>
                    <a:pt x="69" y="91"/>
                    <a:pt x="69" y="91"/>
                    <a:pt x="91" y="69"/>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9"/>
            <p:cNvSpPr/>
            <p:nvPr/>
          </p:nvSpPr>
          <p:spPr>
            <a:xfrm>
              <a:off x="699484" y="3464223"/>
              <a:ext cx="11063" cy="7270"/>
            </a:xfrm>
            <a:custGeom>
              <a:rect b="b" l="l" r="r" t="t"/>
              <a:pathLst>
                <a:path extrusionOk="0" h="46" w="70">
                  <a:moveTo>
                    <a:pt x="1" y="0"/>
                  </a:moveTo>
                  <a:lnTo>
                    <a:pt x="1" y="45"/>
                  </a:lnTo>
                  <a:lnTo>
                    <a:pt x="46" y="45"/>
                  </a:lnTo>
                  <a:cubicBezTo>
                    <a:pt x="69" y="24"/>
                    <a:pt x="69" y="24"/>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9"/>
            <p:cNvSpPr/>
            <p:nvPr/>
          </p:nvSpPr>
          <p:spPr>
            <a:xfrm>
              <a:off x="696008" y="3460746"/>
              <a:ext cx="14540" cy="14382"/>
            </a:xfrm>
            <a:custGeom>
              <a:rect b="b" l="l" r="r" t="t"/>
              <a:pathLst>
                <a:path extrusionOk="0" h="91" w="92">
                  <a:moveTo>
                    <a:pt x="68" y="22"/>
                  </a:moveTo>
                  <a:lnTo>
                    <a:pt x="68" y="46"/>
                  </a:lnTo>
                  <a:cubicBezTo>
                    <a:pt x="68" y="67"/>
                    <a:pt x="46" y="67"/>
                    <a:pt x="46" y="67"/>
                  </a:cubicBezTo>
                  <a:lnTo>
                    <a:pt x="46" y="46"/>
                  </a:lnTo>
                  <a:lnTo>
                    <a:pt x="46" y="22"/>
                  </a:lnTo>
                  <a:close/>
                  <a:moveTo>
                    <a:pt x="46" y="0"/>
                  </a:moveTo>
                  <a:cubicBezTo>
                    <a:pt x="46" y="0"/>
                    <a:pt x="23" y="0"/>
                    <a:pt x="23" y="22"/>
                  </a:cubicBezTo>
                  <a:cubicBezTo>
                    <a:pt x="23" y="22"/>
                    <a:pt x="1" y="22"/>
                    <a:pt x="1" y="46"/>
                  </a:cubicBezTo>
                  <a:cubicBezTo>
                    <a:pt x="1" y="67"/>
                    <a:pt x="23"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9"/>
            <p:cNvSpPr/>
            <p:nvPr/>
          </p:nvSpPr>
          <p:spPr>
            <a:xfrm>
              <a:off x="835082" y="3464223"/>
              <a:ext cx="10905" cy="7270"/>
            </a:xfrm>
            <a:custGeom>
              <a:rect b="b" l="l" r="r" t="t"/>
              <a:pathLst>
                <a:path extrusionOk="0" h="46" w="69">
                  <a:moveTo>
                    <a:pt x="0" y="0"/>
                  </a:moveTo>
                  <a:lnTo>
                    <a:pt x="0" y="45"/>
                  </a:lnTo>
                  <a:lnTo>
                    <a:pt x="45" y="45"/>
                  </a:lnTo>
                  <a:cubicBezTo>
                    <a:pt x="69" y="24"/>
                    <a:pt x="69" y="24"/>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9"/>
            <p:cNvSpPr/>
            <p:nvPr/>
          </p:nvSpPr>
          <p:spPr>
            <a:xfrm>
              <a:off x="831605" y="3461536"/>
              <a:ext cx="14382" cy="13591"/>
            </a:xfrm>
            <a:custGeom>
              <a:rect b="b" l="l" r="r" t="t"/>
              <a:pathLst>
                <a:path extrusionOk="0" h="86" w="91">
                  <a:moveTo>
                    <a:pt x="67" y="17"/>
                  </a:moveTo>
                  <a:lnTo>
                    <a:pt x="67" y="41"/>
                  </a:lnTo>
                  <a:cubicBezTo>
                    <a:pt x="57" y="51"/>
                    <a:pt x="51" y="57"/>
                    <a:pt x="49" y="57"/>
                  </a:cubicBezTo>
                  <a:cubicBezTo>
                    <a:pt x="46" y="57"/>
                    <a:pt x="46" y="51"/>
                    <a:pt x="46" y="41"/>
                  </a:cubicBezTo>
                  <a:lnTo>
                    <a:pt x="22" y="41"/>
                  </a:lnTo>
                  <a:cubicBezTo>
                    <a:pt x="22" y="41"/>
                    <a:pt x="46" y="41"/>
                    <a:pt x="46" y="17"/>
                  </a:cubicBezTo>
                  <a:close/>
                  <a:moveTo>
                    <a:pt x="48" y="1"/>
                  </a:moveTo>
                  <a:cubicBezTo>
                    <a:pt x="34" y="1"/>
                    <a:pt x="22" y="6"/>
                    <a:pt x="22" y="17"/>
                  </a:cubicBezTo>
                  <a:cubicBezTo>
                    <a:pt x="1" y="17"/>
                    <a:pt x="1" y="17"/>
                    <a:pt x="1" y="41"/>
                  </a:cubicBezTo>
                  <a:cubicBezTo>
                    <a:pt x="1" y="62"/>
                    <a:pt x="1" y="62"/>
                    <a:pt x="22" y="62"/>
                  </a:cubicBezTo>
                  <a:cubicBezTo>
                    <a:pt x="22" y="86"/>
                    <a:pt x="46" y="86"/>
                    <a:pt x="46" y="86"/>
                  </a:cubicBezTo>
                  <a:cubicBezTo>
                    <a:pt x="67" y="86"/>
                    <a:pt x="67" y="86"/>
                    <a:pt x="91" y="62"/>
                  </a:cubicBezTo>
                  <a:lnTo>
                    <a:pt x="91" y="41"/>
                  </a:lnTo>
                  <a:lnTo>
                    <a:pt x="91" y="17"/>
                  </a:lnTo>
                  <a:cubicBezTo>
                    <a:pt x="79" y="6"/>
                    <a:pt x="62"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9"/>
            <p:cNvSpPr/>
            <p:nvPr/>
          </p:nvSpPr>
          <p:spPr>
            <a:xfrm>
              <a:off x="767441" y="3396582"/>
              <a:ext cx="10747" cy="9798"/>
            </a:xfrm>
            <a:custGeom>
              <a:rect b="b" l="l" r="r" t="t"/>
              <a:pathLst>
                <a:path extrusionOk="0" h="62" w="68">
                  <a:moveTo>
                    <a:pt x="0" y="0"/>
                  </a:moveTo>
                  <a:lnTo>
                    <a:pt x="0" y="45"/>
                  </a:lnTo>
                  <a:cubicBezTo>
                    <a:pt x="11" y="56"/>
                    <a:pt x="22" y="61"/>
                    <a:pt x="31" y="61"/>
                  </a:cubicBezTo>
                  <a:cubicBezTo>
                    <a:pt x="40" y="61"/>
                    <a:pt x="45" y="56"/>
                    <a:pt x="45" y="45"/>
                  </a:cubicBezTo>
                  <a:cubicBezTo>
                    <a:pt x="67" y="22"/>
                    <a:pt x="67"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9"/>
            <p:cNvSpPr/>
            <p:nvPr/>
          </p:nvSpPr>
          <p:spPr>
            <a:xfrm>
              <a:off x="763648" y="3393737"/>
              <a:ext cx="14540" cy="13433"/>
            </a:xfrm>
            <a:custGeom>
              <a:rect b="b" l="l" r="r" t="t"/>
              <a:pathLst>
                <a:path extrusionOk="0" h="85" w="92">
                  <a:moveTo>
                    <a:pt x="46" y="18"/>
                  </a:moveTo>
                  <a:cubicBezTo>
                    <a:pt x="46" y="18"/>
                    <a:pt x="69" y="18"/>
                    <a:pt x="69" y="40"/>
                  </a:cubicBezTo>
                  <a:lnTo>
                    <a:pt x="69" y="63"/>
                  </a:lnTo>
                  <a:lnTo>
                    <a:pt x="46" y="63"/>
                  </a:lnTo>
                  <a:cubicBezTo>
                    <a:pt x="24" y="40"/>
                    <a:pt x="24" y="40"/>
                    <a:pt x="46" y="40"/>
                  </a:cubicBezTo>
                  <a:lnTo>
                    <a:pt x="46" y="18"/>
                  </a:lnTo>
                  <a:close/>
                  <a:moveTo>
                    <a:pt x="58" y="0"/>
                  </a:moveTo>
                  <a:cubicBezTo>
                    <a:pt x="46" y="0"/>
                    <a:pt x="35" y="6"/>
                    <a:pt x="24" y="18"/>
                  </a:cubicBezTo>
                  <a:cubicBezTo>
                    <a:pt x="1" y="18"/>
                    <a:pt x="1" y="63"/>
                    <a:pt x="24" y="63"/>
                  </a:cubicBezTo>
                  <a:cubicBezTo>
                    <a:pt x="24" y="85"/>
                    <a:pt x="46" y="85"/>
                    <a:pt x="46" y="85"/>
                  </a:cubicBezTo>
                  <a:cubicBezTo>
                    <a:pt x="69" y="85"/>
                    <a:pt x="69" y="85"/>
                    <a:pt x="91" y="63"/>
                  </a:cubicBez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9"/>
            <p:cNvSpPr/>
            <p:nvPr/>
          </p:nvSpPr>
          <p:spPr>
            <a:xfrm>
              <a:off x="563887" y="3664933"/>
              <a:ext cx="11063" cy="9957"/>
            </a:xfrm>
            <a:custGeom>
              <a:rect b="b" l="l" r="r" t="t"/>
              <a:pathLst>
                <a:path extrusionOk="0" h="63" w="70">
                  <a:moveTo>
                    <a:pt x="35" y="0"/>
                  </a:moveTo>
                  <a:cubicBezTo>
                    <a:pt x="30" y="0"/>
                    <a:pt x="24" y="6"/>
                    <a:pt x="24" y="18"/>
                  </a:cubicBezTo>
                  <a:cubicBezTo>
                    <a:pt x="1" y="18"/>
                    <a:pt x="1" y="39"/>
                    <a:pt x="24" y="63"/>
                  </a:cubicBezTo>
                  <a:lnTo>
                    <a:pt x="46" y="63"/>
                  </a:lnTo>
                  <a:cubicBezTo>
                    <a:pt x="69" y="39"/>
                    <a:pt x="69" y="18"/>
                    <a:pt x="46" y="18"/>
                  </a:cubicBezTo>
                  <a:cubicBezTo>
                    <a:pt x="46" y="6"/>
                    <a:pt x="40"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
            <p:cNvSpPr/>
            <p:nvPr/>
          </p:nvSpPr>
          <p:spPr>
            <a:xfrm>
              <a:off x="560410" y="3663985"/>
              <a:ext cx="14540" cy="14382"/>
            </a:xfrm>
            <a:custGeom>
              <a:rect b="b" l="l" r="r" t="t"/>
              <a:pathLst>
                <a:path extrusionOk="0" h="91" w="92">
                  <a:moveTo>
                    <a:pt x="68" y="24"/>
                  </a:moveTo>
                  <a:lnTo>
                    <a:pt x="68" y="45"/>
                  </a:lnTo>
                  <a:lnTo>
                    <a:pt x="46" y="45"/>
                  </a:lnTo>
                  <a:lnTo>
                    <a:pt x="46" y="24"/>
                  </a:lnTo>
                  <a:close/>
                  <a:moveTo>
                    <a:pt x="23" y="0"/>
                  </a:moveTo>
                  <a:cubicBezTo>
                    <a:pt x="1" y="24"/>
                    <a:pt x="1" y="45"/>
                    <a:pt x="23" y="69"/>
                  </a:cubicBezTo>
                  <a:cubicBezTo>
                    <a:pt x="23" y="91"/>
                    <a:pt x="46" y="91"/>
                    <a:pt x="46" y="91"/>
                  </a:cubicBezTo>
                  <a:cubicBezTo>
                    <a:pt x="68" y="91"/>
                    <a:pt x="91" y="91"/>
                    <a:pt x="91" y="69"/>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9"/>
            <p:cNvSpPr/>
            <p:nvPr/>
          </p:nvSpPr>
          <p:spPr>
            <a:xfrm>
              <a:off x="631844" y="3597134"/>
              <a:ext cx="10747" cy="9957"/>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9"/>
            <p:cNvSpPr/>
            <p:nvPr/>
          </p:nvSpPr>
          <p:spPr>
            <a:xfrm>
              <a:off x="628209" y="3596344"/>
              <a:ext cx="18017" cy="14382"/>
            </a:xfrm>
            <a:custGeom>
              <a:rect b="b" l="l" r="r" t="t"/>
              <a:pathLst>
                <a:path extrusionOk="0" h="91" w="114">
                  <a:moveTo>
                    <a:pt x="69" y="22"/>
                  </a:moveTo>
                  <a:lnTo>
                    <a:pt x="69" y="45"/>
                  </a:lnTo>
                  <a:cubicBezTo>
                    <a:pt x="69" y="56"/>
                    <a:pt x="63" y="62"/>
                    <a:pt x="57" y="62"/>
                  </a:cubicBezTo>
                  <a:cubicBezTo>
                    <a:pt x="51" y="62"/>
                    <a:pt x="45" y="56"/>
                    <a:pt x="45" y="45"/>
                  </a:cubicBezTo>
                  <a:lnTo>
                    <a:pt x="45" y="22"/>
                  </a:lnTo>
                  <a:close/>
                  <a:moveTo>
                    <a:pt x="23" y="0"/>
                  </a:moveTo>
                  <a:cubicBezTo>
                    <a:pt x="0" y="22"/>
                    <a:pt x="0" y="45"/>
                    <a:pt x="23" y="67"/>
                  </a:cubicBezTo>
                  <a:cubicBezTo>
                    <a:pt x="23" y="91"/>
                    <a:pt x="45" y="91"/>
                    <a:pt x="45" y="91"/>
                  </a:cubicBezTo>
                  <a:cubicBezTo>
                    <a:pt x="69" y="91"/>
                    <a:pt x="69" y="91"/>
                    <a:pt x="90" y="67"/>
                  </a:cubicBezTo>
                  <a:cubicBezTo>
                    <a:pt x="114" y="45"/>
                    <a:pt x="114" y="22"/>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9"/>
            <p:cNvSpPr/>
            <p:nvPr/>
          </p:nvSpPr>
          <p:spPr>
            <a:xfrm>
              <a:off x="631844" y="3664933"/>
              <a:ext cx="10747" cy="9957"/>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9"/>
            <p:cNvSpPr/>
            <p:nvPr/>
          </p:nvSpPr>
          <p:spPr>
            <a:xfrm>
              <a:off x="628209" y="3663985"/>
              <a:ext cx="18017" cy="14382"/>
            </a:xfrm>
            <a:custGeom>
              <a:rect b="b" l="l" r="r" t="t"/>
              <a:pathLst>
                <a:path extrusionOk="0" h="91" w="114">
                  <a:moveTo>
                    <a:pt x="69" y="24"/>
                  </a:moveTo>
                  <a:lnTo>
                    <a:pt x="69" y="45"/>
                  </a:lnTo>
                  <a:lnTo>
                    <a:pt x="45" y="45"/>
                  </a:lnTo>
                  <a:lnTo>
                    <a:pt x="45" y="24"/>
                  </a:lnTo>
                  <a:close/>
                  <a:moveTo>
                    <a:pt x="23" y="0"/>
                  </a:moveTo>
                  <a:cubicBezTo>
                    <a:pt x="0" y="24"/>
                    <a:pt x="0" y="45"/>
                    <a:pt x="23" y="69"/>
                  </a:cubicBezTo>
                  <a:cubicBezTo>
                    <a:pt x="23" y="91"/>
                    <a:pt x="45" y="91"/>
                    <a:pt x="45" y="91"/>
                  </a:cubicBezTo>
                  <a:cubicBezTo>
                    <a:pt x="69" y="91"/>
                    <a:pt x="69" y="91"/>
                    <a:pt x="90" y="69"/>
                  </a:cubicBezTo>
                  <a:cubicBezTo>
                    <a:pt x="114" y="45"/>
                    <a:pt x="114" y="24"/>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9"/>
            <p:cNvSpPr/>
            <p:nvPr/>
          </p:nvSpPr>
          <p:spPr>
            <a:xfrm>
              <a:off x="563887" y="3597134"/>
              <a:ext cx="11063" cy="9957"/>
            </a:xfrm>
            <a:custGeom>
              <a:rect b="b" l="l" r="r" t="t"/>
              <a:pathLst>
                <a:path extrusionOk="0" h="63" w="70">
                  <a:moveTo>
                    <a:pt x="35" y="1"/>
                  </a:moveTo>
                  <a:cubicBezTo>
                    <a:pt x="30" y="1"/>
                    <a:pt x="24" y="6"/>
                    <a:pt x="24" y="17"/>
                  </a:cubicBezTo>
                  <a:cubicBezTo>
                    <a:pt x="1" y="17"/>
                    <a:pt x="1" y="40"/>
                    <a:pt x="24" y="62"/>
                  </a:cubicBezTo>
                  <a:lnTo>
                    <a:pt x="46" y="62"/>
                  </a:lnTo>
                  <a:cubicBezTo>
                    <a:pt x="69" y="40"/>
                    <a:pt x="69" y="17"/>
                    <a:pt x="46" y="17"/>
                  </a:cubicBezTo>
                  <a:cubicBezTo>
                    <a:pt x="46" y="6"/>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9"/>
            <p:cNvSpPr/>
            <p:nvPr/>
          </p:nvSpPr>
          <p:spPr>
            <a:xfrm>
              <a:off x="560410" y="3596344"/>
              <a:ext cx="14540" cy="14382"/>
            </a:xfrm>
            <a:custGeom>
              <a:rect b="b" l="l" r="r" t="t"/>
              <a:pathLst>
                <a:path extrusionOk="0" h="91" w="92">
                  <a:moveTo>
                    <a:pt x="68" y="22"/>
                  </a:moveTo>
                  <a:lnTo>
                    <a:pt x="68" y="45"/>
                  </a:lnTo>
                  <a:cubicBezTo>
                    <a:pt x="68" y="56"/>
                    <a:pt x="62" y="62"/>
                    <a:pt x="57" y="62"/>
                  </a:cubicBezTo>
                  <a:cubicBezTo>
                    <a:pt x="52" y="62"/>
                    <a:pt x="46" y="56"/>
                    <a:pt x="46" y="45"/>
                  </a:cubicBezTo>
                  <a:lnTo>
                    <a:pt x="46" y="22"/>
                  </a:lnTo>
                  <a:close/>
                  <a:moveTo>
                    <a:pt x="23" y="0"/>
                  </a:moveTo>
                  <a:cubicBezTo>
                    <a:pt x="1" y="22"/>
                    <a:pt x="1" y="45"/>
                    <a:pt x="23" y="67"/>
                  </a:cubicBezTo>
                  <a:cubicBezTo>
                    <a:pt x="23" y="91"/>
                    <a:pt x="46" y="91"/>
                    <a:pt x="46" y="91"/>
                  </a:cubicBezTo>
                  <a:cubicBezTo>
                    <a:pt x="68" y="91"/>
                    <a:pt x="91" y="91"/>
                    <a:pt x="91" y="67"/>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
            <p:cNvSpPr/>
            <p:nvPr/>
          </p:nvSpPr>
          <p:spPr>
            <a:xfrm>
              <a:off x="699484" y="3597134"/>
              <a:ext cx="11063" cy="9957"/>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9"/>
            <p:cNvSpPr/>
            <p:nvPr/>
          </p:nvSpPr>
          <p:spPr>
            <a:xfrm>
              <a:off x="696008" y="3596344"/>
              <a:ext cx="14540" cy="14382"/>
            </a:xfrm>
            <a:custGeom>
              <a:rect b="b" l="l" r="r" t="t"/>
              <a:pathLst>
                <a:path extrusionOk="0" h="91" w="92">
                  <a:moveTo>
                    <a:pt x="68" y="22"/>
                  </a:moveTo>
                  <a:lnTo>
                    <a:pt x="68" y="45"/>
                  </a:lnTo>
                  <a:cubicBezTo>
                    <a:pt x="68" y="56"/>
                    <a:pt x="62" y="62"/>
                    <a:pt x="57" y="62"/>
                  </a:cubicBezTo>
                  <a:cubicBezTo>
                    <a:pt x="51" y="62"/>
                    <a:pt x="46" y="56"/>
                    <a:pt x="46" y="45"/>
                  </a:cubicBezTo>
                  <a:lnTo>
                    <a:pt x="46" y="22"/>
                  </a:lnTo>
                  <a:close/>
                  <a:moveTo>
                    <a:pt x="23" y="0"/>
                  </a:moveTo>
                  <a:cubicBezTo>
                    <a:pt x="1" y="22"/>
                    <a:pt x="1" y="45"/>
                    <a:pt x="23" y="67"/>
                  </a:cubicBezTo>
                  <a:cubicBezTo>
                    <a:pt x="23" y="91"/>
                    <a:pt x="46" y="91"/>
                    <a:pt x="46" y="91"/>
                  </a:cubicBezTo>
                  <a:cubicBezTo>
                    <a:pt x="68" y="91"/>
                    <a:pt x="68" y="91"/>
                    <a:pt x="91" y="67"/>
                  </a:cubicBezTo>
                  <a:lnTo>
                    <a:pt x="91" y="45"/>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9"/>
            <p:cNvSpPr/>
            <p:nvPr/>
          </p:nvSpPr>
          <p:spPr>
            <a:xfrm>
              <a:off x="631844" y="3529335"/>
              <a:ext cx="10747" cy="10115"/>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9"/>
            <p:cNvSpPr/>
            <p:nvPr/>
          </p:nvSpPr>
          <p:spPr>
            <a:xfrm>
              <a:off x="628209" y="3528387"/>
              <a:ext cx="18017" cy="14382"/>
            </a:xfrm>
            <a:custGeom>
              <a:rect b="b" l="l" r="r" t="t"/>
              <a:pathLst>
                <a:path extrusionOk="0" h="91" w="114">
                  <a:moveTo>
                    <a:pt x="69" y="24"/>
                  </a:moveTo>
                  <a:lnTo>
                    <a:pt x="69" y="46"/>
                  </a:lnTo>
                  <a:cubicBezTo>
                    <a:pt x="69" y="57"/>
                    <a:pt x="63" y="63"/>
                    <a:pt x="57" y="63"/>
                  </a:cubicBezTo>
                  <a:cubicBezTo>
                    <a:pt x="51" y="63"/>
                    <a:pt x="45" y="57"/>
                    <a:pt x="45" y="46"/>
                  </a:cubicBezTo>
                  <a:lnTo>
                    <a:pt x="45" y="24"/>
                  </a:lnTo>
                  <a:close/>
                  <a:moveTo>
                    <a:pt x="23" y="0"/>
                  </a:moveTo>
                  <a:cubicBezTo>
                    <a:pt x="0" y="24"/>
                    <a:pt x="0" y="69"/>
                    <a:pt x="23" y="69"/>
                  </a:cubicBezTo>
                  <a:cubicBezTo>
                    <a:pt x="23" y="91"/>
                    <a:pt x="45" y="91"/>
                    <a:pt x="45" y="91"/>
                  </a:cubicBezTo>
                  <a:cubicBezTo>
                    <a:pt x="69" y="91"/>
                    <a:pt x="69" y="91"/>
                    <a:pt x="90" y="69"/>
                  </a:cubicBezTo>
                  <a:cubicBezTo>
                    <a:pt x="114" y="69"/>
                    <a:pt x="114" y="24"/>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699484" y="3529335"/>
              <a:ext cx="11063" cy="10115"/>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696008" y="3528387"/>
              <a:ext cx="14540" cy="14382"/>
            </a:xfrm>
            <a:custGeom>
              <a:rect b="b" l="l" r="r" t="t"/>
              <a:pathLst>
                <a:path extrusionOk="0" h="91" w="92">
                  <a:moveTo>
                    <a:pt x="68" y="24"/>
                  </a:moveTo>
                  <a:lnTo>
                    <a:pt x="68" y="46"/>
                  </a:lnTo>
                  <a:cubicBezTo>
                    <a:pt x="68" y="57"/>
                    <a:pt x="62" y="63"/>
                    <a:pt x="57" y="63"/>
                  </a:cubicBezTo>
                  <a:cubicBezTo>
                    <a:pt x="51" y="63"/>
                    <a:pt x="46" y="57"/>
                    <a:pt x="46" y="46"/>
                  </a:cubicBezTo>
                  <a:lnTo>
                    <a:pt x="46" y="24"/>
                  </a:lnTo>
                  <a:close/>
                  <a:moveTo>
                    <a:pt x="23" y="0"/>
                  </a:moveTo>
                  <a:cubicBezTo>
                    <a:pt x="1" y="24"/>
                    <a:pt x="1" y="69"/>
                    <a:pt x="23" y="69"/>
                  </a:cubicBezTo>
                  <a:cubicBezTo>
                    <a:pt x="23" y="91"/>
                    <a:pt x="46" y="91"/>
                    <a:pt x="46" y="91"/>
                  </a:cubicBezTo>
                  <a:cubicBezTo>
                    <a:pt x="68" y="91"/>
                    <a:pt x="68" y="91"/>
                    <a:pt x="91" y="69"/>
                  </a:cubicBezTo>
                  <a:lnTo>
                    <a:pt x="91" y="46"/>
                  </a:ln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
            <p:cNvSpPr/>
            <p:nvPr/>
          </p:nvSpPr>
          <p:spPr>
            <a:xfrm>
              <a:off x="496246" y="3732732"/>
              <a:ext cx="10747" cy="9798"/>
            </a:xfrm>
            <a:custGeom>
              <a:rect b="b" l="l" r="r" t="t"/>
              <a:pathLst>
                <a:path extrusionOk="0" h="62" w="68">
                  <a:moveTo>
                    <a:pt x="37" y="0"/>
                  </a:moveTo>
                  <a:cubicBezTo>
                    <a:pt x="28" y="0"/>
                    <a:pt x="22" y="6"/>
                    <a:pt x="22" y="17"/>
                  </a:cubicBezTo>
                  <a:cubicBezTo>
                    <a:pt x="1" y="17"/>
                    <a:pt x="1" y="40"/>
                    <a:pt x="22" y="62"/>
                  </a:cubicBezTo>
                  <a:lnTo>
                    <a:pt x="67" y="62"/>
                  </a:lnTo>
                  <a:lnTo>
                    <a:pt x="67" y="17"/>
                  </a:lnTo>
                  <a:cubicBezTo>
                    <a:pt x="57" y="6"/>
                    <a:pt x="45" y="0"/>
                    <a:pt x="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9"/>
            <p:cNvSpPr/>
            <p:nvPr/>
          </p:nvSpPr>
          <p:spPr>
            <a:xfrm>
              <a:off x="496246" y="3729097"/>
              <a:ext cx="14382" cy="17226"/>
            </a:xfrm>
            <a:custGeom>
              <a:rect b="b" l="l" r="r" t="t"/>
              <a:pathLst>
                <a:path extrusionOk="0" h="109" w="91">
                  <a:moveTo>
                    <a:pt x="46" y="40"/>
                  </a:moveTo>
                  <a:lnTo>
                    <a:pt x="46" y="63"/>
                  </a:lnTo>
                  <a:lnTo>
                    <a:pt x="22" y="63"/>
                  </a:lnTo>
                  <a:lnTo>
                    <a:pt x="22" y="40"/>
                  </a:lnTo>
                  <a:close/>
                  <a:moveTo>
                    <a:pt x="34" y="0"/>
                  </a:moveTo>
                  <a:cubicBezTo>
                    <a:pt x="23" y="0"/>
                    <a:pt x="11" y="6"/>
                    <a:pt x="1" y="18"/>
                  </a:cubicBezTo>
                  <a:lnTo>
                    <a:pt x="1" y="63"/>
                  </a:lnTo>
                  <a:lnTo>
                    <a:pt x="1" y="85"/>
                  </a:lnTo>
                  <a:cubicBezTo>
                    <a:pt x="22" y="85"/>
                    <a:pt x="22" y="108"/>
                    <a:pt x="46" y="108"/>
                  </a:cubicBezTo>
                  <a:lnTo>
                    <a:pt x="67" y="85"/>
                  </a:lnTo>
                  <a:lnTo>
                    <a:pt x="91" y="63"/>
                  </a:lnTo>
                  <a:cubicBezTo>
                    <a:pt x="91" y="40"/>
                    <a:pt x="67" y="40"/>
                    <a:pt x="67" y="18"/>
                  </a:cubicBezTo>
                  <a:cubicBezTo>
                    <a:pt x="57"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496246" y="3800373"/>
              <a:ext cx="10747" cy="9166"/>
            </a:xfrm>
            <a:custGeom>
              <a:rect b="b" l="l" r="r" t="t"/>
              <a:pathLst>
                <a:path extrusionOk="0" h="58" w="68">
                  <a:moveTo>
                    <a:pt x="37" y="1"/>
                  </a:moveTo>
                  <a:cubicBezTo>
                    <a:pt x="28" y="1"/>
                    <a:pt x="22" y="7"/>
                    <a:pt x="22" y="19"/>
                  </a:cubicBezTo>
                  <a:cubicBezTo>
                    <a:pt x="1" y="19"/>
                    <a:pt x="1" y="40"/>
                    <a:pt x="22" y="40"/>
                  </a:cubicBezTo>
                  <a:cubicBezTo>
                    <a:pt x="22" y="52"/>
                    <a:pt x="28" y="58"/>
                    <a:pt x="37" y="58"/>
                  </a:cubicBezTo>
                  <a:cubicBezTo>
                    <a:pt x="45" y="58"/>
                    <a:pt x="57" y="52"/>
                    <a:pt x="67" y="40"/>
                  </a:cubicBezTo>
                  <a:lnTo>
                    <a:pt x="67" y="19"/>
                  </a:lnTo>
                  <a:cubicBezTo>
                    <a:pt x="57" y="7"/>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9"/>
            <p:cNvSpPr/>
            <p:nvPr/>
          </p:nvSpPr>
          <p:spPr>
            <a:xfrm>
              <a:off x="496246" y="3799583"/>
              <a:ext cx="14382" cy="14382"/>
            </a:xfrm>
            <a:custGeom>
              <a:rect b="b" l="l" r="r" t="t"/>
              <a:pathLst>
                <a:path extrusionOk="0" h="91" w="91">
                  <a:moveTo>
                    <a:pt x="46" y="24"/>
                  </a:moveTo>
                  <a:lnTo>
                    <a:pt x="46" y="45"/>
                  </a:lnTo>
                  <a:lnTo>
                    <a:pt x="22" y="45"/>
                  </a:lnTo>
                  <a:lnTo>
                    <a:pt x="22" y="24"/>
                  </a:lnTo>
                  <a:close/>
                  <a:moveTo>
                    <a:pt x="1" y="0"/>
                  </a:moveTo>
                  <a:lnTo>
                    <a:pt x="1" y="45"/>
                  </a:lnTo>
                  <a:lnTo>
                    <a:pt x="1" y="69"/>
                  </a:lnTo>
                  <a:cubicBezTo>
                    <a:pt x="22" y="69"/>
                    <a:pt x="22" y="90"/>
                    <a:pt x="46" y="90"/>
                  </a:cubicBezTo>
                  <a:lnTo>
                    <a:pt x="67" y="69"/>
                  </a:lnTo>
                  <a:lnTo>
                    <a:pt x="91" y="45"/>
                  </a:lnTo>
                  <a:cubicBezTo>
                    <a:pt x="91" y="24"/>
                    <a:pt x="67" y="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9"/>
            <p:cNvSpPr/>
            <p:nvPr/>
          </p:nvSpPr>
          <p:spPr>
            <a:xfrm>
              <a:off x="563887" y="3732732"/>
              <a:ext cx="11063" cy="9798"/>
            </a:xfrm>
            <a:custGeom>
              <a:rect b="b" l="l" r="r" t="t"/>
              <a:pathLst>
                <a:path extrusionOk="0" h="62" w="70">
                  <a:moveTo>
                    <a:pt x="35" y="0"/>
                  </a:moveTo>
                  <a:cubicBezTo>
                    <a:pt x="30" y="0"/>
                    <a:pt x="24" y="6"/>
                    <a:pt x="24" y="17"/>
                  </a:cubicBezTo>
                  <a:cubicBezTo>
                    <a:pt x="1" y="17"/>
                    <a:pt x="1" y="40"/>
                    <a:pt x="24" y="62"/>
                  </a:cubicBezTo>
                  <a:lnTo>
                    <a:pt x="46" y="62"/>
                  </a:lnTo>
                  <a:cubicBezTo>
                    <a:pt x="69" y="40"/>
                    <a:pt x="69" y="17"/>
                    <a:pt x="46" y="17"/>
                  </a:cubicBezTo>
                  <a:cubicBezTo>
                    <a:pt x="46" y="6"/>
                    <a:pt x="40"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9"/>
            <p:cNvSpPr/>
            <p:nvPr/>
          </p:nvSpPr>
          <p:spPr>
            <a:xfrm>
              <a:off x="560410" y="3729097"/>
              <a:ext cx="14540" cy="17226"/>
            </a:xfrm>
            <a:custGeom>
              <a:rect b="b" l="l" r="r" t="t"/>
              <a:pathLst>
                <a:path extrusionOk="0" h="109" w="92">
                  <a:moveTo>
                    <a:pt x="68" y="40"/>
                  </a:moveTo>
                  <a:lnTo>
                    <a:pt x="68" y="63"/>
                  </a:lnTo>
                  <a:lnTo>
                    <a:pt x="46" y="63"/>
                  </a:lnTo>
                  <a:lnTo>
                    <a:pt x="46" y="40"/>
                  </a:lnTo>
                  <a:close/>
                  <a:moveTo>
                    <a:pt x="57" y="0"/>
                  </a:moveTo>
                  <a:cubicBezTo>
                    <a:pt x="46" y="0"/>
                    <a:pt x="34" y="6"/>
                    <a:pt x="23" y="18"/>
                  </a:cubicBezTo>
                  <a:cubicBezTo>
                    <a:pt x="1" y="40"/>
                    <a:pt x="1" y="63"/>
                    <a:pt x="23" y="85"/>
                  </a:cubicBezTo>
                  <a:lnTo>
                    <a:pt x="46" y="108"/>
                  </a:lnTo>
                  <a:cubicBezTo>
                    <a:pt x="68" y="108"/>
                    <a:pt x="91" y="85"/>
                    <a:pt x="91" y="85"/>
                  </a:cubicBezTo>
                  <a:lnTo>
                    <a:pt x="91" y="63"/>
                  </a:lnTo>
                  <a:lnTo>
                    <a:pt x="91" y="18"/>
                  </a:ln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
            <p:cNvSpPr/>
            <p:nvPr/>
          </p:nvSpPr>
          <p:spPr>
            <a:xfrm>
              <a:off x="496246" y="3664933"/>
              <a:ext cx="10747" cy="9957"/>
            </a:xfrm>
            <a:custGeom>
              <a:rect b="b" l="l" r="r" t="t"/>
              <a:pathLst>
                <a:path extrusionOk="0" h="63" w="68">
                  <a:moveTo>
                    <a:pt x="37" y="0"/>
                  </a:moveTo>
                  <a:cubicBezTo>
                    <a:pt x="28" y="0"/>
                    <a:pt x="22" y="6"/>
                    <a:pt x="22" y="18"/>
                  </a:cubicBezTo>
                  <a:cubicBezTo>
                    <a:pt x="1" y="18"/>
                    <a:pt x="1" y="18"/>
                    <a:pt x="1" y="39"/>
                  </a:cubicBezTo>
                  <a:lnTo>
                    <a:pt x="22" y="63"/>
                  </a:lnTo>
                  <a:lnTo>
                    <a:pt x="67" y="63"/>
                  </a:lnTo>
                  <a:lnTo>
                    <a:pt x="67" y="18"/>
                  </a:lnTo>
                  <a:cubicBezTo>
                    <a:pt x="57" y="6"/>
                    <a:pt x="45" y="0"/>
                    <a:pt x="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496246" y="3663985"/>
              <a:ext cx="14382" cy="14382"/>
            </a:xfrm>
            <a:custGeom>
              <a:rect b="b" l="l" r="r" t="t"/>
              <a:pathLst>
                <a:path extrusionOk="0" h="91" w="91">
                  <a:moveTo>
                    <a:pt x="46" y="24"/>
                  </a:moveTo>
                  <a:lnTo>
                    <a:pt x="46" y="45"/>
                  </a:lnTo>
                  <a:lnTo>
                    <a:pt x="22" y="45"/>
                  </a:lnTo>
                  <a:lnTo>
                    <a:pt x="22" y="24"/>
                  </a:lnTo>
                  <a:close/>
                  <a:moveTo>
                    <a:pt x="1" y="0"/>
                  </a:moveTo>
                  <a:lnTo>
                    <a:pt x="1" y="45"/>
                  </a:lnTo>
                  <a:lnTo>
                    <a:pt x="1" y="69"/>
                  </a:lnTo>
                  <a:cubicBezTo>
                    <a:pt x="22" y="91"/>
                    <a:pt x="22" y="91"/>
                    <a:pt x="46" y="91"/>
                  </a:cubicBezTo>
                  <a:cubicBezTo>
                    <a:pt x="46" y="91"/>
                    <a:pt x="67" y="91"/>
                    <a:pt x="67" y="69"/>
                  </a:cubicBezTo>
                  <a:lnTo>
                    <a:pt x="91" y="45"/>
                  </a:lnTo>
                  <a:cubicBezTo>
                    <a:pt x="91" y="24"/>
                    <a:pt x="67" y="24"/>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496246" y="3867381"/>
              <a:ext cx="10747" cy="9957"/>
            </a:xfrm>
            <a:custGeom>
              <a:rect b="b" l="l" r="r" t="t"/>
              <a:pathLst>
                <a:path extrusionOk="0" h="63" w="68">
                  <a:moveTo>
                    <a:pt x="22" y="1"/>
                  </a:moveTo>
                  <a:cubicBezTo>
                    <a:pt x="1" y="23"/>
                    <a:pt x="1" y="46"/>
                    <a:pt x="22" y="46"/>
                  </a:cubicBezTo>
                  <a:cubicBezTo>
                    <a:pt x="22" y="57"/>
                    <a:pt x="28" y="62"/>
                    <a:pt x="37" y="62"/>
                  </a:cubicBezTo>
                  <a:cubicBezTo>
                    <a:pt x="45" y="62"/>
                    <a:pt x="57" y="57"/>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9"/>
            <p:cNvSpPr/>
            <p:nvPr/>
          </p:nvSpPr>
          <p:spPr>
            <a:xfrm>
              <a:off x="496246" y="3864695"/>
              <a:ext cx="14382" cy="13433"/>
            </a:xfrm>
            <a:custGeom>
              <a:rect b="b" l="l" r="r" t="t"/>
              <a:pathLst>
                <a:path extrusionOk="0" h="85" w="91">
                  <a:moveTo>
                    <a:pt x="46" y="40"/>
                  </a:moveTo>
                  <a:lnTo>
                    <a:pt x="46" y="63"/>
                  </a:lnTo>
                  <a:lnTo>
                    <a:pt x="22" y="63"/>
                  </a:lnTo>
                  <a:lnTo>
                    <a:pt x="22" y="40"/>
                  </a:lnTo>
                  <a:close/>
                  <a:moveTo>
                    <a:pt x="34" y="0"/>
                  </a:moveTo>
                  <a:cubicBezTo>
                    <a:pt x="23" y="0"/>
                    <a:pt x="11" y="6"/>
                    <a:pt x="1" y="18"/>
                  </a:cubicBezTo>
                  <a:lnTo>
                    <a:pt x="1" y="40"/>
                  </a:lnTo>
                  <a:lnTo>
                    <a:pt x="1" y="85"/>
                  </a:lnTo>
                  <a:lnTo>
                    <a:pt x="67" y="85"/>
                  </a:lnTo>
                  <a:cubicBezTo>
                    <a:pt x="67" y="63"/>
                    <a:pt x="91" y="63"/>
                    <a:pt x="91" y="40"/>
                  </a:cubicBezTo>
                  <a:lnTo>
                    <a:pt x="67" y="18"/>
                  </a:lnTo>
                  <a:cubicBezTo>
                    <a:pt x="57" y="6"/>
                    <a:pt x="45"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 name="Google Shape;631;p9"/>
          <p:cNvSpPr/>
          <p:nvPr/>
        </p:nvSpPr>
        <p:spPr>
          <a:xfrm>
            <a:off x="7799471" y="787006"/>
            <a:ext cx="368818" cy="368967"/>
          </a:xfrm>
          <a:custGeom>
            <a:rect b="b" l="l" r="r" t="t"/>
            <a:pathLst>
              <a:path extrusionOk="0" h="2485" w="2484">
                <a:moveTo>
                  <a:pt x="1241" y="1"/>
                </a:moveTo>
                <a:cubicBezTo>
                  <a:pt x="564" y="1"/>
                  <a:pt x="0" y="543"/>
                  <a:pt x="0" y="1244"/>
                </a:cubicBezTo>
                <a:cubicBezTo>
                  <a:pt x="0" y="1921"/>
                  <a:pt x="564" y="2484"/>
                  <a:pt x="1241" y="2484"/>
                </a:cubicBezTo>
                <a:cubicBezTo>
                  <a:pt x="1942" y="2484"/>
                  <a:pt x="2484" y="1921"/>
                  <a:pt x="2484" y="1244"/>
                </a:cubicBezTo>
                <a:cubicBezTo>
                  <a:pt x="2484" y="543"/>
                  <a:pt x="1942" y="1"/>
                  <a:pt x="12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 name="Google Shape;632;p9"/>
          <p:cNvGrpSpPr/>
          <p:nvPr/>
        </p:nvGrpSpPr>
        <p:grpSpPr>
          <a:xfrm>
            <a:off x="7507711" y="850681"/>
            <a:ext cx="499777" cy="1069636"/>
            <a:chOff x="8141717" y="310231"/>
            <a:chExt cx="531961" cy="1138516"/>
          </a:xfrm>
        </p:grpSpPr>
        <p:sp>
          <p:nvSpPr>
            <p:cNvPr id="633" name="Google Shape;633;p9"/>
            <p:cNvSpPr/>
            <p:nvPr/>
          </p:nvSpPr>
          <p:spPr>
            <a:xfrm>
              <a:off x="8141717" y="1398648"/>
              <a:ext cx="50099" cy="50099"/>
            </a:xfrm>
            <a:custGeom>
              <a:rect b="b" l="l" r="r" t="t"/>
              <a:pathLst>
                <a:path extrusionOk="0" h="317" w="317">
                  <a:moveTo>
                    <a:pt x="159" y="22"/>
                  </a:moveTo>
                  <a:cubicBezTo>
                    <a:pt x="226" y="22"/>
                    <a:pt x="295" y="90"/>
                    <a:pt x="295" y="157"/>
                  </a:cubicBezTo>
                  <a:cubicBezTo>
                    <a:pt x="295" y="226"/>
                    <a:pt x="226" y="271"/>
                    <a:pt x="159" y="271"/>
                  </a:cubicBezTo>
                  <a:cubicBezTo>
                    <a:pt x="91" y="271"/>
                    <a:pt x="46" y="226"/>
                    <a:pt x="46" y="157"/>
                  </a:cubicBezTo>
                  <a:cubicBezTo>
                    <a:pt x="46" y="90"/>
                    <a:pt x="91" y="22"/>
                    <a:pt x="159" y="22"/>
                  </a:cubicBezTo>
                  <a:close/>
                  <a:moveTo>
                    <a:pt x="159" y="0"/>
                  </a:moveTo>
                  <a:cubicBezTo>
                    <a:pt x="69" y="0"/>
                    <a:pt x="1" y="67"/>
                    <a:pt x="1" y="157"/>
                  </a:cubicBezTo>
                  <a:cubicBezTo>
                    <a:pt x="1" y="248"/>
                    <a:pt x="69" y="316"/>
                    <a:pt x="159" y="316"/>
                  </a:cubicBezTo>
                  <a:cubicBezTo>
                    <a:pt x="250" y="316"/>
                    <a:pt x="317" y="248"/>
                    <a:pt x="317" y="157"/>
                  </a:cubicBezTo>
                  <a:cubicBezTo>
                    <a:pt x="317" y="67"/>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9"/>
            <p:cNvSpPr/>
            <p:nvPr/>
          </p:nvSpPr>
          <p:spPr>
            <a:xfrm>
              <a:off x="8141717" y="1277274"/>
              <a:ext cx="50099" cy="50099"/>
            </a:xfrm>
            <a:custGeom>
              <a:rect b="b" l="l" r="r" t="t"/>
              <a:pathLst>
                <a:path extrusionOk="0" h="317" w="317">
                  <a:moveTo>
                    <a:pt x="159" y="22"/>
                  </a:moveTo>
                  <a:cubicBezTo>
                    <a:pt x="226" y="22"/>
                    <a:pt x="295" y="91"/>
                    <a:pt x="295" y="158"/>
                  </a:cubicBezTo>
                  <a:cubicBezTo>
                    <a:pt x="295" y="226"/>
                    <a:pt x="226" y="293"/>
                    <a:pt x="159" y="293"/>
                  </a:cubicBezTo>
                  <a:cubicBezTo>
                    <a:pt x="91" y="293"/>
                    <a:pt x="46" y="226"/>
                    <a:pt x="46" y="158"/>
                  </a:cubicBezTo>
                  <a:cubicBezTo>
                    <a:pt x="46" y="91"/>
                    <a:pt x="91" y="22"/>
                    <a:pt x="159" y="22"/>
                  </a:cubicBezTo>
                  <a:close/>
                  <a:moveTo>
                    <a:pt x="159" y="1"/>
                  </a:moveTo>
                  <a:cubicBezTo>
                    <a:pt x="69" y="1"/>
                    <a:pt x="1" y="67"/>
                    <a:pt x="1" y="158"/>
                  </a:cubicBezTo>
                  <a:cubicBezTo>
                    <a:pt x="1" y="248"/>
                    <a:pt x="69" y="317"/>
                    <a:pt x="159" y="317"/>
                  </a:cubicBezTo>
                  <a:cubicBezTo>
                    <a:pt x="250" y="317"/>
                    <a:pt x="317" y="248"/>
                    <a:pt x="317" y="158"/>
                  </a:cubicBezTo>
                  <a:cubicBezTo>
                    <a:pt x="317" y="67"/>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9"/>
            <p:cNvSpPr/>
            <p:nvPr/>
          </p:nvSpPr>
          <p:spPr>
            <a:xfrm>
              <a:off x="8141717" y="1156058"/>
              <a:ext cx="50099" cy="50099"/>
            </a:xfrm>
            <a:custGeom>
              <a:rect b="b" l="l" r="r" t="t"/>
              <a:pathLst>
                <a:path extrusionOk="0" h="317" w="317">
                  <a:moveTo>
                    <a:pt x="159" y="22"/>
                  </a:moveTo>
                  <a:cubicBezTo>
                    <a:pt x="226" y="22"/>
                    <a:pt x="295" y="90"/>
                    <a:pt x="295" y="157"/>
                  </a:cubicBezTo>
                  <a:cubicBezTo>
                    <a:pt x="295" y="226"/>
                    <a:pt x="226" y="293"/>
                    <a:pt x="159" y="293"/>
                  </a:cubicBezTo>
                  <a:cubicBezTo>
                    <a:pt x="91" y="293"/>
                    <a:pt x="46" y="226"/>
                    <a:pt x="46" y="157"/>
                  </a:cubicBezTo>
                  <a:cubicBezTo>
                    <a:pt x="46" y="90"/>
                    <a:pt x="91" y="22"/>
                    <a:pt x="159" y="22"/>
                  </a:cubicBezTo>
                  <a:close/>
                  <a:moveTo>
                    <a:pt x="159" y="0"/>
                  </a:moveTo>
                  <a:cubicBezTo>
                    <a:pt x="69" y="0"/>
                    <a:pt x="1" y="67"/>
                    <a:pt x="1" y="157"/>
                  </a:cubicBezTo>
                  <a:cubicBezTo>
                    <a:pt x="1" y="247"/>
                    <a:pt x="69" y="316"/>
                    <a:pt x="159" y="316"/>
                  </a:cubicBezTo>
                  <a:cubicBezTo>
                    <a:pt x="250" y="316"/>
                    <a:pt x="317" y="247"/>
                    <a:pt x="317" y="157"/>
                  </a:cubicBezTo>
                  <a:cubicBezTo>
                    <a:pt x="317" y="67"/>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9"/>
            <p:cNvSpPr/>
            <p:nvPr/>
          </p:nvSpPr>
          <p:spPr>
            <a:xfrm>
              <a:off x="8141717" y="1034684"/>
              <a:ext cx="50099" cy="50099"/>
            </a:xfrm>
            <a:custGeom>
              <a:rect b="b" l="l" r="r" t="t"/>
              <a:pathLst>
                <a:path extrusionOk="0" h="317" w="317">
                  <a:moveTo>
                    <a:pt x="159" y="22"/>
                  </a:moveTo>
                  <a:cubicBezTo>
                    <a:pt x="226" y="22"/>
                    <a:pt x="295" y="91"/>
                    <a:pt x="295" y="158"/>
                  </a:cubicBezTo>
                  <a:cubicBezTo>
                    <a:pt x="295" y="226"/>
                    <a:pt x="226" y="293"/>
                    <a:pt x="159" y="293"/>
                  </a:cubicBezTo>
                  <a:cubicBezTo>
                    <a:pt x="91" y="293"/>
                    <a:pt x="46" y="226"/>
                    <a:pt x="46" y="158"/>
                  </a:cubicBezTo>
                  <a:cubicBezTo>
                    <a:pt x="46" y="91"/>
                    <a:pt x="91" y="22"/>
                    <a:pt x="159" y="22"/>
                  </a:cubicBezTo>
                  <a:close/>
                  <a:moveTo>
                    <a:pt x="159" y="1"/>
                  </a:moveTo>
                  <a:cubicBezTo>
                    <a:pt x="69" y="1"/>
                    <a:pt x="1" y="67"/>
                    <a:pt x="1" y="158"/>
                  </a:cubicBezTo>
                  <a:cubicBezTo>
                    <a:pt x="1" y="248"/>
                    <a:pt x="69" y="317"/>
                    <a:pt x="159" y="317"/>
                  </a:cubicBezTo>
                  <a:cubicBezTo>
                    <a:pt x="250" y="317"/>
                    <a:pt x="317" y="248"/>
                    <a:pt x="317" y="158"/>
                  </a:cubicBezTo>
                  <a:cubicBezTo>
                    <a:pt x="317" y="67"/>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9"/>
            <p:cNvSpPr/>
            <p:nvPr/>
          </p:nvSpPr>
          <p:spPr>
            <a:xfrm>
              <a:off x="8141717" y="913310"/>
              <a:ext cx="50099" cy="50257"/>
            </a:xfrm>
            <a:custGeom>
              <a:rect b="b" l="l" r="r" t="t"/>
              <a:pathLst>
                <a:path extrusionOk="0" h="318" w="317">
                  <a:moveTo>
                    <a:pt x="159" y="46"/>
                  </a:moveTo>
                  <a:cubicBezTo>
                    <a:pt x="226" y="46"/>
                    <a:pt x="295" y="91"/>
                    <a:pt x="295" y="158"/>
                  </a:cubicBezTo>
                  <a:cubicBezTo>
                    <a:pt x="295" y="227"/>
                    <a:pt x="226" y="294"/>
                    <a:pt x="159" y="294"/>
                  </a:cubicBezTo>
                  <a:cubicBezTo>
                    <a:pt x="91" y="294"/>
                    <a:pt x="46" y="227"/>
                    <a:pt x="46" y="158"/>
                  </a:cubicBezTo>
                  <a:cubicBezTo>
                    <a:pt x="46" y="91"/>
                    <a:pt x="91" y="46"/>
                    <a:pt x="159" y="46"/>
                  </a:cubicBezTo>
                  <a:close/>
                  <a:moveTo>
                    <a:pt x="159" y="1"/>
                  </a:moveTo>
                  <a:cubicBezTo>
                    <a:pt x="69" y="1"/>
                    <a:pt x="1" y="68"/>
                    <a:pt x="1" y="158"/>
                  </a:cubicBezTo>
                  <a:cubicBezTo>
                    <a:pt x="1" y="248"/>
                    <a:pt x="69" y="317"/>
                    <a:pt x="159" y="317"/>
                  </a:cubicBezTo>
                  <a:cubicBezTo>
                    <a:pt x="250" y="317"/>
                    <a:pt x="317" y="248"/>
                    <a:pt x="317" y="158"/>
                  </a:cubicBezTo>
                  <a:cubicBezTo>
                    <a:pt x="317" y="68"/>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9"/>
            <p:cNvSpPr/>
            <p:nvPr/>
          </p:nvSpPr>
          <p:spPr>
            <a:xfrm>
              <a:off x="8141717" y="792093"/>
              <a:ext cx="50099" cy="53576"/>
            </a:xfrm>
            <a:custGeom>
              <a:rect b="b" l="l" r="r" t="t"/>
              <a:pathLst>
                <a:path extrusionOk="0" h="339" w="317">
                  <a:moveTo>
                    <a:pt x="159" y="46"/>
                  </a:moveTo>
                  <a:cubicBezTo>
                    <a:pt x="226" y="46"/>
                    <a:pt x="295" y="91"/>
                    <a:pt x="295" y="181"/>
                  </a:cubicBezTo>
                  <a:cubicBezTo>
                    <a:pt x="295" y="248"/>
                    <a:pt x="226" y="293"/>
                    <a:pt x="159" y="293"/>
                  </a:cubicBezTo>
                  <a:cubicBezTo>
                    <a:pt x="91" y="293"/>
                    <a:pt x="46" y="248"/>
                    <a:pt x="46" y="181"/>
                  </a:cubicBezTo>
                  <a:cubicBezTo>
                    <a:pt x="46" y="91"/>
                    <a:pt x="91" y="46"/>
                    <a:pt x="159" y="46"/>
                  </a:cubicBezTo>
                  <a:close/>
                  <a:moveTo>
                    <a:pt x="159" y="0"/>
                  </a:moveTo>
                  <a:cubicBezTo>
                    <a:pt x="69" y="0"/>
                    <a:pt x="1" y="91"/>
                    <a:pt x="1" y="181"/>
                  </a:cubicBezTo>
                  <a:cubicBezTo>
                    <a:pt x="1" y="248"/>
                    <a:pt x="69" y="338"/>
                    <a:pt x="159" y="338"/>
                  </a:cubicBezTo>
                  <a:cubicBezTo>
                    <a:pt x="250" y="338"/>
                    <a:pt x="317" y="248"/>
                    <a:pt x="317" y="181"/>
                  </a:cubicBezTo>
                  <a:cubicBezTo>
                    <a:pt x="317" y="91"/>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9"/>
            <p:cNvSpPr/>
            <p:nvPr/>
          </p:nvSpPr>
          <p:spPr>
            <a:xfrm>
              <a:off x="8141717" y="674196"/>
              <a:ext cx="50099" cy="50099"/>
            </a:xfrm>
            <a:custGeom>
              <a:rect b="b" l="l" r="r" t="t"/>
              <a:pathLst>
                <a:path extrusionOk="0" h="317" w="317">
                  <a:moveTo>
                    <a:pt x="159" y="24"/>
                  </a:moveTo>
                  <a:cubicBezTo>
                    <a:pt x="226" y="24"/>
                    <a:pt x="295" y="91"/>
                    <a:pt x="295" y="160"/>
                  </a:cubicBezTo>
                  <a:cubicBezTo>
                    <a:pt x="295" y="226"/>
                    <a:pt x="226" y="271"/>
                    <a:pt x="159" y="271"/>
                  </a:cubicBezTo>
                  <a:cubicBezTo>
                    <a:pt x="91" y="271"/>
                    <a:pt x="46" y="226"/>
                    <a:pt x="46" y="160"/>
                  </a:cubicBezTo>
                  <a:cubicBezTo>
                    <a:pt x="46" y="91"/>
                    <a:pt x="91" y="24"/>
                    <a:pt x="159" y="24"/>
                  </a:cubicBezTo>
                  <a:close/>
                  <a:moveTo>
                    <a:pt x="159" y="1"/>
                  </a:moveTo>
                  <a:cubicBezTo>
                    <a:pt x="69" y="1"/>
                    <a:pt x="1" y="69"/>
                    <a:pt x="1" y="160"/>
                  </a:cubicBezTo>
                  <a:cubicBezTo>
                    <a:pt x="1" y="250"/>
                    <a:pt x="69" y="317"/>
                    <a:pt x="159" y="317"/>
                  </a:cubicBezTo>
                  <a:cubicBezTo>
                    <a:pt x="250" y="317"/>
                    <a:pt x="317" y="250"/>
                    <a:pt x="317" y="160"/>
                  </a:cubicBezTo>
                  <a:cubicBezTo>
                    <a:pt x="317" y="69"/>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9"/>
            <p:cNvSpPr/>
            <p:nvPr/>
          </p:nvSpPr>
          <p:spPr>
            <a:xfrm>
              <a:off x="8141717" y="552980"/>
              <a:ext cx="50099" cy="50099"/>
            </a:xfrm>
            <a:custGeom>
              <a:rect b="b" l="l" r="r" t="t"/>
              <a:pathLst>
                <a:path extrusionOk="0" h="317" w="317">
                  <a:moveTo>
                    <a:pt x="159" y="24"/>
                  </a:moveTo>
                  <a:cubicBezTo>
                    <a:pt x="226" y="24"/>
                    <a:pt x="295" y="90"/>
                    <a:pt x="295" y="159"/>
                  </a:cubicBezTo>
                  <a:cubicBezTo>
                    <a:pt x="295" y="226"/>
                    <a:pt x="226" y="294"/>
                    <a:pt x="159" y="294"/>
                  </a:cubicBezTo>
                  <a:cubicBezTo>
                    <a:pt x="91" y="294"/>
                    <a:pt x="46" y="226"/>
                    <a:pt x="46" y="159"/>
                  </a:cubicBezTo>
                  <a:cubicBezTo>
                    <a:pt x="46" y="90"/>
                    <a:pt x="91" y="24"/>
                    <a:pt x="159" y="24"/>
                  </a:cubicBezTo>
                  <a:close/>
                  <a:moveTo>
                    <a:pt x="159" y="0"/>
                  </a:moveTo>
                  <a:cubicBezTo>
                    <a:pt x="69" y="0"/>
                    <a:pt x="1" y="69"/>
                    <a:pt x="1" y="159"/>
                  </a:cubicBezTo>
                  <a:cubicBezTo>
                    <a:pt x="1" y="249"/>
                    <a:pt x="69" y="316"/>
                    <a:pt x="159" y="316"/>
                  </a:cubicBezTo>
                  <a:cubicBezTo>
                    <a:pt x="250" y="316"/>
                    <a:pt x="317" y="249"/>
                    <a:pt x="317" y="159"/>
                  </a:cubicBezTo>
                  <a:cubicBezTo>
                    <a:pt x="317" y="69"/>
                    <a:pt x="250"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9"/>
            <p:cNvSpPr/>
            <p:nvPr/>
          </p:nvSpPr>
          <p:spPr>
            <a:xfrm>
              <a:off x="8141717" y="431606"/>
              <a:ext cx="50099" cy="50099"/>
            </a:xfrm>
            <a:custGeom>
              <a:rect b="b" l="l" r="r" t="t"/>
              <a:pathLst>
                <a:path extrusionOk="0" h="317" w="317">
                  <a:moveTo>
                    <a:pt x="159" y="24"/>
                  </a:moveTo>
                  <a:cubicBezTo>
                    <a:pt x="226" y="24"/>
                    <a:pt x="295" y="91"/>
                    <a:pt x="295" y="159"/>
                  </a:cubicBezTo>
                  <a:cubicBezTo>
                    <a:pt x="295" y="226"/>
                    <a:pt x="226" y="295"/>
                    <a:pt x="159" y="295"/>
                  </a:cubicBezTo>
                  <a:cubicBezTo>
                    <a:pt x="91" y="295"/>
                    <a:pt x="46" y="226"/>
                    <a:pt x="46" y="159"/>
                  </a:cubicBezTo>
                  <a:cubicBezTo>
                    <a:pt x="46" y="91"/>
                    <a:pt x="91" y="24"/>
                    <a:pt x="159" y="24"/>
                  </a:cubicBezTo>
                  <a:close/>
                  <a:moveTo>
                    <a:pt x="159" y="1"/>
                  </a:moveTo>
                  <a:cubicBezTo>
                    <a:pt x="69" y="1"/>
                    <a:pt x="1" y="69"/>
                    <a:pt x="1" y="159"/>
                  </a:cubicBezTo>
                  <a:cubicBezTo>
                    <a:pt x="1" y="250"/>
                    <a:pt x="69" y="317"/>
                    <a:pt x="159" y="317"/>
                  </a:cubicBezTo>
                  <a:cubicBezTo>
                    <a:pt x="250" y="317"/>
                    <a:pt x="317" y="250"/>
                    <a:pt x="317" y="159"/>
                  </a:cubicBezTo>
                  <a:cubicBezTo>
                    <a:pt x="317" y="69"/>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9"/>
            <p:cNvSpPr/>
            <p:nvPr/>
          </p:nvSpPr>
          <p:spPr>
            <a:xfrm>
              <a:off x="8141717" y="310231"/>
              <a:ext cx="50099" cy="50099"/>
            </a:xfrm>
            <a:custGeom>
              <a:rect b="b" l="l" r="r" t="t"/>
              <a:pathLst>
                <a:path extrusionOk="0" h="317" w="317">
                  <a:moveTo>
                    <a:pt x="159" y="24"/>
                  </a:moveTo>
                  <a:cubicBezTo>
                    <a:pt x="226" y="24"/>
                    <a:pt x="295" y="91"/>
                    <a:pt x="295" y="160"/>
                  </a:cubicBezTo>
                  <a:cubicBezTo>
                    <a:pt x="295" y="227"/>
                    <a:pt x="226" y="295"/>
                    <a:pt x="159" y="295"/>
                  </a:cubicBezTo>
                  <a:cubicBezTo>
                    <a:pt x="91" y="295"/>
                    <a:pt x="46" y="227"/>
                    <a:pt x="46" y="160"/>
                  </a:cubicBezTo>
                  <a:cubicBezTo>
                    <a:pt x="46" y="91"/>
                    <a:pt x="91" y="24"/>
                    <a:pt x="159" y="24"/>
                  </a:cubicBezTo>
                  <a:close/>
                  <a:moveTo>
                    <a:pt x="159" y="1"/>
                  </a:moveTo>
                  <a:cubicBezTo>
                    <a:pt x="69" y="1"/>
                    <a:pt x="1" y="70"/>
                    <a:pt x="1" y="160"/>
                  </a:cubicBezTo>
                  <a:cubicBezTo>
                    <a:pt x="1" y="250"/>
                    <a:pt x="69" y="317"/>
                    <a:pt x="159" y="317"/>
                  </a:cubicBezTo>
                  <a:cubicBezTo>
                    <a:pt x="250" y="317"/>
                    <a:pt x="317" y="250"/>
                    <a:pt x="317" y="160"/>
                  </a:cubicBezTo>
                  <a:cubicBezTo>
                    <a:pt x="317" y="70"/>
                    <a:pt x="250"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9"/>
            <p:cNvSpPr/>
            <p:nvPr/>
          </p:nvSpPr>
          <p:spPr>
            <a:xfrm>
              <a:off x="8263091" y="1398648"/>
              <a:ext cx="50099" cy="50099"/>
            </a:xfrm>
            <a:custGeom>
              <a:rect b="b" l="l" r="r" t="t"/>
              <a:pathLst>
                <a:path extrusionOk="0" h="317" w="317">
                  <a:moveTo>
                    <a:pt x="159" y="22"/>
                  </a:moveTo>
                  <a:cubicBezTo>
                    <a:pt x="226" y="22"/>
                    <a:pt x="294" y="90"/>
                    <a:pt x="294" y="157"/>
                  </a:cubicBezTo>
                  <a:cubicBezTo>
                    <a:pt x="294" y="226"/>
                    <a:pt x="226" y="271"/>
                    <a:pt x="159" y="271"/>
                  </a:cubicBezTo>
                  <a:cubicBezTo>
                    <a:pt x="90" y="271"/>
                    <a:pt x="24" y="226"/>
                    <a:pt x="24" y="157"/>
                  </a:cubicBezTo>
                  <a:cubicBezTo>
                    <a:pt x="24" y="90"/>
                    <a:pt x="90" y="22"/>
                    <a:pt x="159" y="22"/>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9"/>
            <p:cNvSpPr/>
            <p:nvPr/>
          </p:nvSpPr>
          <p:spPr>
            <a:xfrm>
              <a:off x="8263091" y="1277274"/>
              <a:ext cx="50099" cy="50099"/>
            </a:xfrm>
            <a:custGeom>
              <a:rect b="b" l="l" r="r" t="t"/>
              <a:pathLst>
                <a:path extrusionOk="0" h="317" w="317">
                  <a:moveTo>
                    <a:pt x="159" y="22"/>
                  </a:moveTo>
                  <a:cubicBezTo>
                    <a:pt x="226" y="22"/>
                    <a:pt x="294" y="91"/>
                    <a:pt x="294" y="158"/>
                  </a:cubicBezTo>
                  <a:cubicBezTo>
                    <a:pt x="294" y="226"/>
                    <a:pt x="226" y="293"/>
                    <a:pt x="159" y="293"/>
                  </a:cubicBezTo>
                  <a:cubicBezTo>
                    <a:pt x="90" y="293"/>
                    <a:pt x="24" y="226"/>
                    <a:pt x="24" y="158"/>
                  </a:cubicBezTo>
                  <a:cubicBezTo>
                    <a:pt x="24" y="91"/>
                    <a:pt x="90"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9"/>
            <p:cNvSpPr/>
            <p:nvPr/>
          </p:nvSpPr>
          <p:spPr>
            <a:xfrm>
              <a:off x="8263091" y="1156058"/>
              <a:ext cx="50099" cy="50099"/>
            </a:xfrm>
            <a:custGeom>
              <a:rect b="b" l="l" r="r" t="t"/>
              <a:pathLst>
                <a:path extrusionOk="0" h="317" w="317">
                  <a:moveTo>
                    <a:pt x="159" y="22"/>
                  </a:moveTo>
                  <a:cubicBezTo>
                    <a:pt x="226" y="22"/>
                    <a:pt x="294" y="90"/>
                    <a:pt x="294" y="157"/>
                  </a:cubicBezTo>
                  <a:cubicBezTo>
                    <a:pt x="294" y="226"/>
                    <a:pt x="226" y="293"/>
                    <a:pt x="159" y="293"/>
                  </a:cubicBezTo>
                  <a:cubicBezTo>
                    <a:pt x="90" y="293"/>
                    <a:pt x="24" y="226"/>
                    <a:pt x="24" y="157"/>
                  </a:cubicBezTo>
                  <a:cubicBezTo>
                    <a:pt x="24" y="90"/>
                    <a:pt x="90"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9"/>
            <p:cNvSpPr/>
            <p:nvPr/>
          </p:nvSpPr>
          <p:spPr>
            <a:xfrm>
              <a:off x="8263091" y="1034684"/>
              <a:ext cx="50099" cy="50099"/>
            </a:xfrm>
            <a:custGeom>
              <a:rect b="b" l="l" r="r" t="t"/>
              <a:pathLst>
                <a:path extrusionOk="0" h="317" w="317">
                  <a:moveTo>
                    <a:pt x="159" y="22"/>
                  </a:moveTo>
                  <a:cubicBezTo>
                    <a:pt x="226" y="22"/>
                    <a:pt x="294" y="91"/>
                    <a:pt x="294" y="158"/>
                  </a:cubicBezTo>
                  <a:cubicBezTo>
                    <a:pt x="294" y="226"/>
                    <a:pt x="226" y="293"/>
                    <a:pt x="159" y="293"/>
                  </a:cubicBezTo>
                  <a:cubicBezTo>
                    <a:pt x="90" y="293"/>
                    <a:pt x="24" y="226"/>
                    <a:pt x="24" y="158"/>
                  </a:cubicBezTo>
                  <a:cubicBezTo>
                    <a:pt x="24" y="91"/>
                    <a:pt x="90"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9"/>
            <p:cNvSpPr/>
            <p:nvPr/>
          </p:nvSpPr>
          <p:spPr>
            <a:xfrm>
              <a:off x="8263091" y="913310"/>
              <a:ext cx="50099" cy="50257"/>
            </a:xfrm>
            <a:custGeom>
              <a:rect b="b" l="l" r="r" t="t"/>
              <a:pathLst>
                <a:path extrusionOk="0" h="318" w="317">
                  <a:moveTo>
                    <a:pt x="159" y="46"/>
                  </a:moveTo>
                  <a:cubicBezTo>
                    <a:pt x="226" y="46"/>
                    <a:pt x="294" y="91"/>
                    <a:pt x="294" y="158"/>
                  </a:cubicBezTo>
                  <a:cubicBezTo>
                    <a:pt x="294" y="227"/>
                    <a:pt x="226" y="294"/>
                    <a:pt x="159" y="294"/>
                  </a:cubicBezTo>
                  <a:cubicBezTo>
                    <a:pt x="90" y="294"/>
                    <a:pt x="24" y="227"/>
                    <a:pt x="24" y="158"/>
                  </a:cubicBezTo>
                  <a:cubicBezTo>
                    <a:pt x="24" y="91"/>
                    <a:pt x="90"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9"/>
            <p:cNvSpPr/>
            <p:nvPr/>
          </p:nvSpPr>
          <p:spPr>
            <a:xfrm>
              <a:off x="8263091" y="792093"/>
              <a:ext cx="50099" cy="53576"/>
            </a:xfrm>
            <a:custGeom>
              <a:rect b="b" l="l" r="r" t="t"/>
              <a:pathLst>
                <a:path extrusionOk="0" h="339" w="317">
                  <a:moveTo>
                    <a:pt x="159" y="46"/>
                  </a:moveTo>
                  <a:cubicBezTo>
                    <a:pt x="226" y="46"/>
                    <a:pt x="294" y="91"/>
                    <a:pt x="294" y="181"/>
                  </a:cubicBezTo>
                  <a:cubicBezTo>
                    <a:pt x="294" y="248"/>
                    <a:pt x="226" y="293"/>
                    <a:pt x="159" y="293"/>
                  </a:cubicBezTo>
                  <a:cubicBezTo>
                    <a:pt x="90" y="293"/>
                    <a:pt x="24" y="248"/>
                    <a:pt x="24" y="181"/>
                  </a:cubicBezTo>
                  <a:cubicBezTo>
                    <a:pt x="24" y="91"/>
                    <a:pt x="90" y="46"/>
                    <a:pt x="159" y="46"/>
                  </a:cubicBezTo>
                  <a:close/>
                  <a:moveTo>
                    <a:pt x="159" y="0"/>
                  </a:moveTo>
                  <a:cubicBezTo>
                    <a:pt x="69" y="0"/>
                    <a:pt x="0" y="91"/>
                    <a:pt x="0" y="181"/>
                  </a:cubicBezTo>
                  <a:cubicBezTo>
                    <a:pt x="0" y="248"/>
                    <a:pt x="69" y="338"/>
                    <a:pt x="159" y="338"/>
                  </a:cubicBezTo>
                  <a:cubicBezTo>
                    <a:pt x="249" y="338"/>
                    <a:pt x="316" y="248"/>
                    <a:pt x="316" y="181"/>
                  </a:cubicBezTo>
                  <a:cubicBezTo>
                    <a:pt x="316" y="91"/>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9"/>
            <p:cNvSpPr/>
            <p:nvPr/>
          </p:nvSpPr>
          <p:spPr>
            <a:xfrm>
              <a:off x="8263091" y="674196"/>
              <a:ext cx="50099" cy="50099"/>
            </a:xfrm>
            <a:custGeom>
              <a:rect b="b" l="l" r="r" t="t"/>
              <a:pathLst>
                <a:path extrusionOk="0" h="317" w="317">
                  <a:moveTo>
                    <a:pt x="159" y="24"/>
                  </a:moveTo>
                  <a:cubicBezTo>
                    <a:pt x="226" y="24"/>
                    <a:pt x="294" y="91"/>
                    <a:pt x="294" y="160"/>
                  </a:cubicBezTo>
                  <a:cubicBezTo>
                    <a:pt x="294" y="226"/>
                    <a:pt x="226" y="271"/>
                    <a:pt x="159" y="271"/>
                  </a:cubicBezTo>
                  <a:cubicBezTo>
                    <a:pt x="90" y="271"/>
                    <a:pt x="24" y="226"/>
                    <a:pt x="24" y="160"/>
                  </a:cubicBezTo>
                  <a:cubicBezTo>
                    <a:pt x="24" y="91"/>
                    <a:pt x="90" y="24"/>
                    <a:pt x="159" y="24"/>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9"/>
            <p:cNvSpPr/>
            <p:nvPr/>
          </p:nvSpPr>
          <p:spPr>
            <a:xfrm>
              <a:off x="8263091" y="552980"/>
              <a:ext cx="50099" cy="50099"/>
            </a:xfrm>
            <a:custGeom>
              <a:rect b="b" l="l" r="r" t="t"/>
              <a:pathLst>
                <a:path extrusionOk="0" h="317" w="317">
                  <a:moveTo>
                    <a:pt x="159" y="24"/>
                  </a:moveTo>
                  <a:cubicBezTo>
                    <a:pt x="226" y="24"/>
                    <a:pt x="294" y="90"/>
                    <a:pt x="294" y="159"/>
                  </a:cubicBezTo>
                  <a:cubicBezTo>
                    <a:pt x="294" y="226"/>
                    <a:pt x="226" y="294"/>
                    <a:pt x="159" y="294"/>
                  </a:cubicBezTo>
                  <a:cubicBezTo>
                    <a:pt x="90" y="294"/>
                    <a:pt x="24" y="226"/>
                    <a:pt x="24" y="159"/>
                  </a:cubicBezTo>
                  <a:cubicBezTo>
                    <a:pt x="24" y="90"/>
                    <a:pt x="90"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9"/>
            <p:cNvSpPr/>
            <p:nvPr/>
          </p:nvSpPr>
          <p:spPr>
            <a:xfrm>
              <a:off x="8263091" y="431606"/>
              <a:ext cx="50099" cy="50099"/>
            </a:xfrm>
            <a:custGeom>
              <a:rect b="b" l="l" r="r" t="t"/>
              <a:pathLst>
                <a:path extrusionOk="0" h="317" w="317">
                  <a:moveTo>
                    <a:pt x="159" y="24"/>
                  </a:moveTo>
                  <a:cubicBezTo>
                    <a:pt x="226" y="24"/>
                    <a:pt x="294" y="91"/>
                    <a:pt x="294" y="159"/>
                  </a:cubicBezTo>
                  <a:cubicBezTo>
                    <a:pt x="294" y="226"/>
                    <a:pt x="226" y="295"/>
                    <a:pt x="159" y="295"/>
                  </a:cubicBezTo>
                  <a:cubicBezTo>
                    <a:pt x="90" y="295"/>
                    <a:pt x="24" y="226"/>
                    <a:pt x="24" y="159"/>
                  </a:cubicBezTo>
                  <a:cubicBezTo>
                    <a:pt x="24" y="91"/>
                    <a:pt x="90" y="24"/>
                    <a:pt x="159" y="24"/>
                  </a:cubicBezTo>
                  <a:close/>
                  <a:moveTo>
                    <a:pt x="159" y="1"/>
                  </a:moveTo>
                  <a:cubicBezTo>
                    <a:pt x="69" y="1"/>
                    <a:pt x="0" y="69"/>
                    <a:pt x="0" y="159"/>
                  </a:cubicBezTo>
                  <a:cubicBezTo>
                    <a:pt x="0" y="250"/>
                    <a:pt x="69" y="317"/>
                    <a:pt x="159" y="317"/>
                  </a:cubicBezTo>
                  <a:cubicBezTo>
                    <a:pt x="249" y="317"/>
                    <a:pt x="316" y="250"/>
                    <a:pt x="316" y="159"/>
                  </a:cubicBezTo>
                  <a:cubicBezTo>
                    <a:pt x="316" y="69"/>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9"/>
            <p:cNvSpPr/>
            <p:nvPr/>
          </p:nvSpPr>
          <p:spPr>
            <a:xfrm>
              <a:off x="8263091" y="310231"/>
              <a:ext cx="50099" cy="50099"/>
            </a:xfrm>
            <a:custGeom>
              <a:rect b="b" l="l" r="r" t="t"/>
              <a:pathLst>
                <a:path extrusionOk="0" h="317" w="317">
                  <a:moveTo>
                    <a:pt x="159" y="24"/>
                  </a:moveTo>
                  <a:cubicBezTo>
                    <a:pt x="226" y="24"/>
                    <a:pt x="294" y="91"/>
                    <a:pt x="294" y="160"/>
                  </a:cubicBezTo>
                  <a:cubicBezTo>
                    <a:pt x="294" y="227"/>
                    <a:pt x="226" y="295"/>
                    <a:pt x="159" y="295"/>
                  </a:cubicBezTo>
                  <a:cubicBezTo>
                    <a:pt x="90" y="295"/>
                    <a:pt x="24" y="227"/>
                    <a:pt x="24" y="160"/>
                  </a:cubicBezTo>
                  <a:cubicBezTo>
                    <a:pt x="24" y="91"/>
                    <a:pt x="90" y="24"/>
                    <a:pt x="159" y="24"/>
                  </a:cubicBezTo>
                  <a:close/>
                  <a:moveTo>
                    <a:pt x="159" y="1"/>
                  </a:moveTo>
                  <a:cubicBezTo>
                    <a:pt x="69" y="1"/>
                    <a:pt x="0" y="70"/>
                    <a:pt x="0" y="160"/>
                  </a:cubicBezTo>
                  <a:cubicBezTo>
                    <a:pt x="0" y="250"/>
                    <a:pt x="69" y="317"/>
                    <a:pt x="159" y="317"/>
                  </a:cubicBezTo>
                  <a:cubicBezTo>
                    <a:pt x="249" y="317"/>
                    <a:pt x="316" y="250"/>
                    <a:pt x="316" y="160"/>
                  </a:cubicBezTo>
                  <a:cubicBezTo>
                    <a:pt x="316" y="70"/>
                    <a:pt x="249" y="1"/>
                    <a:pt x="159"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9"/>
            <p:cNvSpPr/>
            <p:nvPr/>
          </p:nvSpPr>
          <p:spPr>
            <a:xfrm>
              <a:off x="8384307" y="1398648"/>
              <a:ext cx="50099" cy="50099"/>
            </a:xfrm>
            <a:custGeom>
              <a:rect b="b" l="l" r="r" t="t"/>
              <a:pathLst>
                <a:path extrusionOk="0" h="317" w="317">
                  <a:moveTo>
                    <a:pt x="160" y="22"/>
                  </a:moveTo>
                  <a:cubicBezTo>
                    <a:pt x="226" y="22"/>
                    <a:pt x="272" y="90"/>
                    <a:pt x="272" y="157"/>
                  </a:cubicBezTo>
                  <a:cubicBezTo>
                    <a:pt x="272" y="226"/>
                    <a:pt x="226" y="271"/>
                    <a:pt x="160" y="271"/>
                  </a:cubicBezTo>
                  <a:cubicBezTo>
                    <a:pt x="91" y="271"/>
                    <a:pt x="24" y="226"/>
                    <a:pt x="24" y="157"/>
                  </a:cubicBezTo>
                  <a:cubicBezTo>
                    <a:pt x="24" y="90"/>
                    <a:pt x="91" y="22"/>
                    <a:pt x="160" y="22"/>
                  </a:cubicBezTo>
                  <a:close/>
                  <a:moveTo>
                    <a:pt x="160" y="0"/>
                  </a:moveTo>
                  <a:cubicBezTo>
                    <a:pt x="69" y="0"/>
                    <a:pt x="1" y="67"/>
                    <a:pt x="1" y="157"/>
                  </a:cubicBezTo>
                  <a:cubicBezTo>
                    <a:pt x="1" y="248"/>
                    <a:pt x="69" y="316"/>
                    <a:pt x="160" y="316"/>
                  </a:cubicBezTo>
                  <a:cubicBezTo>
                    <a:pt x="250" y="316"/>
                    <a:pt x="317" y="248"/>
                    <a:pt x="317" y="157"/>
                  </a:cubicBezTo>
                  <a:cubicBezTo>
                    <a:pt x="317" y="67"/>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9"/>
            <p:cNvSpPr/>
            <p:nvPr/>
          </p:nvSpPr>
          <p:spPr>
            <a:xfrm>
              <a:off x="8384307" y="1277274"/>
              <a:ext cx="50099" cy="50099"/>
            </a:xfrm>
            <a:custGeom>
              <a:rect b="b" l="l" r="r" t="t"/>
              <a:pathLst>
                <a:path extrusionOk="0" h="317" w="317">
                  <a:moveTo>
                    <a:pt x="160" y="22"/>
                  </a:moveTo>
                  <a:cubicBezTo>
                    <a:pt x="226" y="22"/>
                    <a:pt x="272" y="91"/>
                    <a:pt x="272" y="158"/>
                  </a:cubicBezTo>
                  <a:cubicBezTo>
                    <a:pt x="272" y="226"/>
                    <a:pt x="226" y="293"/>
                    <a:pt x="160" y="293"/>
                  </a:cubicBezTo>
                  <a:cubicBezTo>
                    <a:pt x="91" y="293"/>
                    <a:pt x="24" y="226"/>
                    <a:pt x="24" y="158"/>
                  </a:cubicBezTo>
                  <a:cubicBezTo>
                    <a:pt x="24"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9"/>
            <p:cNvSpPr/>
            <p:nvPr/>
          </p:nvSpPr>
          <p:spPr>
            <a:xfrm>
              <a:off x="8384307" y="1156058"/>
              <a:ext cx="50099" cy="50099"/>
            </a:xfrm>
            <a:custGeom>
              <a:rect b="b" l="l" r="r" t="t"/>
              <a:pathLst>
                <a:path extrusionOk="0" h="317" w="317">
                  <a:moveTo>
                    <a:pt x="160" y="22"/>
                  </a:moveTo>
                  <a:cubicBezTo>
                    <a:pt x="226" y="22"/>
                    <a:pt x="272" y="90"/>
                    <a:pt x="272" y="157"/>
                  </a:cubicBezTo>
                  <a:cubicBezTo>
                    <a:pt x="272" y="226"/>
                    <a:pt x="226" y="293"/>
                    <a:pt x="160" y="293"/>
                  </a:cubicBezTo>
                  <a:cubicBezTo>
                    <a:pt x="91" y="293"/>
                    <a:pt x="24" y="226"/>
                    <a:pt x="24" y="157"/>
                  </a:cubicBezTo>
                  <a:cubicBezTo>
                    <a:pt x="24"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9"/>
            <p:cNvSpPr/>
            <p:nvPr/>
          </p:nvSpPr>
          <p:spPr>
            <a:xfrm>
              <a:off x="8384307" y="1034684"/>
              <a:ext cx="50099" cy="50099"/>
            </a:xfrm>
            <a:custGeom>
              <a:rect b="b" l="l" r="r" t="t"/>
              <a:pathLst>
                <a:path extrusionOk="0" h="317" w="317">
                  <a:moveTo>
                    <a:pt x="160" y="22"/>
                  </a:moveTo>
                  <a:cubicBezTo>
                    <a:pt x="226" y="22"/>
                    <a:pt x="272" y="91"/>
                    <a:pt x="272" y="158"/>
                  </a:cubicBezTo>
                  <a:cubicBezTo>
                    <a:pt x="272" y="226"/>
                    <a:pt x="226" y="293"/>
                    <a:pt x="160" y="293"/>
                  </a:cubicBezTo>
                  <a:cubicBezTo>
                    <a:pt x="91" y="293"/>
                    <a:pt x="24" y="226"/>
                    <a:pt x="24" y="158"/>
                  </a:cubicBezTo>
                  <a:cubicBezTo>
                    <a:pt x="24"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9"/>
            <p:cNvSpPr/>
            <p:nvPr/>
          </p:nvSpPr>
          <p:spPr>
            <a:xfrm>
              <a:off x="8384307" y="913310"/>
              <a:ext cx="50099" cy="50257"/>
            </a:xfrm>
            <a:custGeom>
              <a:rect b="b" l="l" r="r" t="t"/>
              <a:pathLst>
                <a:path extrusionOk="0" h="318" w="317">
                  <a:moveTo>
                    <a:pt x="160" y="46"/>
                  </a:moveTo>
                  <a:cubicBezTo>
                    <a:pt x="226" y="46"/>
                    <a:pt x="272" y="91"/>
                    <a:pt x="272" y="158"/>
                  </a:cubicBezTo>
                  <a:cubicBezTo>
                    <a:pt x="272" y="227"/>
                    <a:pt x="226" y="294"/>
                    <a:pt x="160" y="294"/>
                  </a:cubicBezTo>
                  <a:cubicBezTo>
                    <a:pt x="91" y="294"/>
                    <a:pt x="24" y="227"/>
                    <a:pt x="24" y="158"/>
                  </a:cubicBezTo>
                  <a:cubicBezTo>
                    <a:pt x="24"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9"/>
            <p:cNvSpPr/>
            <p:nvPr/>
          </p:nvSpPr>
          <p:spPr>
            <a:xfrm>
              <a:off x="8384307" y="792093"/>
              <a:ext cx="50099" cy="53576"/>
            </a:xfrm>
            <a:custGeom>
              <a:rect b="b" l="l" r="r" t="t"/>
              <a:pathLst>
                <a:path extrusionOk="0" h="339" w="317">
                  <a:moveTo>
                    <a:pt x="160" y="46"/>
                  </a:moveTo>
                  <a:cubicBezTo>
                    <a:pt x="226" y="46"/>
                    <a:pt x="272" y="91"/>
                    <a:pt x="272" y="181"/>
                  </a:cubicBezTo>
                  <a:cubicBezTo>
                    <a:pt x="272" y="248"/>
                    <a:pt x="226" y="293"/>
                    <a:pt x="160" y="293"/>
                  </a:cubicBezTo>
                  <a:cubicBezTo>
                    <a:pt x="91" y="293"/>
                    <a:pt x="24" y="248"/>
                    <a:pt x="24" y="181"/>
                  </a:cubicBezTo>
                  <a:cubicBezTo>
                    <a:pt x="24" y="91"/>
                    <a:pt x="91" y="46"/>
                    <a:pt x="160" y="46"/>
                  </a:cubicBezTo>
                  <a:close/>
                  <a:moveTo>
                    <a:pt x="160" y="0"/>
                  </a:moveTo>
                  <a:cubicBezTo>
                    <a:pt x="69" y="0"/>
                    <a:pt x="1" y="91"/>
                    <a:pt x="1" y="181"/>
                  </a:cubicBezTo>
                  <a:cubicBezTo>
                    <a:pt x="1" y="248"/>
                    <a:pt x="69" y="338"/>
                    <a:pt x="160" y="338"/>
                  </a:cubicBezTo>
                  <a:cubicBezTo>
                    <a:pt x="250" y="338"/>
                    <a:pt x="317" y="248"/>
                    <a:pt x="317" y="181"/>
                  </a:cubicBezTo>
                  <a:cubicBezTo>
                    <a:pt x="317" y="91"/>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9"/>
            <p:cNvSpPr/>
            <p:nvPr/>
          </p:nvSpPr>
          <p:spPr>
            <a:xfrm>
              <a:off x="8384307" y="674196"/>
              <a:ext cx="50099" cy="50099"/>
            </a:xfrm>
            <a:custGeom>
              <a:rect b="b" l="l" r="r" t="t"/>
              <a:pathLst>
                <a:path extrusionOk="0" h="317" w="317">
                  <a:moveTo>
                    <a:pt x="160" y="24"/>
                  </a:moveTo>
                  <a:cubicBezTo>
                    <a:pt x="226" y="24"/>
                    <a:pt x="272" y="91"/>
                    <a:pt x="272" y="160"/>
                  </a:cubicBezTo>
                  <a:cubicBezTo>
                    <a:pt x="272" y="226"/>
                    <a:pt x="226" y="271"/>
                    <a:pt x="160" y="271"/>
                  </a:cubicBezTo>
                  <a:cubicBezTo>
                    <a:pt x="91" y="271"/>
                    <a:pt x="24" y="226"/>
                    <a:pt x="24" y="160"/>
                  </a:cubicBezTo>
                  <a:cubicBezTo>
                    <a:pt x="24" y="91"/>
                    <a:pt x="91" y="24"/>
                    <a:pt x="160" y="24"/>
                  </a:cubicBezTo>
                  <a:close/>
                  <a:moveTo>
                    <a:pt x="160" y="1"/>
                  </a:moveTo>
                  <a:cubicBezTo>
                    <a:pt x="69" y="1"/>
                    <a:pt x="1" y="69"/>
                    <a:pt x="1" y="160"/>
                  </a:cubicBezTo>
                  <a:cubicBezTo>
                    <a:pt x="1" y="250"/>
                    <a:pt x="69" y="317"/>
                    <a:pt x="160" y="317"/>
                  </a:cubicBezTo>
                  <a:cubicBezTo>
                    <a:pt x="250" y="317"/>
                    <a:pt x="317" y="250"/>
                    <a:pt x="317" y="160"/>
                  </a:cubicBezTo>
                  <a:cubicBezTo>
                    <a:pt x="317" y="69"/>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9"/>
            <p:cNvSpPr/>
            <p:nvPr/>
          </p:nvSpPr>
          <p:spPr>
            <a:xfrm>
              <a:off x="8384307" y="552980"/>
              <a:ext cx="50099" cy="50099"/>
            </a:xfrm>
            <a:custGeom>
              <a:rect b="b" l="l" r="r" t="t"/>
              <a:pathLst>
                <a:path extrusionOk="0" h="317" w="317">
                  <a:moveTo>
                    <a:pt x="160" y="24"/>
                  </a:moveTo>
                  <a:cubicBezTo>
                    <a:pt x="226" y="24"/>
                    <a:pt x="272" y="90"/>
                    <a:pt x="272" y="159"/>
                  </a:cubicBezTo>
                  <a:cubicBezTo>
                    <a:pt x="272" y="226"/>
                    <a:pt x="226" y="294"/>
                    <a:pt x="160" y="294"/>
                  </a:cubicBezTo>
                  <a:cubicBezTo>
                    <a:pt x="91" y="294"/>
                    <a:pt x="24" y="226"/>
                    <a:pt x="24" y="159"/>
                  </a:cubicBezTo>
                  <a:cubicBezTo>
                    <a:pt x="24" y="90"/>
                    <a:pt x="91" y="24"/>
                    <a:pt x="160" y="24"/>
                  </a:cubicBezTo>
                  <a:close/>
                  <a:moveTo>
                    <a:pt x="160" y="0"/>
                  </a:moveTo>
                  <a:cubicBezTo>
                    <a:pt x="69" y="0"/>
                    <a:pt x="1" y="69"/>
                    <a:pt x="1" y="159"/>
                  </a:cubicBezTo>
                  <a:cubicBezTo>
                    <a:pt x="1" y="249"/>
                    <a:pt x="69" y="316"/>
                    <a:pt x="160" y="316"/>
                  </a:cubicBezTo>
                  <a:cubicBezTo>
                    <a:pt x="250" y="316"/>
                    <a:pt x="317" y="249"/>
                    <a:pt x="317" y="159"/>
                  </a:cubicBezTo>
                  <a:cubicBezTo>
                    <a:pt x="317" y="69"/>
                    <a:pt x="250" y="0"/>
                    <a:pt x="160"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9"/>
            <p:cNvSpPr/>
            <p:nvPr/>
          </p:nvSpPr>
          <p:spPr>
            <a:xfrm>
              <a:off x="8384307" y="431606"/>
              <a:ext cx="50099" cy="50099"/>
            </a:xfrm>
            <a:custGeom>
              <a:rect b="b" l="l" r="r" t="t"/>
              <a:pathLst>
                <a:path extrusionOk="0" h="317" w="317">
                  <a:moveTo>
                    <a:pt x="160" y="24"/>
                  </a:moveTo>
                  <a:cubicBezTo>
                    <a:pt x="226" y="24"/>
                    <a:pt x="272" y="91"/>
                    <a:pt x="272" y="159"/>
                  </a:cubicBezTo>
                  <a:cubicBezTo>
                    <a:pt x="272" y="226"/>
                    <a:pt x="226" y="295"/>
                    <a:pt x="160" y="295"/>
                  </a:cubicBezTo>
                  <a:cubicBezTo>
                    <a:pt x="91" y="295"/>
                    <a:pt x="24" y="226"/>
                    <a:pt x="24" y="159"/>
                  </a:cubicBezTo>
                  <a:cubicBezTo>
                    <a:pt x="24" y="91"/>
                    <a:pt x="91" y="24"/>
                    <a:pt x="160" y="24"/>
                  </a:cubicBezTo>
                  <a:close/>
                  <a:moveTo>
                    <a:pt x="160" y="1"/>
                  </a:moveTo>
                  <a:cubicBezTo>
                    <a:pt x="69" y="1"/>
                    <a:pt x="1" y="69"/>
                    <a:pt x="1" y="159"/>
                  </a:cubicBezTo>
                  <a:cubicBezTo>
                    <a:pt x="1" y="250"/>
                    <a:pt x="69" y="317"/>
                    <a:pt x="160" y="317"/>
                  </a:cubicBezTo>
                  <a:cubicBezTo>
                    <a:pt x="250" y="317"/>
                    <a:pt x="317" y="250"/>
                    <a:pt x="317" y="159"/>
                  </a:cubicBezTo>
                  <a:cubicBezTo>
                    <a:pt x="317" y="69"/>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9"/>
            <p:cNvSpPr/>
            <p:nvPr/>
          </p:nvSpPr>
          <p:spPr>
            <a:xfrm>
              <a:off x="8384307" y="310231"/>
              <a:ext cx="50099" cy="50099"/>
            </a:xfrm>
            <a:custGeom>
              <a:rect b="b" l="l" r="r" t="t"/>
              <a:pathLst>
                <a:path extrusionOk="0" h="317" w="317">
                  <a:moveTo>
                    <a:pt x="160" y="24"/>
                  </a:moveTo>
                  <a:cubicBezTo>
                    <a:pt x="226" y="24"/>
                    <a:pt x="272" y="91"/>
                    <a:pt x="272" y="160"/>
                  </a:cubicBezTo>
                  <a:cubicBezTo>
                    <a:pt x="272" y="227"/>
                    <a:pt x="226" y="295"/>
                    <a:pt x="160" y="295"/>
                  </a:cubicBezTo>
                  <a:cubicBezTo>
                    <a:pt x="91" y="295"/>
                    <a:pt x="24" y="227"/>
                    <a:pt x="24" y="160"/>
                  </a:cubicBezTo>
                  <a:cubicBezTo>
                    <a:pt x="24" y="91"/>
                    <a:pt x="91" y="24"/>
                    <a:pt x="160" y="24"/>
                  </a:cubicBezTo>
                  <a:close/>
                  <a:moveTo>
                    <a:pt x="160" y="1"/>
                  </a:moveTo>
                  <a:cubicBezTo>
                    <a:pt x="69" y="1"/>
                    <a:pt x="1" y="70"/>
                    <a:pt x="1" y="160"/>
                  </a:cubicBezTo>
                  <a:cubicBezTo>
                    <a:pt x="1" y="250"/>
                    <a:pt x="69" y="317"/>
                    <a:pt x="160" y="317"/>
                  </a:cubicBezTo>
                  <a:cubicBezTo>
                    <a:pt x="250" y="317"/>
                    <a:pt x="317" y="250"/>
                    <a:pt x="317" y="160"/>
                  </a:cubicBezTo>
                  <a:cubicBezTo>
                    <a:pt x="317" y="70"/>
                    <a:pt x="250" y="1"/>
                    <a:pt x="160"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9"/>
            <p:cNvSpPr/>
            <p:nvPr/>
          </p:nvSpPr>
          <p:spPr>
            <a:xfrm>
              <a:off x="8502204" y="1398648"/>
              <a:ext cx="50099" cy="50099"/>
            </a:xfrm>
            <a:custGeom>
              <a:rect b="b" l="l" r="r" t="t"/>
              <a:pathLst>
                <a:path extrusionOk="0" h="317" w="317">
                  <a:moveTo>
                    <a:pt x="158" y="22"/>
                  </a:moveTo>
                  <a:cubicBezTo>
                    <a:pt x="248" y="22"/>
                    <a:pt x="293" y="90"/>
                    <a:pt x="293" y="157"/>
                  </a:cubicBezTo>
                  <a:cubicBezTo>
                    <a:pt x="293" y="226"/>
                    <a:pt x="248" y="271"/>
                    <a:pt x="158" y="271"/>
                  </a:cubicBezTo>
                  <a:cubicBezTo>
                    <a:pt x="91" y="271"/>
                    <a:pt x="46" y="226"/>
                    <a:pt x="46" y="157"/>
                  </a:cubicBezTo>
                  <a:cubicBezTo>
                    <a:pt x="46" y="90"/>
                    <a:pt x="91" y="22"/>
                    <a:pt x="158" y="22"/>
                  </a:cubicBezTo>
                  <a:close/>
                  <a:moveTo>
                    <a:pt x="158" y="0"/>
                  </a:moveTo>
                  <a:cubicBezTo>
                    <a:pt x="91" y="0"/>
                    <a:pt x="0" y="67"/>
                    <a:pt x="0" y="157"/>
                  </a:cubicBezTo>
                  <a:cubicBezTo>
                    <a:pt x="0" y="248"/>
                    <a:pt x="91" y="316"/>
                    <a:pt x="158" y="316"/>
                  </a:cubicBezTo>
                  <a:cubicBezTo>
                    <a:pt x="248" y="316"/>
                    <a:pt x="317" y="248"/>
                    <a:pt x="317" y="157"/>
                  </a:cubicBezTo>
                  <a:cubicBezTo>
                    <a:pt x="317" y="67"/>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9"/>
            <p:cNvSpPr/>
            <p:nvPr/>
          </p:nvSpPr>
          <p:spPr>
            <a:xfrm>
              <a:off x="8502204" y="1277274"/>
              <a:ext cx="50099" cy="50099"/>
            </a:xfrm>
            <a:custGeom>
              <a:rect b="b" l="l" r="r" t="t"/>
              <a:pathLst>
                <a:path extrusionOk="0" h="317" w="317">
                  <a:moveTo>
                    <a:pt x="158" y="22"/>
                  </a:moveTo>
                  <a:cubicBezTo>
                    <a:pt x="248" y="22"/>
                    <a:pt x="293" y="91"/>
                    <a:pt x="293" y="158"/>
                  </a:cubicBezTo>
                  <a:cubicBezTo>
                    <a:pt x="293" y="226"/>
                    <a:pt x="248" y="293"/>
                    <a:pt x="158" y="293"/>
                  </a:cubicBezTo>
                  <a:cubicBezTo>
                    <a:pt x="91" y="293"/>
                    <a:pt x="46" y="226"/>
                    <a:pt x="46" y="158"/>
                  </a:cubicBezTo>
                  <a:cubicBezTo>
                    <a:pt x="46" y="91"/>
                    <a:pt x="91" y="22"/>
                    <a:pt x="158" y="22"/>
                  </a:cubicBezTo>
                  <a:close/>
                  <a:moveTo>
                    <a:pt x="158" y="1"/>
                  </a:moveTo>
                  <a:cubicBezTo>
                    <a:pt x="91" y="1"/>
                    <a:pt x="0" y="67"/>
                    <a:pt x="0" y="158"/>
                  </a:cubicBezTo>
                  <a:cubicBezTo>
                    <a:pt x="0" y="248"/>
                    <a:pt x="91" y="317"/>
                    <a:pt x="158" y="317"/>
                  </a:cubicBezTo>
                  <a:cubicBezTo>
                    <a:pt x="248" y="317"/>
                    <a:pt x="317" y="248"/>
                    <a:pt x="317" y="158"/>
                  </a:cubicBezTo>
                  <a:cubicBezTo>
                    <a:pt x="317" y="67"/>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9"/>
            <p:cNvSpPr/>
            <p:nvPr/>
          </p:nvSpPr>
          <p:spPr>
            <a:xfrm>
              <a:off x="8502204" y="1156058"/>
              <a:ext cx="50099" cy="50099"/>
            </a:xfrm>
            <a:custGeom>
              <a:rect b="b" l="l" r="r" t="t"/>
              <a:pathLst>
                <a:path extrusionOk="0" h="317" w="317">
                  <a:moveTo>
                    <a:pt x="158" y="22"/>
                  </a:moveTo>
                  <a:cubicBezTo>
                    <a:pt x="248" y="22"/>
                    <a:pt x="293" y="90"/>
                    <a:pt x="293" y="157"/>
                  </a:cubicBezTo>
                  <a:cubicBezTo>
                    <a:pt x="293" y="226"/>
                    <a:pt x="248" y="293"/>
                    <a:pt x="158" y="293"/>
                  </a:cubicBezTo>
                  <a:cubicBezTo>
                    <a:pt x="91" y="293"/>
                    <a:pt x="46" y="226"/>
                    <a:pt x="46" y="157"/>
                  </a:cubicBezTo>
                  <a:cubicBezTo>
                    <a:pt x="46" y="90"/>
                    <a:pt x="91" y="22"/>
                    <a:pt x="158" y="22"/>
                  </a:cubicBezTo>
                  <a:close/>
                  <a:moveTo>
                    <a:pt x="158" y="0"/>
                  </a:moveTo>
                  <a:cubicBezTo>
                    <a:pt x="91" y="0"/>
                    <a:pt x="0" y="67"/>
                    <a:pt x="0" y="157"/>
                  </a:cubicBezTo>
                  <a:cubicBezTo>
                    <a:pt x="0" y="247"/>
                    <a:pt x="91" y="316"/>
                    <a:pt x="158" y="316"/>
                  </a:cubicBezTo>
                  <a:cubicBezTo>
                    <a:pt x="248" y="316"/>
                    <a:pt x="317" y="247"/>
                    <a:pt x="317" y="157"/>
                  </a:cubicBezTo>
                  <a:cubicBezTo>
                    <a:pt x="317" y="67"/>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9"/>
            <p:cNvSpPr/>
            <p:nvPr/>
          </p:nvSpPr>
          <p:spPr>
            <a:xfrm>
              <a:off x="8502204" y="1034684"/>
              <a:ext cx="50099" cy="50099"/>
            </a:xfrm>
            <a:custGeom>
              <a:rect b="b" l="l" r="r" t="t"/>
              <a:pathLst>
                <a:path extrusionOk="0" h="317" w="317">
                  <a:moveTo>
                    <a:pt x="158" y="22"/>
                  </a:moveTo>
                  <a:cubicBezTo>
                    <a:pt x="248" y="22"/>
                    <a:pt x="293" y="91"/>
                    <a:pt x="293" y="158"/>
                  </a:cubicBezTo>
                  <a:cubicBezTo>
                    <a:pt x="293" y="226"/>
                    <a:pt x="248" y="293"/>
                    <a:pt x="158" y="293"/>
                  </a:cubicBezTo>
                  <a:cubicBezTo>
                    <a:pt x="91" y="293"/>
                    <a:pt x="46" y="226"/>
                    <a:pt x="46" y="158"/>
                  </a:cubicBezTo>
                  <a:cubicBezTo>
                    <a:pt x="46" y="91"/>
                    <a:pt x="91" y="22"/>
                    <a:pt x="158" y="22"/>
                  </a:cubicBezTo>
                  <a:close/>
                  <a:moveTo>
                    <a:pt x="158" y="1"/>
                  </a:moveTo>
                  <a:cubicBezTo>
                    <a:pt x="91" y="1"/>
                    <a:pt x="0" y="67"/>
                    <a:pt x="0" y="158"/>
                  </a:cubicBezTo>
                  <a:cubicBezTo>
                    <a:pt x="0" y="248"/>
                    <a:pt x="91" y="317"/>
                    <a:pt x="158" y="317"/>
                  </a:cubicBezTo>
                  <a:cubicBezTo>
                    <a:pt x="248" y="317"/>
                    <a:pt x="317" y="248"/>
                    <a:pt x="317" y="158"/>
                  </a:cubicBezTo>
                  <a:cubicBezTo>
                    <a:pt x="317" y="67"/>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9"/>
            <p:cNvSpPr/>
            <p:nvPr/>
          </p:nvSpPr>
          <p:spPr>
            <a:xfrm>
              <a:off x="8502204" y="913310"/>
              <a:ext cx="50099" cy="50257"/>
            </a:xfrm>
            <a:custGeom>
              <a:rect b="b" l="l" r="r" t="t"/>
              <a:pathLst>
                <a:path extrusionOk="0" h="318" w="317">
                  <a:moveTo>
                    <a:pt x="158" y="46"/>
                  </a:moveTo>
                  <a:cubicBezTo>
                    <a:pt x="248" y="46"/>
                    <a:pt x="293" y="91"/>
                    <a:pt x="293" y="158"/>
                  </a:cubicBezTo>
                  <a:cubicBezTo>
                    <a:pt x="293" y="227"/>
                    <a:pt x="248" y="294"/>
                    <a:pt x="158" y="294"/>
                  </a:cubicBezTo>
                  <a:cubicBezTo>
                    <a:pt x="91" y="294"/>
                    <a:pt x="46" y="227"/>
                    <a:pt x="46" y="158"/>
                  </a:cubicBezTo>
                  <a:cubicBezTo>
                    <a:pt x="46" y="91"/>
                    <a:pt x="91" y="46"/>
                    <a:pt x="158" y="46"/>
                  </a:cubicBezTo>
                  <a:close/>
                  <a:moveTo>
                    <a:pt x="158" y="1"/>
                  </a:moveTo>
                  <a:cubicBezTo>
                    <a:pt x="91" y="1"/>
                    <a:pt x="0" y="68"/>
                    <a:pt x="0" y="158"/>
                  </a:cubicBezTo>
                  <a:cubicBezTo>
                    <a:pt x="0" y="248"/>
                    <a:pt x="91" y="317"/>
                    <a:pt x="158" y="317"/>
                  </a:cubicBezTo>
                  <a:cubicBezTo>
                    <a:pt x="248" y="317"/>
                    <a:pt x="317" y="248"/>
                    <a:pt x="317" y="158"/>
                  </a:cubicBezTo>
                  <a:cubicBezTo>
                    <a:pt x="317" y="68"/>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9"/>
            <p:cNvSpPr/>
            <p:nvPr/>
          </p:nvSpPr>
          <p:spPr>
            <a:xfrm>
              <a:off x="8502204" y="792093"/>
              <a:ext cx="50099" cy="53576"/>
            </a:xfrm>
            <a:custGeom>
              <a:rect b="b" l="l" r="r" t="t"/>
              <a:pathLst>
                <a:path extrusionOk="0" h="339" w="317">
                  <a:moveTo>
                    <a:pt x="158" y="46"/>
                  </a:moveTo>
                  <a:cubicBezTo>
                    <a:pt x="248" y="46"/>
                    <a:pt x="293" y="91"/>
                    <a:pt x="293" y="181"/>
                  </a:cubicBezTo>
                  <a:cubicBezTo>
                    <a:pt x="293" y="248"/>
                    <a:pt x="248" y="293"/>
                    <a:pt x="158" y="293"/>
                  </a:cubicBezTo>
                  <a:cubicBezTo>
                    <a:pt x="91" y="293"/>
                    <a:pt x="46" y="248"/>
                    <a:pt x="46" y="181"/>
                  </a:cubicBezTo>
                  <a:cubicBezTo>
                    <a:pt x="46" y="91"/>
                    <a:pt x="91" y="46"/>
                    <a:pt x="158" y="46"/>
                  </a:cubicBezTo>
                  <a:close/>
                  <a:moveTo>
                    <a:pt x="158" y="0"/>
                  </a:moveTo>
                  <a:cubicBezTo>
                    <a:pt x="91" y="0"/>
                    <a:pt x="0" y="91"/>
                    <a:pt x="0" y="181"/>
                  </a:cubicBezTo>
                  <a:cubicBezTo>
                    <a:pt x="0" y="248"/>
                    <a:pt x="91" y="338"/>
                    <a:pt x="158" y="338"/>
                  </a:cubicBezTo>
                  <a:cubicBezTo>
                    <a:pt x="248" y="338"/>
                    <a:pt x="317" y="248"/>
                    <a:pt x="317" y="181"/>
                  </a:cubicBezTo>
                  <a:cubicBezTo>
                    <a:pt x="317" y="91"/>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9"/>
            <p:cNvSpPr/>
            <p:nvPr/>
          </p:nvSpPr>
          <p:spPr>
            <a:xfrm>
              <a:off x="8502204" y="674196"/>
              <a:ext cx="50099" cy="50099"/>
            </a:xfrm>
            <a:custGeom>
              <a:rect b="b" l="l" r="r" t="t"/>
              <a:pathLst>
                <a:path extrusionOk="0" h="317" w="317">
                  <a:moveTo>
                    <a:pt x="158" y="24"/>
                  </a:moveTo>
                  <a:cubicBezTo>
                    <a:pt x="248" y="24"/>
                    <a:pt x="293" y="91"/>
                    <a:pt x="293" y="160"/>
                  </a:cubicBezTo>
                  <a:cubicBezTo>
                    <a:pt x="293" y="226"/>
                    <a:pt x="248" y="271"/>
                    <a:pt x="158" y="271"/>
                  </a:cubicBezTo>
                  <a:cubicBezTo>
                    <a:pt x="91" y="271"/>
                    <a:pt x="46" y="226"/>
                    <a:pt x="46" y="160"/>
                  </a:cubicBezTo>
                  <a:cubicBezTo>
                    <a:pt x="46" y="91"/>
                    <a:pt x="91" y="24"/>
                    <a:pt x="158" y="24"/>
                  </a:cubicBezTo>
                  <a:close/>
                  <a:moveTo>
                    <a:pt x="158" y="1"/>
                  </a:moveTo>
                  <a:cubicBezTo>
                    <a:pt x="91" y="1"/>
                    <a:pt x="0" y="69"/>
                    <a:pt x="0" y="160"/>
                  </a:cubicBezTo>
                  <a:cubicBezTo>
                    <a:pt x="0" y="250"/>
                    <a:pt x="91" y="317"/>
                    <a:pt x="158" y="317"/>
                  </a:cubicBezTo>
                  <a:cubicBezTo>
                    <a:pt x="248" y="317"/>
                    <a:pt x="317" y="250"/>
                    <a:pt x="317" y="160"/>
                  </a:cubicBezTo>
                  <a:cubicBezTo>
                    <a:pt x="317" y="69"/>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9"/>
            <p:cNvSpPr/>
            <p:nvPr/>
          </p:nvSpPr>
          <p:spPr>
            <a:xfrm>
              <a:off x="8502204" y="552980"/>
              <a:ext cx="50099" cy="50099"/>
            </a:xfrm>
            <a:custGeom>
              <a:rect b="b" l="l" r="r" t="t"/>
              <a:pathLst>
                <a:path extrusionOk="0" h="317" w="317">
                  <a:moveTo>
                    <a:pt x="158" y="24"/>
                  </a:moveTo>
                  <a:cubicBezTo>
                    <a:pt x="248" y="24"/>
                    <a:pt x="293" y="90"/>
                    <a:pt x="293" y="159"/>
                  </a:cubicBezTo>
                  <a:cubicBezTo>
                    <a:pt x="293" y="226"/>
                    <a:pt x="248" y="294"/>
                    <a:pt x="158" y="294"/>
                  </a:cubicBezTo>
                  <a:cubicBezTo>
                    <a:pt x="91" y="294"/>
                    <a:pt x="46" y="226"/>
                    <a:pt x="46" y="159"/>
                  </a:cubicBezTo>
                  <a:cubicBezTo>
                    <a:pt x="46" y="90"/>
                    <a:pt x="91" y="24"/>
                    <a:pt x="158" y="24"/>
                  </a:cubicBezTo>
                  <a:close/>
                  <a:moveTo>
                    <a:pt x="158" y="0"/>
                  </a:moveTo>
                  <a:cubicBezTo>
                    <a:pt x="91" y="0"/>
                    <a:pt x="0" y="69"/>
                    <a:pt x="0" y="159"/>
                  </a:cubicBezTo>
                  <a:cubicBezTo>
                    <a:pt x="0" y="249"/>
                    <a:pt x="91" y="316"/>
                    <a:pt x="158" y="316"/>
                  </a:cubicBezTo>
                  <a:cubicBezTo>
                    <a:pt x="248" y="316"/>
                    <a:pt x="317" y="249"/>
                    <a:pt x="317" y="159"/>
                  </a:cubicBezTo>
                  <a:cubicBezTo>
                    <a:pt x="317" y="69"/>
                    <a:pt x="248" y="0"/>
                    <a:pt x="158"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9"/>
            <p:cNvSpPr/>
            <p:nvPr/>
          </p:nvSpPr>
          <p:spPr>
            <a:xfrm>
              <a:off x="8502204" y="431606"/>
              <a:ext cx="50099" cy="50099"/>
            </a:xfrm>
            <a:custGeom>
              <a:rect b="b" l="l" r="r" t="t"/>
              <a:pathLst>
                <a:path extrusionOk="0" h="317" w="317">
                  <a:moveTo>
                    <a:pt x="158" y="24"/>
                  </a:moveTo>
                  <a:cubicBezTo>
                    <a:pt x="248" y="24"/>
                    <a:pt x="293" y="91"/>
                    <a:pt x="293" y="159"/>
                  </a:cubicBezTo>
                  <a:cubicBezTo>
                    <a:pt x="293" y="226"/>
                    <a:pt x="248" y="295"/>
                    <a:pt x="158" y="295"/>
                  </a:cubicBezTo>
                  <a:cubicBezTo>
                    <a:pt x="91" y="295"/>
                    <a:pt x="46" y="226"/>
                    <a:pt x="46" y="159"/>
                  </a:cubicBezTo>
                  <a:cubicBezTo>
                    <a:pt x="46" y="91"/>
                    <a:pt x="91" y="24"/>
                    <a:pt x="158" y="24"/>
                  </a:cubicBezTo>
                  <a:close/>
                  <a:moveTo>
                    <a:pt x="158" y="1"/>
                  </a:moveTo>
                  <a:cubicBezTo>
                    <a:pt x="91" y="1"/>
                    <a:pt x="0" y="69"/>
                    <a:pt x="0" y="159"/>
                  </a:cubicBezTo>
                  <a:cubicBezTo>
                    <a:pt x="0" y="250"/>
                    <a:pt x="91" y="317"/>
                    <a:pt x="158" y="317"/>
                  </a:cubicBezTo>
                  <a:cubicBezTo>
                    <a:pt x="248" y="317"/>
                    <a:pt x="317" y="250"/>
                    <a:pt x="317" y="159"/>
                  </a:cubicBezTo>
                  <a:cubicBezTo>
                    <a:pt x="317" y="69"/>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9"/>
            <p:cNvSpPr/>
            <p:nvPr/>
          </p:nvSpPr>
          <p:spPr>
            <a:xfrm>
              <a:off x="8502204" y="310231"/>
              <a:ext cx="50099" cy="50099"/>
            </a:xfrm>
            <a:custGeom>
              <a:rect b="b" l="l" r="r" t="t"/>
              <a:pathLst>
                <a:path extrusionOk="0" h="317" w="317">
                  <a:moveTo>
                    <a:pt x="158" y="24"/>
                  </a:moveTo>
                  <a:cubicBezTo>
                    <a:pt x="248" y="24"/>
                    <a:pt x="293" y="91"/>
                    <a:pt x="293" y="160"/>
                  </a:cubicBezTo>
                  <a:cubicBezTo>
                    <a:pt x="293" y="227"/>
                    <a:pt x="248" y="295"/>
                    <a:pt x="158" y="295"/>
                  </a:cubicBezTo>
                  <a:cubicBezTo>
                    <a:pt x="91" y="295"/>
                    <a:pt x="46" y="227"/>
                    <a:pt x="46" y="160"/>
                  </a:cubicBezTo>
                  <a:cubicBezTo>
                    <a:pt x="46" y="91"/>
                    <a:pt x="91" y="24"/>
                    <a:pt x="158" y="24"/>
                  </a:cubicBezTo>
                  <a:close/>
                  <a:moveTo>
                    <a:pt x="158" y="1"/>
                  </a:moveTo>
                  <a:cubicBezTo>
                    <a:pt x="91" y="1"/>
                    <a:pt x="0" y="70"/>
                    <a:pt x="0" y="160"/>
                  </a:cubicBezTo>
                  <a:cubicBezTo>
                    <a:pt x="0" y="250"/>
                    <a:pt x="91" y="317"/>
                    <a:pt x="158" y="317"/>
                  </a:cubicBezTo>
                  <a:cubicBezTo>
                    <a:pt x="248" y="317"/>
                    <a:pt x="317" y="250"/>
                    <a:pt x="317" y="160"/>
                  </a:cubicBezTo>
                  <a:cubicBezTo>
                    <a:pt x="317" y="70"/>
                    <a:pt x="248" y="1"/>
                    <a:pt x="15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9"/>
            <p:cNvSpPr/>
            <p:nvPr/>
          </p:nvSpPr>
          <p:spPr>
            <a:xfrm>
              <a:off x="8623579" y="1398648"/>
              <a:ext cx="50099" cy="50099"/>
            </a:xfrm>
            <a:custGeom>
              <a:rect b="b" l="l" r="r" t="t"/>
              <a:pathLst>
                <a:path extrusionOk="0" h="317" w="317">
                  <a:moveTo>
                    <a:pt x="157" y="22"/>
                  </a:moveTo>
                  <a:cubicBezTo>
                    <a:pt x="226" y="22"/>
                    <a:pt x="293" y="90"/>
                    <a:pt x="293" y="157"/>
                  </a:cubicBezTo>
                  <a:cubicBezTo>
                    <a:pt x="293" y="226"/>
                    <a:pt x="226" y="271"/>
                    <a:pt x="157" y="271"/>
                  </a:cubicBezTo>
                  <a:cubicBezTo>
                    <a:pt x="90" y="271"/>
                    <a:pt x="22" y="226"/>
                    <a:pt x="22" y="157"/>
                  </a:cubicBezTo>
                  <a:cubicBezTo>
                    <a:pt x="22" y="90"/>
                    <a:pt x="90" y="22"/>
                    <a:pt x="157" y="22"/>
                  </a:cubicBezTo>
                  <a:close/>
                  <a:moveTo>
                    <a:pt x="157" y="0"/>
                  </a:moveTo>
                  <a:cubicBezTo>
                    <a:pt x="67" y="0"/>
                    <a:pt x="0" y="67"/>
                    <a:pt x="0" y="157"/>
                  </a:cubicBezTo>
                  <a:cubicBezTo>
                    <a:pt x="0" y="248"/>
                    <a:pt x="67" y="316"/>
                    <a:pt x="157" y="316"/>
                  </a:cubicBezTo>
                  <a:cubicBezTo>
                    <a:pt x="247" y="316"/>
                    <a:pt x="316" y="248"/>
                    <a:pt x="316" y="157"/>
                  </a:cubicBezTo>
                  <a:cubicBezTo>
                    <a:pt x="316" y="67"/>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9"/>
            <p:cNvSpPr/>
            <p:nvPr/>
          </p:nvSpPr>
          <p:spPr>
            <a:xfrm>
              <a:off x="8623579" y="1277274"/>
              <a:ext cx="50099" cy="50099"/>
            </a:xfrm>
            <a:custGeom>
              <a:rect b="b" l="l" r="r" t="t"/>
              <a:pathLst>
                <a:path extrusionOk="0" h="317" w="317">
                  <a:moveTo>
                    <a:pt x="157" y="22"/>
                  </a:moveTo>
                  <a:cubicBezTo>
                    <a:pt x="226" y="22"/>
                    <a:pt x="293" y="91"/>
                    <a:pt x="293" y="158"/>
                  </a:cubicBezTo>
                  <a:cubicBezTo>
                    <a:pt x="293"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9"/>
            <p:cNvSpPr/>
            <p:nvPr/>
          </p:nvSpPr>
          <p:spPr>
            <a:xfrm>
              <a:off x="8623579" y="1156058"/>
              <a:ext cx="50099" cy="50099"/>
            </a:xfrm>
            <a:custGeom>
              <a:rect b="b" l="l" r="r" t="t"/>
              <a:pathLst>
                <a:path extrusionOk="0" h="317" w="317">
                  <a:moveTo>
                    <a:pt x="157" y="22"/>
                  </a:moveTo>
                  <a:cubicBezTo>
                    <a:pt x="226" y="22"/>
                    <a:pt x="293" y="90"/>
                    <a:pt x="293" y="157"/>
                  </a:cubicBezTo>
                  <a:cubicBezTo>
                    <a:pt x="293"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9"/>
            <p:cNvSpPr/>
            <p:nvPr/>
          </p:nvSpPr>
          <p:spPr>
            <a:xfrm>
              <a:off x="8623579" y="1034684"/>
              <a:ext cx="50099" cy="50099"/>
            </a:xfrm>
            <a:custGeom>
              <a:rect b="b" l="l" r="r" t="t"/>
              <a:pathLst>
                <a:path extrusionOk="0" h="317" w="317">
                  <a:moveTo>
                    <a:pt x="157" y="22"/>
                  </a:moveTo>
                  <a:cubicBezTo>
                    <a:pt x="226" y="22"/>
                    <a:pt x="293" y="91"/>
                    <a:pt x="293" y="158"/>
                  </a:cubicBezTo>
                  <a:cubicBezTo>
                    <a:pt x="293"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9"/>
            <p:cNvSpPr/>
            <p:nvPr/>
          </p:nvSpPr>
          <p:spPr>
            <a:xfrm>
              <a:off x="8623579" y="913310"/>
              <a:ext cx="50099" cy="50257"/>
            </a:xfrm>
            <a:custGeom>
              <a:rect b="b" l="l" r="r" t="t"/>
              <a:pathLst>
                <a:path extrusionOk="0" h="318" w="317">
                  <a:moveTo>
                    <a:pt x="157" y="46"/>
                  </a:moveTo>
                  <a:cubicBezTo>
                    <a:pt x="226" y="46"/>
                    <a:pt x="293" y="91"/>
                    <a:pt x="293" y="158"/>
                  </a:cubicBezTo>
                  <a:cubicBezTo>
                    <a:pt x="293"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9"/>
            <p:cNvSpPr/>
            <p:nvPr/>
          </p:nvSpPr>
          <p:spPr>
            <a:xfrm>
              <a:off x="8623579" y="792093"/>
              <a:ext cx="50099" cy="53576"/>
            </a:xfrm>
            <a:custGeom>
              <a:rect b="b" l="l" r="r" t="t"/>
              <a:pathLst>
                <a:path extrusionOk="0" h="339" w="317">
                  <a:moveTo>
                    <a:pt x="157" y="46"/>
                  </a:moveTo>
                  <a:cubicBezTo>
                    <a:pt x="226" y="46"/>
                    <a:pt x="293" y="91"/>
                    <a:pt x="293" y="181"/>
                  </a:cubicBezTo>
                  <a:cubicBezTo>
                    <a:pt x="293" y="248"/>
                    <a:pt x="226" y="293"/>
                    <a:pt x="157" y="293"/>
                  </a:cubicBezTo>
                  <a:cubicBezTo>
                    <a:pt x="90" y="293"/>
                    <a:pt x="22" y="248"/>
                    <a:pt x="22" y="181"/>
                  </a:cubicBezTo>
                  <a:cubicBezTo>
                    <a:pt x="22" y="91"/>
                    <a:pt x="90" y="46"/>
                    <a:pt x="157" y="46"/>
                  </a:cubicBezTo>
                  <a:close/>
                  <a:moveTo>
                    <a:pt x="157" y="0"/>
                  </a:moveTo>
                  <a:cubicBezTo>
                    <a:pt x="67" y="0"/>
                    <a:pt x="0" y="91"/>
                    <a:pt x="0" y="181"/>
                  </a:cubicBezTo>
                  <a:cubicBezTo>
                    <a:pt x="0" y="248"/>
                    <a:pt x="67" y="338"/>
                    <a:pt x="157" y="338"/>
                  </a:cubicBezTo>
                  <a:cubicBezTo>
                    <a:pt x="247" y="338"/>
                    <a:pt x="316" y="248"/>
                    <a:pt x="316" y="181"/>
                  </a:cubicBezTo>
                  <a:cubicBezTo>
                    <a:pt x="316" y="91"/>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9"/>
            <p:cNvSpPr/>
            <p:nvPr/>
          </p:nvSpPr>
          <p:spPr>
            <a:xfrm>
              <a:off x="8623579" y="674196"/>
              <a:ext cx="50099" cy="50099"/>
            </a:xfrm>
            <a:custGeom>
              <a:rect b="b" l="l" r="r" t="t"/>
              <a:pathLst>
                <a:path extrusionOk="0" h="317" w="317">
                  <a:moveTo>
                    <a:pt x="157" y="24"/>
                  </a:moveTo>
                  <a:cubicBezTo>
                    <a:pt x="226" y="24"/>
                    <a:pt x="293" y="91"/>
                    <a:pt x="293" y="160"/>
                  </a:cubicBezTo>
                  <a:cubicBezTo>
                    <a:pt x="293" y="226"/>
                    <a:pt x="226" y="271"/>
                    <a:pt x="157" y="271"/>
                  </a:cubicBezTo>
                  <a:cubicBezTo>
                    <a:pt x="90" y="271"/>
                    <a:pt x="22" y="226"/>
                    <a:pt x="22" y="160"/>
                  </a:cubicBezTo>
                  <a:cubicBezTo>
                    <a:pt x="22" y="91"/>
                    <a:pt x="90" y="24"/>
                    <a:pt x="157" y="24"/>
                  </a:cubicBezTo>
                  <a:close/>
                  <a:moveTo>
                    <a:pt x="157" y="1"/>
                  </a:moveTo>
                  <a:cubicBezTo>
                    <a:pt x="67" y="1"/>
                    <a:pt x="0" y="69"/>
                    <a:pt x="0" y="160"/>
                  </a:cubicBezTo>
                  <a:cubicBezTo>
                    <a:pt x="0" y="250"/>
                    <a:pt x="67" y="317"/>
                    <a:pt x="157" y="317"/>
                  </a:cubicBezTo>
                  <a:cubicBezTo>
                    <a:pt x="247" y="317"/>
                    <a:pt x="316" y="250"/>
                    <a:pt x="316" y="160"/>
                  </a:cubicBezTo>
                  <a:cubicBezTo>
                    <a:pt x="316" y="69"/>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9"/>
            <p:cNvSpPr/>
            <p:nvPr/>
          </p:nvSpPr>
          <p:spPr>
            <a:xfrm>
              <a:off x="8623579" y="552980"/>
              <a:ext cx="50099" cy="50099"/>
            </a:xfrm>
            <a:custGeom>
              <a:rect b="b" l="l" r="r" t="t"/>
              <a:pathLst>
                <a:path extrusionOk="0" h="317" w="317">
                  <a:moveTo>
                    <a:pt x="157" y="24"/>
                  </a:moveTo>
                  <a:cubicBezTo>
                    <a:pt x="226" y="24"/>
                    <a:pt x="293" y="90"/>
                    <a:pt x="293" y="159"/>
                  </a:cubicBezTo>
                  <a:cubicBezTo>
                    <a:pt x="293" y="226"/>
                    <a:pt x="226" y="294"/>
                    <a:pt x="157" y="294"/>
                  </a:cubicBezTo>
                  <a:cubicBezTo>
                    <a:pt x="90" y="294"/>
                    <a:pt x="22" y="226"/>
                    <a:pt x="22" y="159"/>
                  </a:cubicBezTo>
                  <a:cubicBezTo>
                    <a:pt x="22" y="90"/>
                    <a:pt x="90" y="24"/>
                    <a:pt x="157" y="24"/>
                  </a:cubicBezTo>
                  <a:close/>
                  <a:moveTo>
                    <a:pt x="157" y="0"/>
                  </a:moveTo>
                  <a:cubicBezTo>
                    <a:pt x="67" y="0"/>
                    <a:pt x="0" y="69"/>
                    <a:pt x="0" y="159"/>
                  </a:cubicBezTo>
                  <a:cubicBezTo>
                    <a:pt x="0" y="249"/>
                    <a:pt x="67" y="316"/>
                    <a:pt x="157" y="316"/>
                  </a:cubicBezTo>
                  <a:cubicBezTo>
                    <a:pt x="247" y="316"/>
                    <a:pt x="316" y="249"/>
                    <a:pt x="316" y="159"/>
                  </a:cubicBezTo>
                  <a:cubicBezTo>
                    <a:pt x="316" y="69"/>
                    <a:pt x="247" y="0"/>
                    <a:pt x="157"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9"/>
            <p:cNvSpPr/>
            <p:nvPr/>
          </p:nvSpPr>
          <p:spPr>
            <a:xfrm>
              <a:off x="8623579" y="431606"/>
              <a:ext cx="50099" cy="50099"/>
            </a:xfrm>
            <a:custGeom>
              <a:rect b="b" l="l" r="r" t="t"/>
              <a:pathLst>
                <a:path extrusionOk="0" h="317" w="317">
                  <a:moveTo>
                    <a:pt x="157" y="24"/>
                  </a:moveTo>
                  <a:cubicBezTo>
                    <a:pt x="226" y="24"/>
                    <a:pt x="293" y="91"/>
                    <a:pt x="293" y="159"/>
                  </a:cubicBezTo>
                  <a:cubicBezTo>
                    <a:pt x="293" y="226"/>
                    <a:pt x="226" y="295"/>
                    <a:pt x="157" y="295"/>
                  </a:cubicBezTo>
                  <a:cubicBezTo>
                    <a:pt x="90" y="295"/>
                    <a:pt x="22" y="226"/>
                    <a:pt x="22" y="159"/>
                  </a:cubicBezTo>
                  <a:cubicBezTo>
                    <a:pt x="22" y="91"/>
                    <a:pt x="90" y="24"/>
                    <a:pt x="157" y="24"/>
                  </a:cubicBezTo>
                  <a:close/>
                  <a:moveTo>
                    <a:pt x="157" y="1"/>
                  </a:moveTo>
                  <a:cubicBezTo>
                    <a:pt x="67" y="1"/>
                    <a:pt x="0" y="69"/>
                    <a:pt x="0" y="159"/>
                  </a:cubicBezTo>
                  <a:cubicBezTo>
                    <a:pt x="0" y="250"/>
                    <a:pt x="67" y="317"/>
                    <a:pt x="157" y="317"/>
                  </a:cubicBezTo>
                  <a:cubicBezTo>
                    <a:pt x="247" y="317"/>
                    <a:pt x="316" y="250"/>
                    <a:pt x="316" y="159"/>
                  </a:cubicBezTo>
                  <a:cubicBezTo>
                    <a:pt x="316" y="69"/>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9"/>
            <p:cNvSpPr/>
            <p:nvPr/>
          </p:nvSpPr>
          <p:spPr>
            <a:xfrm>
              <a:off x="8623579" y="310231"/>
              <a:ext cx="50099" cy="50099"/>
            </a:xfrm>
            <a:custGeom>
              <a:rect b="b" l="l" r="r" t="t"/>
              <a:pathLst>
                <a:path extrusionOk="0" h="317" w="317">
                  <a:moveTo>
                    <a:pt x="157" y="24"/>
                  </a:moveTo>
                  <a:cubicBezTo>
                    <a:pt x="226" y="24"/>
                    <a:pt x="293" y="91"/>
                    <a:pt x="293" y="160"/>
                  </a:cubicBezTo>
                  <a:cubicBezTo>
                    <a:pt x="293" y="227"/>
                    <a:pt x="226" y="295"/>
                    <a:pt x="157" y="295"/>
                  </a:cubicBezTo>
                  <a:cubicBezTo>
                    <a:pt x="90" y="295"/>
                    <a:pt x="22" y="227"/>
                    <a:pt x="22" y="160"/>
                  </a:cubicBezTo>
                  <a:cubicBezTo>
                    <a:pt x="22" y="91"/>
                    <a:pt x="90" y="24"/>
                    <a:pt x="157" y="24"/>
                  </a:cubicBezTo>
                  <a:close/>
                  <a:moveTo>
                    <a:pt x="157" y="1"/>
                  </a:moveTo>
                  <a:cubicBezTo>
                    <a:pt x="67" y="1"/>
                    <a:pt x="0" y="70"/>
                    <a:pt x="0" y="160"/>
                  </a:cubicBezTo>
                  <a:cubicBezTo>
                    <a:pt x="0" y="250"/>
                    <a:pt x="67" y="317"/>
                    <a:pt x="157" y="317"/>
                  </a:cubicBezTo>
                  <a:cubicBezTo>
                    <a:pt x="247" y="317"/>
                    <a:pt x="316" y="250"/>
                    <a:pt x="316" y="160"/>
                  </a:cubicBezTo>
                  <a:cubicBezTo>
                    <a:pt x="316" y="70"/>
                    <a:pt x="247" y="1"/>
                    <a:pt x="157"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 name="Google Shape;683;p9"/>
          <p:cNvSpPr txBox="1"/>
          <p:nvPr>
            <p:ph type="title"/>
          </p:nvPr>
        </p:nvSpPr>
        <p:spPr>
          <a:xfrm>
            <a:off x="2036625" y="1687125"/>
            <a:ext cx="5069700" cy="8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3500"/>
            </a:lvl1pPr>
            <a:lvl2pPr lvl="1" rtl="0" algn="ctr">
              <a:spcBef>
                <a:spcPts val="0"/>
              </a:spcBef>
              <a:spcAft>
                <a:spcPts val="0"/>
              </a:spcAft>
              <a:buNone/>
              <a:defRPr b="1" sz="3500"/>
            </a:lvl2pPr>
            <a:lvl3pPr lvl="2" rtl="0" algn="ctr">
              <a:spcBef>
                <a:spcPts val="0"/>
              </a:spcBef>
              <a:spcAft>
                <a:spcPts val="0"/>
              </a:spcAft>
              <a:buNone/>
              <a:defRPr b="1" sz="3500"/>
            </a:lvl3pPr>
            <a:lvl4pPr lvl="3" rtl="0" algn="ctr">
              <a:spcBef>
                <a:spcPts val="0"/>
              </a:spcBef>
              <a:spcAft>
                <a:spcPts val="0"/>
              </a:spcAft>
              <a:buNone/>
              <a:defRPr b="1" sz="3500"/>
            </a:lvl4pPr>
            <a:lvl5pPr lvl="4" rtl="0" algn="ctr">
              <a:spcBef>
                <a:spcPts val="0"/>
              </a:spcBef>
              <a:spcAft>
                <a:spcPts val="0"/>
              </a:spcAft>
              <a:buNone/>
              <a:defRPr b="1" sz="3500"/>
            </a:lvl5pPr>
            <a:lvl6pPr lvl="5" rtl="0" algn="ctr">
              <a:spcBef>
                <a:spcPts val="0"/>
              </a:spcBef>
              <a:spcAft>
                <a:spcPts val="0"/>
              </a:spcAft>
              <a:buNone/>
              <a:defRPr b="1" sz="3500"/>
            </a:lvl6pPr>
            <a:lvl7pPr lvl="6" rtl="0" algn="ctr">
              <a:spcBef>
                <a:spcPts val="0"/>
              </a:spcBef>
              <a:spcAft>
                <a:spcPts val="0"/>
              </a:spcAft>
              <a:buNone/>
              <a:defRPr b="1" sz="3500"/>
            </a:lvl7pPr>
            <a:lvl8pPr lvl="7" rtl="0" algn="ctr">
              <a:spcBef>
                <a:spcPts val="0"/>
              </a:spcBef>
              <a:spcAft>
                <a:spcPts val="0"/>
              </a:spcAft>
              <a:buNone/>
              <a:defRPr b="1" sz="3500"/>
            </a:lvl8pPr>
            <a:lvl9pPr lvl="8" rtl="0" algn="ctr">
              <a:spcBef>
                <a:spcPts val="0"/>
              </a:spcBef>
              <a:spcAft>
                <a:spcPts val="0"/>
              </a:spcAft>
              <a:buNone/>
              <a:defRPr b="1" sz="3500"/>
            </a:lvl9pPr>
          </a:lstStyle>
          <a:p/>
        </p:txBody>
      </p:sp>
      <p:sp>
        <p:nvSpPr>
          <p:cNvPr id="684" name="Google Shape;684;p9"/>
          <p:cNvSpPr txBox="1"/>
          <p:nvPr>
            <p:ph idx="1" type="subTitle"/>
          </p:nvPr>
        </p:nvSpPr>
        <p:spPr>
          <a:xfrm>
            <a:off x="2270625" y="2291829"/>
            <a:ext cx="4603500" cy="116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500"/>
            </a:lvl1pPr>
            <a:lvl2pPr lvl="1" rtl="0" algn="ctr">
              <a:lnSpc>
                <a:spcPct val="100000"/>
              </a:lnSpc>
              <a:spcBef>
                <a:spcPts val="0"/>
              </a:spcBef>
              <a:spcAft>
                <a:spcPts val="0"/>
              </a:spcAft>
              <a:buNone/>
              <a:defRPr sz="1500"/>
            </a:lvl2pPr>
            <a:lvl3pPr lvl="2" rtl="0" algn="ctr">
              <a:lnSpc>
                <a:spcPct val="100000"/>
              </a:lnSpc>
              <a:spcBef>
                <a:spcPts val="0"/>
              </a:spcBef>
              <a:spcAft>
                <a:spcPts val="0"/>
              </a:spcAft>
              <a:buNone/>
              <a:defRPr sz="1500"/>
            </a:lvl3pPr>
            <a:lvl4pPr lvl="3" rtl="0" algn="ctr">
              <a:lnSpc>
                <a:spcPct val="100000"/>
              </a:lnSpc>
              <a:spcBef>
                <a:spcPts val="0"/>
              </a:spcBef>
              <a:spcAft>
                <a:spcPts val="0"/>
              </a:spcAft>
              <a:buNone/>
              <a:defRPr sz="1500"/>
            </a:lvl4pPr>
            <a:lvl5pPr lvl="4" rtl="0" algn="ctr">
              <a:lnSpc>
                <a:spcPct val="100000"/>
              </a:lnSpc>
              <a:spcBef>
                <a:spcPts val="0"/>
              </a:spcBef>
              <a:spcAft>
                <a:spcPts val="0"/>
              </a:spcAft>
              <a:buNone/>
              <a:defRPr sz="1500"/>
            </a:lvl5pPr>
            <a:lvl6pPr lvl="5" rtl="0" algn="ctr">
              <a:lnSpc>
                <a:spcPct val="100000"/>
              </a:lnSpc>
              <a:spcBef>
                <a:spcPts val="0"/>
              </a:spcBef>
              <a:spcAft>
                <a:spcPts val="0"/>
              </a:spcAft>
              <a:buNone/>
              <a:defRPr sz="1500"/>
            </a:lvl6pPr>
            <a:lvl7pPr lvl="6" rtl="0" algn="ctr">
              <a:lnSpc>
                <a:spcPct val="100000"/>
              </a:lnSpc>
              <a:spcBef>
                <a:spcPts val="0"/>
              </a:spcBef>
              <a:spcAft>
                <a:spcPts val="0"/>
              </a:spcAft>
              <a:buNone/>
              <a:defRPr sz="1500"/>
            </a:lvl7pPr>
            <a:lvl8pPr lvl="7" rtl="0" algn="ctr">
              <a:lnSpc>
                <a:spcPct val="100000"/>
              </a:lnSpc>
              <a:spcBef>
                <a:spcPts val="0"/>
              </a:spcBef>
              <a:spcAft>
                <a:spcPts val="0"/>
              </a:spcAft>
              <a:buNone/>
              <a:defRPr sz="1500"/>
            </a:lvl8pPr>
            <a:lvl9pPr lvl="8" rtl="0" algn="ctr">
              <a:lnSpc>
                <a:spcPct val="100000"/>
              </a:lnSpc>
              <a:spcBef>
                <a:spcPts val="0"/>
              </a:spcBef>
              <a:spcAft>
                <a:spcPts val="0"/>
              </a:spcAft>
              <a:buNone/>
              <a:defRPr sz="15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85" name="Shape 685"/>
        <p:cNvGrpSpPr/>
        <p:nvPr/>
      </p:nvGrpSpPr>
      <p:grpSpPr>
        <a:xfrm>
          <a:off x="0" y="0"/>
          <a:ext cx="0" cy="0"/>
          <a:chOff x="0" y="0"/>
          <a:chExt cx="0" cy="0"/>
        </a:xfrm>
      </p:grpSpPr>
      <p:sp>
        <p:nvSpPr>
          <p:cNvPr id="686" name="Google Shape;686;p10"/>
          <p:cNvSpPr txBox="1"/>
          <p:nvPr>
            <p:ph type="title"/>
          </p:nvPr>
        </p:nvSpPr>
        <p:spPr>
          <a:xfrm>
            <a:off x="3959749" y="2529600"/>
            <a:ext cx="4388100" cy="1344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1.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5"/>
              </a:buClr>
              <a:buSzPts val="3500"/>
              <a:buFont typeface="Roboto Condensed"/>
              <a:buNone/>
              <a:defRPr b="1" sz="3500">
                <a:solidFill>
                  <a:schemeClr val="accent5"/>
                </a:solidFill>
                <a:latin typeface="Roboto Condensed"/>
                <a:ea typeface="Roboto Condensed"/>
                <a:cs typeface="Roboto Condensed"/>
                <a:sym typeface="Roboto Condensed"/>
              </a:defRPr>
            </a:lvl1pPr>
            <a:lvl2pPr lvl="1"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2pPr>
            <a:lvl3pPr lvl="2"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3pPr>
            <a:lvl4pPr lvl="3"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4pPr>
            <a:lvl5pPr lvl="4"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5pPr>
            <a:lvl6pPr lvl="5"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6pPr>
            <a:lvl7pPr lvl="6"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7pPr>
            <a:lvl8pPr lvl="7"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8pPr>
            <a:lvl9pPr lvl="8" rtl="0">
              <a:spcBef>
                <a:spcPts val="0"/>
              </a:spcBef>
              <a:spcAft>
                <a:spcPts val="0"/>
              </a:spcAft>
              <a:buClr>
                <a:schemeClr val="accent5"/>
              </a:buClr>
              <a:buSzPts val="3000"/>
              <a:buFont typeface="Roboto Condensed"/>
              <a:buNone/>
              <a:defRPr b="1" sz="3000">
                <a:solidFill>
                  <a:schemeClr val="accent5"/>
                </a:solidFill>
                <a:latin typeface="Roboto Condensed"/>
                <a:ea typeface="Roboto Condensed"/>
                <a:cs typeface="Roboto Condensed"/>
                <a:sym typeface="Roboto Condensed"/>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23850" lvl="0" marL="457200" rtl="0">
              <a:lnSpc>
                <a:spcPct val="115000"/>
              </a:lnSpc>
              <a:spcBef>
                <a:spcPts val="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1pPr>
            <a:lvl2pPr indent="-323850" lvl="1" marL="9144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2pPr>
            <a:lvl3pPr indent="-323850" lvl="2" marL="13716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3pPr>
            <a:lvl4pPr indent="-323850" lvl="3" marL="18288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4pPr>
            <a:lvl5pPr indent="-323850" lvl="4" marL="22860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5pPr>
            <a:lvl6pPr indent="-323850" lvl="5" marL="27432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6pPr>
            <a:lvl7pPr indent="-323850" lvl="6" marL="32004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7pPr>
            <a:lvl8pPr indent="-323850" lvl="7" marL="3657600" rtl="0">
              <a:lnSpc>
                <a:spcPct val="115000"/>
              </a:lnSpc>
              <a:spcBef>
                <a:spcPts val="1600"/>
              </a:spcBef>
              <a:spcAft>
                <a:spcPts val="0"/>
              </a:spcAft>
              <a:buClr>
                <a:schemeClr val="accent5"/>
              </a:buClr>
              <a:buSzPts val="1500"/>
              <a:buFont typeface="Assistant"/>
              <a:buChar char="○"/>
              <a:defRPr sz="1500">
                <a:solidFill>
                  <a:schemeClr val="accent5"/>
                </a:solidFill>
                <a:latin typeface="Assistant"/>
                <a:ea typeface="Assistant"/>
                <a:cs typeface="Assistant"/>
                <a:sym typeface="Assistant"/>
              </a:defRPr>
            </a:lvl8pPr>
            <a:lvl9pPr indent="-323850" lvl="8" marL="4114800" rtl="0">
              <a:lnSpc>
                <a:spcPct val="115000"/>
              </a:lnSpc>
              <a:spcBef>
                <a:spcPts val="1600"/>
              </a:spcBef>
              <a:spcAft>
                <a:spcPts val="1600"/>
              </a:spcAft>
              <a:buClr>
                <a:schemeClr val="accent5"/>
              </a:buClr>
              <a:buSzPts val="1500"/>
              <a:buFont typeface="Assistant"/>
              <a:buChar char="■"/>
              <a:defRPr sz="1500">
                <a:solidFill>
                  <a:schemeClr val="accent5"/>
                </a:solidFill>
                <a:latin typeface="Assistant"/>
                <a:ea typeface="Assistant"/>
                <a:cs typeface="Assistant"/>
                <a:sym typeface="Assistan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654" name="Shape 3654"/>
        <p:cNvGrpSpPr/>
        <p:nvPr/>
      </p:nvGrpSpPr>
      <p:grpSpPr>
        <a:xfrm>
          <a:off x="0" y="0"/>
          <a:ext cx="0" cy="0"/>
          <a:chOff x="0" y="0"/>
          <a:chExt cx="0" cy="0"/>
        </a:xfrm>
      </p:grpSpPr>
      <p:sp>
        <p:nvSpPr>
          <p:cNvPr id="3655" name="Google Shape;3655;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656" name="Google Shape;3656;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2.xml"/><Relationship Id="rId3" Type="http://schemas.openxmlformats.org/officeDocument/2006/relationships/image" Target="../media/image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9.xml"/><Relationship Id="rId3" Type="http://schemas.openxmlformats.org/officeDocument/2006/relationships/image" Target="../media/image5.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3.xml"/><Relationship Id="rId8" Type="http://schemas.openxmlformats.org/officeDocument/2006/relationships/slide" Target="/ppt/slides/slide33.xml"/><Relationship Id="rId11" Type="http://schemas.openxmlformats.org/officeDocument/2006/relationships/slide" Target="/ppt/slides/slide37.xml"/><Relationship Id="rId10" Type="http://schemas.openxmlformats.org/officeDocument/2006/relationships/slide" Target="/ppt/slides/slide36.xml"/><Relationship Id="rId13" Type="http://schemas.openxmlformats.org/officeDocument/2006/relationships/slide" Target="/ppt/slides/slide38.xml"/><Relationship Id="rId12" Type="http://schemas.openxmlformats.org/officeDocument/2006/relationships/slide" Target="/ppt/slides/slide38.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9.xml"/><Relationship Id="rId17" Type="http://schemas.openxmlformats.org/officeDocument/2006/relationships/slide" Target="/ppt/slides/slide40.xml"/><Relationship Id="rId16" Type="http://schemas.openxmlformats.org/officeDocument/2006/relationships/slide" Target="/ppt/slides/slide40.xml"/><Relationship Id="rId18" Type="http://schemas.openxmlformats.org/officeDocument/2006/relationships/slide" Target="/ppt/slides/slide4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3.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image" Target="../media/image11.jpg"/><Relationship Id="rId4" Type="http://schemas.openxmlformats.org/officeDocument/2006/relationships/image" Target="../media/image4.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0.xml"/><Relationship Id="rId3" Type="http://schemas.openxmlformats.org/officeDocument/2006/relationships/image" Target="../media/image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1.xml"/><Relationship Id="rId3" Type="http://schemas.openxmlformats.org/officeDocument/2006/relationships/image" Target="../media/image1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image" Target="../media/image13.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mailto:addyouremail@freepik.com" TargetMode="External"/><Relationship Id="rId4" Type="http://schemas.openxmlformats.org/officeDocument/2006/relationships/hyperlink" Target="http://yourcompany.com/"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 Id="rId3" Type="http://schemas.openxmlformats.org/officeDocument/2006/relationships/hyperlink" Target="https://www.freepik.com/free-vector/offline-twitch-banner-template_9150252.htm/?utm_source=slidesgo_template&amp;utm_medium=referral-link&amp;utm_campaign=sg_resources&amp;utm_content=freepik" TargetMode="External"/><Relationship Id="rId4" Type="http://schemas.openxmlformats.org/officeDocument/2006/relationships/hyperlink" Target="https://www.freepik.com/free-vector/memphis-offline-twitch-banner-with-colorful-shapes_9336919.htm/?utm_source=slidesgo_template&amp;utm_medium=referral-link&amp;utm_campaign=sg_resources&amp;utm_content=freepik" TargetMode="External"/><Relationship Id="rId9" Type="http://schemas.openxmlformats.org/officeDocument/2006/relationships/hyperlink" Target="https://www.freepik.com/free-vector/twitch-banner-memphis-style_9175933.htm/?utm_source=slidesgo_template&amp;utm_medium=referral-link&amp;utm_campaign=sg_resources&amp;utm_content=freepik" TargetMode="External"/><Relationship Id="rId5" Type="http://schemas.openxmlformats.org/officeDocument/2006/relationships/hyperlink" Target="https://www.freepik.com/free-vector/offline-twitch-banner-memphis-style_9367056.htm/?utm_source=slidesgo_template&amp;utm_medium=referral-link&amp;utm_campaign=sg_resources&amp;utm_content=freepik" TargetMode="External"/><Relationship Id="rId6" Type="http://schemas.openxmlformats.org/officeDocument/2006/relationships/hyperlink" Target="https://www.freepik.com/free-photo/portrait-schoolgirl-yellow-background_4779790.htm/?utm_source=slidesgo_template&amp;utm_medium=referral-link&amp;utm_campaign=sg_resources&amp;utm_content=freepik" TargetMode="External"/><Relationship Id="rId7" Type="http://schemas.openxmlformats.org/officeDocument/2006/relationships/hyperlink" Target="https://www.freepik.com/free-photo/portrait-schoolgirl-memphis-style-background_4779801.htm/?utm_source=slidesgo_template&amp;utm_medium=referral-link&amp;utm_campaign=sg_resources&amp;utm_content=freepik" TargetMode="External"/><Relationship Id="rId8" Type="http://schemas.openxmlformats.org/officeDocument/2006/relationships/hyperlink" Target="https://www.freepik.com/free-photo/portrait-schoolgirl-yellow-background_4779790.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 Id="rId3" Type="http://schemas.openxmlformats.org/officeDocument/2006/relationships/hyperlink" Target="https://www.freepik.com/free-photo/portrait-schoolgirl-memphis-background_4780352.htm/?utm_source=slidesgo_template&amp;utm_medium=referral-link&amp;utm_campaign=sg_resources&amp;utm_content=freepik" TargetMode="External"/><Relationship Id="rId4" Type="http://schemas.openxmlformats.org/officeDocument/2006/relationships/hyperlink" Target="https://www.freepik.com/free-photo/portrait-schoolgirl-studying-with-laptop_4781190.htm/?utm_source=slidesgo_template&amp;utm_medium=referral-link&amp;utm_campaign=sg_resources&amp;utm_content=freepik" TargetMode="External"/><Relationship Id="rId9" Type="http://schemas.openxmlformats.org/officeDocument/2006/relationships/hyperlink" Target="https://www.freepik.com/free-vector/collection-memphis-hiring-banners_9669946.htm/?utm_source=slidesgo_template&amp;utm_medium=referral-link&amp;utm_campaign=sg_resources&amp;utm_content=freepik" TargetMode="External"/><Relationship Id="rId5" Type="http://schemas.openxmlformats.org/officeDocument/2006/relationships/hyperlink" Target="https://www.freepik.com/free-vector/artistic-2017-calendar-with-shapes-memphis-style_969746.htm/?utm_source=slidesgo_template&amp;utm_medium=referral-link&amp;utm_campaign=sg_resources&amp;utm_content=freepik" TargetMode="External"/><Relationship Id="rId6" Type="http://schemas.openxmlformats.org/officeDocument/2006/relationships/hyperlink" Target="https://www.freepik.com/free-vector/memphis-sale-banner-collection_4441728.htm/?utm_source=slidesgo_template&amp;utm_medium=referral-link&amp;utm_campaign=sg_resources&amp;utm_content=freepik" TargetMode="External"/><Relationship Id="rId7" Type="http://schemas.openxmlformats.org/officeDocument/2006/relationships/hyperlink" Target="https://www.freepik.com/free-vector/graphic-design-labels-geometric-style_7749270.htm/?utm_source=slidesgo_template&amp;utm_medium=referral-link&amp;utm_campaign=sg_resources&amp;utm_content=freepik" TargetMode="External"/><Relationship Id="rId8" Type="http://schemas.openxmlformats.org/officeDocument/2006/relationships/hyperlink" Target="https://www.freepik.com/free-vector/memphis-geometric-shapes-wallpaper_6155290.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8.xml"/><Relationship Id="rId3" Type="http://schemas.openxmlformats.org/officeDocument/2006/relationships/hyperlink" Target="https://fonts.google.com/specimen/Roboto+Condensed" TargetMode="External"/><Relationship Id="rId4" Type="http://schemas.openxmlformats.org/officeDocument/2006/relationships/hyperlink" Target="https://fonts.google.com/specimen/Assistan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9.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0.gif"/><Relationship Id="rId10" Type="http://schemas.openxmlformats.org/officeDocument/2006/relationships/image" Target="../media/image9.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8.gi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hyperlink" Target="https://docs.google.com/spreadsheets/d/16eiLdJ8eGK1k1ATXTbp5yv1qvEWfs02zjxjezsCRJCU/copy" TargetMode="External"/><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1" name="Shape 3661"/>
        <p:cNvGrpSpPr/>
        <p:nvPr/>
      </p:nvGrpSpPr>
      <p:grpSpPr>
        <a:xfrm>
          <a:off x="0" y="0"/>
          <a:ext cx="0" cy="0"/>
          <a:chOff x="0" y="0"/>
          <a:chExt cx="0" cy="0"/>
        </a:xfrm>
      </p:grpSpPr>
      <p:grpSp>
        <p:nvGrpSpPr>
          <p:cNvPr id="3662" name="Google Shape;3662;p40"/>
          <p:cNvGrpSpPr/>
          <p:nvPr/>
        </p:nvGrpSpPr>
        <p:grpSpPr>
          <a:xfrm>
            <a:off x="2090021" y="496160"/>
            <a:ext cx="5035030" cy="3846397"/>
            <a:chOff x="2054041" y="587009"/>
            <a:chExt cx="4982219" cy="3806053"/>
          </a:xfrm>
        </p:grpSpPr>
        <p:sp>
          <p:nvSpPr>
            <p:cNvPr id="3663" name="Google Shape;3663;p40"/>
            <p:cNvSpPr/>
            <p:nvPr/>
          </p:nvSpPr>
          <p:spPr>
            <a:xfrm rot="1395496">
              <a:off x="2344468" y="1322017"/>
              <a:ext cx="4203494" cy="2336037"/>
            </a:xfrm>
            <a:custGeom>
              <a:rect b="b" l="l" r="r" t="t"/>
              <a:pathLst>
                <a:path extrusionOk="0" h="9729" w="14900">
                  <a:moveTo>
                    <a:pt x="1" y="0"/>
                  </a:moveTo>
                  <a:lnTo>
                    <a:pt x="1" y="9729"/>
                  </a:lnTo>
                  <a:lnTo>
                    <a:pt x="14900" y="9729"/>
                  </a:lnTo>
                  <a:lnTo>
                    <a:pt x="14900" y="0"/>
                  </a:lnTo>
                  <a:close/>
                </a:path>
              </a:pathLst>
            </a:custGeom>
            <a:solidFill>
              <a:srgbClr val="EED143">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4" name="Google Shape;3664;p40"/>
            <p:cNvGrpSpPr/>
            <p:nvPr/>
          </p:nvGrpSpPr>
          <p:grpSpPr>
            <a:xfrm>
              <a:off x="2752413" y="3342733"/>
              <a:ext cx="867416" cy="867416"/>
              <a:chOff x="505293" y="2378482"/>
              <a:chExt cx="680326" cy="680326"/>
            </a:xfrm>
          </p:grpSpPr>
          <p:sp>
            <p:nvSpPr>
              <p:cNvPr id="3665" name="Google Shape;3665;p40"/>
              <p:cNvSpPr/>
              <p:nvPr/>
            </p:nvSpPr>
            <p:spPr>
              <a:xfrm>
                <a:off x="621672" y="2495068"/>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0"/>
              <p:cNvSpPr/>
              <p:nvPr/>
            </p:nvSpPr>
            <p:spPr>
              <a:xfrm>
                <a:off x="547181" y="2420577"/>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0"/>
              <p:cNvSpPr/>
              <p:nvPr/>
            </p:nvSpPr>
            <p:spPr>
              <a:xfrm>
                <a:off x="728972" y="2602161"/>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0"/>
              <p:cNvSpPr/>
              <p:nvPr/>
            </p:nvSpPr>
            <p:spPr>
              <a:xfrm>
                <a:off x="505293" y="2378482"/>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0"/>
              <p:cNvSpPr/>
              <p:nvPr/>
            </p:nvSpPr>
            <p:spPr>
              <a:xfrm>
                <a:off x="882494" y="2756095"/>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0"/>
              <p:cNvSpPr/>
              <p:nvPr/>
            </p:nvSpPr>
            <p:spPr>
              <a:xfrm>
                <a:off x="505293" y="2378482"/>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1" name="Google Shape;3671;p40"/>
            <p:cNvSpPr/>
            <p:nvPr/>
          </p:nvSpPr>
          <p:spPr>
            <a:xfrm>
              <a:off x="2282153" y="1282779"/>
              <a:ext cx="4414050" cy="2453046"/>
            </a:xfrm>
            <a:custGeom>
              <a:rect b="b" l="l" r="r" t="t"/>
              <a:pathLst>
                <a:path extrusionOk="0" h="9729" w="14900">
                  <a:moveTo>
                    <a:pt x="1" y="0"/>
                  </a:moveTo>
                  <a:lnTo>
                    <a:pt x="1" y="9729"/>
                  </a:lnTo>
                  <a:lnTo>
                    <a:pt x="14900" y="9729"/>
                  </a:lnTo>
                  <a:lnTo>
                    <a:pt x="14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0"/>
            <p:cNvSpPr/>
            <p:nvPr/>
          </p:nvSpPr>
          <p:spPr>
            <a:xfrm>
              <a:off x="3480794" y="3472113"/>
              <a:ext cx="3166055" cy="516714"/>
            </a:xfrm>
            <a:custGeom>
              <a:rect b="b" l="l" r="r" t="t"/>
              <a:pathLst>
                <a:path extrusionOk="0" h="1964" w="12034">
                  <a:moveTo>
                    <a:pt x="12034" y="1964"/>
                  </a:moveTo>
                  <a:lnTo>
                    <a:pt x="1" y="1964"/>
                  </a:lnTo>
                  <a:lnTo>
                    <a:pt x="1" y="1"/>
                  </a:lnTo>
                  <a:lnTo>
                    <a:pt x="12034" y="1"/>
                  </a:lnTo>
                  <a:close/>
                </a:path>
              </a:pathLst>
            </a:custGeom>
            <a:solidFill>
              <a:srgbClr val="FFFFFF"/>
            </a:solidFill>
            <a:ln cap="flat" cmpd="sng" w="19050">
              <a:solidFill>
                <a:srgbClr val="000000"/>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0"/>
            <p:cNvSpPr/>
            <p:nvPr/>
          </p:nvSpPr>
          <p:spPr>
            <a:xfrm>
              <a:off x="5052243" y="3891834"/>
              <a:ext cx="469094" cy="469357"/>
            </a:xfrm>
            <a:custGeom>
              <a:rect b="b" l="l" r="r" t="t"/>
              <a:pathLst>
                <a:path extrusionOk="0" h="1784" w="1783">
                  <a:moveTo>
                    <a:pt x="903" y="272"/>
                  </a:moveTo>
                  <a:lnTo>
                    <a:pt x="1536" y="904"/>
                  </a:lnTo>
                  <a:lnTo>
                    <a:pt x="903" y="1536"/>
                  </a:lnTo>
                  <a:lnTo>
                    <a:pt x="271" y="904"/>
                  </a:lnTo>
                  <a:lnTo>
                    <a:pt x="903" y="272"/>
                  </a:lnTo>
                  <a:close/>
                  <a:moveTo>
                    <a:pt x="903" y="1"/>
                  </a:moveTo>
                  <a:lnTo>
                    <a:pt x="0" y="904"/>
                  </a:lnTo>
                  <a:lnTo>
                    <a:pt x="903" y="1783"/>
                  </a:lnTo>
                  <a:lnTo>
                    <a:pt x="1783" y="904"/>
                  </a:lnTo>
                  <a:lnTo>
                    <a:pt x="9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0"/>
            <p:cNvSpPr/>
            <p:nvPr/>
          </p:nvSpPr>
          <p:spPr>
            <a:xfrm>
              <a:off x="2108783" y="1960761"/>
              <a:ext cx="926875" cy="160486"/>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5" name="Google Shape;3675;p40"/>
            <p:cNvGrpSpPr/>
            <p:nvPr/>
          </p:nvGrpSpPr>
          <p:grpSpPr>
            <a:xfrm>
              <a:off x="4853078" y="747069"/>
              <a:ext cx="867416" cy="867416"/>
              <a:chOff x="2152874" y="342667"/>
              <a:chExt cx="680326" cy="680326"/>
            </a:xfrm>
          </p:grpSpPr>
          <p:sp>
            <p:nvSpPr>
              <p:cNvPr id="3676" name="Google Shape;3676;p40"/>
              <p:cNvSpPr/>
              <p:nvPr/>
            </p:nvSpPr>
            <p:spPr>
              <a:xfrm>
                <a:off x="2530074" y="720280"/>
                <a:ext cx="303124" cy="302712"/>
              </a:xfrm>
              <a:custGeom>
                <a:rect b="b" l="l" r="r" t="t"/>
                <a:pathLst>
                  <a:path extrusionOk="0" h="1467" w="1469">
                    <a:moveTo>
                      <a:pt x="1468" y="0"/>
                    </a:moveTo>
                    <a:lnTo>
                      <a:pt x="0" y="1466"/>
                    </a:lnTo>
                    <a:cubicBezTo>
                      <a:pt x="361" y="1421"/>
                      <a:pt x="722" y="1264"/>
                      <a:pt x="993" y="993"/>
                    </a:cubicBezTo>
                    <a:cubicBezTo>
                      <a:pt x="1288" y="722"/>
                      <a:pt x="1445" y="361"/>
                      <a:pt x="14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0"/>
              <p:cNvSpPr/>
              <p:nvPr/>
            </p:nvSpPr>
            <p:spPr>
              <a:xfrm>
                <a:off x="2376346" y="566346"/>
                <a:ext cx="456853" cy="456647"/>
              </a:xfrm>
              <a:custGeom>
                <a:rect b="b" l="l" r="r" t="t"/>
                <a:pathLst>
                  <a:path extrusionOk="0" h="2213" w="2214">
                    <a:moveTo>
                      <a:pt x="2123" y="0"/>
                    </a:moveTo>
                    <a:lnTo>
                      <a:pt x="1" y="2122"/>
                    </a:lnTo>
                    <a:cubicBezTo>
                      <a:pt x="136" y="2167"/>
                      <a:pt x="272" y="2191"/>
                      <a:pt x="407" y="2212"/>
                    </a:cubicBezTo>
                    <a:lnTo>
                      <a:pt x="2213" y="406"/>
                    </a:lnTo>
                    <a:cubicBezTo>
                      <a:pt x="2213" y="271"/>
                      <a:pt x="2168" y="136"/>
                      <a:pt x="2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0"/>
              <p:cNvSpPr/>
              <p:nvPr/>
            </p:nvSpPr>
            <p:spPr>
              <a:xfrm>
                <a:off x="2269047" y="459253"/>
                <a:ext cx="526805" cy="522059"/>
              </a:xfrm>
              <a:custGeom>
                <a:rect b="b" l="l" r="r" t="t"/>
                <a:pathLst>
                  <a:path extrusionOk="0" h="2530" w="2553">
                    <a:moveTo>
                      <a:pt x="2349" y="1"/>
                    </a:moveTo>
                    <a:lnTo>
                      <a:pt x="1" y="2325"/>
                    </a:lnTo>
                    <a:cubicBezTo>
                      <a:pt x="91" y="2415"/>
                      <a:pt x="205" y="2484"/>
                      <a:pt x="295" y="2529"/>
                    </a:cubicBezTo>
                    <a:lnTo>
                      <a:pt x="2553" y="293"/>
                    </a:lnTo>
                    <a:cubicBezTo>
                      <a:pt x="2484" y="181"/>
                      <a:pt x="2417" y="91"/>
                      <a:pt x="23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0"/>
              <p:cNvSpPr/>
              <p:nvPr/>
            </p:nvSpPr>
            <p:spPr>
              <a:xfrm>
                <a:off x="2194556" y="384762"/>
                <a:ext cx="522059" cy="521853"/>
              </a:xfrm>
              <a:custGeom>
                <a:rect b="b" l="l" r="r" t="t"/>
                <a:pathLst>
                  <a:path extrusionOk="0" h="2529" w="2530">
                    <a:moveTo>
                      <a:pt x="2236" y="1"/>
                    </a:moveTo>
                    <a:lnTo>
                      <a:pt x="1" y="2235"/>
                    </a:lnTo>
                    <a:cubicBezTo>
                      <a:pt x="46" y="2348"/>
                      <a:pt x="136" y="2439"/>
                      <a:pt x="205" y="2529"/>
                    </a:cubicBezTo>
                    <a:lnTo>
                      <a:pt x="2529" y="203"/>
                    </a:lnTo>
                    <a:cubicBezTo>
                      <a:pt x="2439" y="113"/>
                      <a:pt x="2348" y="46"/>
                      <a:pt x="22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0"/>
              <p:cNvSpPr/>
              <p:nvPr/>
            </p:nvSpPr>
            <p:spPr>
              <a:xfrm>
                <a:off x="2152874" y="342667"/>
                <a:ext cx="456647" cy="456647"/>
              </a:xfrm>
              <a:custGeom>
                <a:rect b="b" l="l" r="r" t="t"/>
                <a:pathLst>
                  <a:path extrusionOk="0" h="2213" w="2213">
                    <a:moveTo>
                      <a:pt x="1806" y="1"/>
                    </a:moveTo>
                    <a:lnTo>
                      <a:pt x="0" y="1807"/>
                    </a:lnTo>
                    <a:cubicBezTo>
                      <a:pt x="22" y="1942"/>
                      <a:pt x="46" y="2077"/>
                      <a:pt x="91" y="2213"/>
                    </a:cubicBezTo>
                    <a:lnTo>
                      <a:pt x="2213" y="91"/>
                    </a:lnTo>
                    <a:cubicBezTo>
                      <a:pt x="2077" y="46"/>
                      <a:pt x="1942" y="24"/>
                      <a:pt x="18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0"/>
              <p:cNvSpPr/>
              <p:nvPr/>
            </p:nvSpPr>
            <p:spPr>
              <a:xfrm>
                <a:off x="2152874" y="342667"/>
                <a:ext cx="307664" cy="303124"/>
              </a:xfrm>
              <a:custGeom>
                <a:rect b="b" l="l" r="r" t="t"/>
                <a:pathLst>
                  <a:path extrusionOk="0" h="1469" w="1491">
                    <a:moveTo>
                      <a:pt x="1490" y="1"/>
                    </a:moveTo>
                    <a:cubicBezTo>
                      <a:pt x="1129" y="46"/>
                      <a:pt x="768" y="205"/>
                      <a:pt x="497" y="476"/>
                    </a:cubicBezTo>
                    <a:cubicBezTo>
                      <a:pt x="203" y="768"/>
                      <a:pt x="46" y="1108"/>
                      <a:pt x="0" y="1469"/>
                    </a:cubicBezTo>
                    <a:lnTo>
                      <a:pt x="14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2" name="Google Shape;3682;p40"/>
            <p:cNvSpPr/>
            <p:nvPr/>
          </p:nvSpPr>
          <p:spPr>
            <a:xfrm>
              <a:off x="6109385" y="1764628"/>
              <a:ext cx="926875" cy="160750"/>
            </a:xfrm>
            <a:custGeom>
              <a:rect b="b" l="l" r="r" t="t"/>
              <a:pathLst>
                <a:path extrusionOk="0" h="611" w="3523">
                  <a:moveTo>
                    <a:pt x="745" y="0"/>
                  </a:moveTo>
                  <a:lnTo>
                    <a:pt x="407" y="340"/>
                  </a:lnTo>
                  <a:lnTo>
                    <a:pt x="113" y="69"/>
                  </a:lnTo>
                  <a:lnTo>
                    <a:pt x="1" y="204"/>
                  </a:lnTo>
                  <a:lnTo>
                    <a:pt x="407" y="610"/>
                  </a:lnTo>
                  <a:lnTo>
                    <a:pt x="745" y="271"/>
                  </a:lnTo>
                  <a:lnTo>
                    <a:pt x="1084" y="610"/>
                  </a:lnTo>
                  <a:lnTo>
                    <a:pt x="1422" y="271"/>
                  </a:lnTo>
                  <a:lnTo>
                    <a:pt x="1762" y="610"/>
                  </a:lnTo>
                  <a:lnTo>
                    <a:pt x="2099" y="271"/>
                  </a:lnTo>
                  <a:lnTo>
                    <a:pt x="2439" y="610"/>
                  </a:lnTo>
                  <a:lnTo>
                    <a:pt x="2776" y="271"/>
                  </a:lnTo>
                  <a:lnTo>
                    <a:pt x="3116" y="610"/>
                  </a:lnTo>
                  <a:lnTo>
                    <a:pt x="3522" y="204"/>
                  </a:lnTo>
                  <a:lnTo>
                    <a:pt x="3409" y="69"/>
                  </a:lnTo>
                  <a:lnTo>
                    <a:pt x="3116" y="340"/>
                  </a:lnTo>
                  <a:lnTo>
                    <a:pt x="2776" y="0"/>
                  </a:lnTo>
                  <a:lnTo>
                    <a:pt x="2439" y="340"/>
                  </a:lnTo>
                  <a:lnTo>
                    <a:pt x="2099" y="0"/>
                  </a:lnTo>
                  <a:lnTo>
                    <a:pt x="1762" y="340"/>
                  </a:lnTo>
                  <a:lnTo>
                    <a:pt x="1422" y="0"/>
                  </a:lnTo>
                  <a:lnTo>
                    <a:pt x="1084" y="340"/>
                  </a:lnTo>
                  <a:lnTo>
                    <a:pt x="7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0"/>
            <p:cNvSpPr/>
            <p:nvPr/>
          </p:nvSpPr>
          <p:spPr>
            <a:xfrm>
              <a:off x="2054062" y="3034318"/>
              <a:ext cx="356490" cy="362805"/>
            </a:xfrm>
            <a:custGeom>
              <a:rect b="b" l="l" r="r" t="t"/>
              <a:pathLst>
                <a:path extrusionOk="0" h="1379" w="1355">
                  <a:moveTo>
                    <a:pt x="678" y="181"/>
                  </a:moveTo>
                  <a:cubicBezTo>
                    <a:pt x="949" y="181"/>
                    <a:pt x="1174" y="407"/>
                    <a:pt x="1174" y="678"/>
                  </a:cubicBezTo>
                  <a:cubicBezTo>
                    <a:pt x="1174" y="972"/>
                    <a:pt x="949" y="1174"/>
                    <a:pt x="678" y="1174"/>
                  </a:cubicBezTo>
                  <a:cubicBezTo>
                    <a:pt x="407" y="1174"/>
                    <a:pt x="181" y="972"/>
                    <a:pt x="181" y="678"/>
                  </a:cubicBezTo>
                  <a:cubicBezTo>
                    <a:pt x="181" y="407"/>
                    <a:pt x="407" y="181"/>
                    <a:pt x="678" y="181"/>
                  </a:cubicBezTo>
                  <a:close/>
                  <a:moveTo>
                    <a:pt x="678" y="0"/>
                  </a:moveTo>
                  <a:cubicBezTo>
                    <a:pt x="295" y="0"/>
                    <a:pt x="0" y="316"/>
                    <a:pt x="0" y="678"/>
                  </a:cubicBezTo>
                  <a:cubicBezTo>
                    <a:pt x="0" y="1062"/>
                    <a:pt x="295" y="1378"/>
                    <a:pt x="678" y="1378"/>
                  </a:cubicBezTo>
                  <a:cubicBezTo>
                    <a:pt x="1062" y="1378"/>
                    <a:pt x="1355" y="1062"/>
                    <a:pt x="1355" y="678"/>
                  </a:cubicBezTo>
                  <a:cubicBezTo>
                    <a:pt x="1355" y="316"/>
                    <a:pt x="1062"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4" name="Google Shape;3684;p40"/>
            <p:cNvGrpSpPr/>
            <p:nvPr/>
          </p:nvGrpSpPr>
          <p:grpSpPr>
            <a:xfrm>
              <a:off x="2696097" y="1492947"/>
              <a:ext cx="285456" cy="285456"/>
              <a:chOff x="541104" y="910944"/>
              <a:chExt cx="223887" cy="223887"/>
            </a:xfrm>
          </p:grpSpPr>
          <p:sp>
            <p:nvSpPr>
              <p:cNvPr id="3685" name="Google Shape;3685;p40"/>
              <p:cNvSpPr/>
              <p:nvPr/>
            </p:nvSpPr>
            <p:spPr>
              <a:xfrm>
                <a:off x="541104" y="1004212"/>
                <a:ext cx="223887" cy="37349"/>
              </a:xfrm>
              <a:custGeom>
                <a:rect b="b" l="l" r="r" t="t"/>
                <a:pathLst>
                  <a:path extrusionOk="0" h="181" w="1085">
                    <a:moveTo>
                      <a:pt x="0" y="0"/>
                    </a:moveTo>
                    <a:lnTo>
                      <a:pt x="0" y="181"/>
                    </a:lnTo>
                    <a:lnTo>
                      <a:pt x="1084" y="181"/>
                    </a:lnTo>
                    <a:lnTo>
                      <a:pt x="10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0"/>
              <p:cNvSpPr/>
              <p:nvPr/>
            </p:nvSpPr>
            <p:spPr>
              <a:xfrm>
                <a:off x="634166" y="910944"/>
                <a:ext cx="37555" cy="223887"/>
              </a:xfrm>
              <a:custGeom>
                <a:rect b="b" l="l" r="r" t="t"/>
                <a:pathLst>
                  <a:path extrusionOk="0" h="1085" w="182">
                    <a:moveTo>
                      <a:pt x="1" y="1"/>
                    </a:moveTo>
                    <a:lnTo>
                      <a:pt x="1" y="1084"/>
                    </a:lnTo>
                    <a:lnTo>
                      <a:pt x="182" y="1084"/>
                    </a:lnTo>
                    <a:lnTo>
                      <a:pt x="1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7" name="Google Shape;3687;p40"/>
            <p:cNvSpPr/>
            <p:nvPr/>
          </p:nvSpPr>
          <p:spPr>
            <a:xfrm>
              <a:off x="2108780" y="661924"/>
              <a:ext cx="409898" cy="309134"/>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8" name="Google Shape;3688;p40"/>
          <p:cNvSpPr txBox="1"/>
          <p:nvPr>
            <p:ph type="title"/>
          </p:nvPr>
        </p:nvSpPr>
        <p:spPr>
          <a:xfrm>
            <a:off x="2318725" y="1417394"/>
            <a:ext cx="4457400" cy="168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INNEL MEMPHIS</a:t>
            </a:r>
            <a:endParaRPr b="1"/>
          </a:p>
        </p:txBody>
      </p:sp>
      <p:sp>
        <p:nvSpPr>
          <p:cNvPr id="3689" name="Google Shape;3689;p40"/>
          <p:cNvSpPr txBox="1"/>
          <p:nvPr>
            <p:ph idx="1" type="subTitle"/>
          </p:nvPr>
        </p:nvSpPr>
        <p:spPr>
          <a:xfrm>
            <a:off x="3551750" y="3430001"/>
            <a:ext cx="3180900" cy="49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DAILY</a:t>
            </a:r>
            <a:r>
              <a:rPr lang="en"/>
              <a:t> ACTIVITIES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9" name="Shape 3949"/>
        <p:cNvGrpSpPr/>
        <p:nvPr/>
      </p:nvGrpSpPr>
      <p:grpSpPr>
        <a:xfrm>
          <a:off x="0" y="0"/>
          <a:ext cx="0" cy="0"/>
          <a:chOff x="0" y="0"/>
          <a:chExt cx="0" cy="0"/>
        </a:xfrm>
      </p:grpSpPr>
      <p:sp>
        <p:nvSpPr>
          <p:cNvPr id="3950" name="Google Shape;3950;p49"/>
          <p:cNvSpPr/>
          <p:nvPr/>
        </p:nvSpPr>
        <p:spPr>
          <a:xfrm rot="10800000">
            <a:off x="1730207" y="1579236"/>
            <a:ext cx="5625701" cy="1877023"/>
          </a:xfrm>
          <a:custGeom>
            <a:rect b="b" l="l" r="r" t="t"/>
            <a:pathLst>
              <a:path extrusionOk="0" h="7698" w="15599">
                <a:moveTo>
                  <a:pt x="0" y="1"/>
                </a:moveTo>
                <a:lnTo>
                  <a:pt x="0" y="7698"/>
                </a:lnTo>
                <a:lnTo>
                  <a:pt x="15598" y="7698"/>
                </a:lnTo>
                <a:lnTo>
                  <a:pt x="15598" y="1"/>
                </a:lnTo>
                <a:close/>
              </a:path>
            </a:pathLst>
          </a:custGeom>
          <a:solidFill>
            <a:schemeClr val="lt1"/>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9"/>
          <p:cNvSpPr txBox="1"/>
          <p:nvPr>
            <p:ph type="title"/>
          </p:nvPr>
        </p:nvSpPr>
        <p:spPr>
          <a:xfrm>
            <a:off x="2068975" y="1678724"/>
            <a:ext cx="5006100" cy="1231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4,498,300,000</a:t>
            </a:r>
            <a:endParaRPr/>
          </a:p>
        </p:txBody>
      </p:sp>
      <p:sp>
        <p:nvSpPr>
          <p:cNvPr id="3952" name="Google Shape;3952;p49"/>
          <p:cNvSpPr txBox="1"/>
          <p:nvPr>
            <p:ph idx="1" type="body"/>
          </p:nvPr>
        </p:nvSpPr>
        <p:spPr>
          <a:xfrm>
            <a:off x="2068975" y="2803672"/>
            <a:ext cx="5006100" cy="51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Are the seconds that have seven days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56" name="Shape 3956"/>
        <p:cNvGrpSpPr/>
        <p:nvPr/>
      </p:nvGrpSpPr>
      <p:grpSpPr>
        <a:xfrm>
          <a:off x="0" y="0"/>
          <a:ext cx="0" cy="0"/>
          <a:chOff x="0" y="0"/>
          <a:chExt cx="0" cy="0"/>
        </a:xfrm>
      </p:grpSpPr>
      <p:sp>
        <p:nvSpPr>
          <p:cNvPr id="3957" name="Google Shape;3957;p50"/>
          <p:cNvSpPr/>
          <p:nvPr/>
        </p:nvSpPr>
        <p:spPr>
          <a:xfrm rot="10800000">
            <a:off x="1430049" y="1579219"/>
            <a:ext cx="6283901" cy="2439381"/>
          </a:xfrm>
          <a:custGeom>
            <a:rect b="b" l="l" r="r" t="t"/>
            <a:pathLst>
              <a:path extrusionOk="0" h="7698" w="15599">
                <a:moveTo>
                  <a:pt x="0" y="1"/>
                </a:moveTo>
                <a:lnTo>
                  <a:pt x="0" y="7698"/>
                </a:lnTo>
                <a:lnTo>
                  <a:pt x="15598" y="7698"/>
                </a:lnTo>
                <a:lnTo>
                  <a:pt x="15598" y="1"/>
                </a:lnTo>
                <a:close/>
              </a:path>
            </a:pathLst>
          </a:custGeom>
          <a:solidFill>
            <a:schemeClr val="lt1"/>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0"/>
          <p:cNvSpPr txBox="1"/>
          <p:nvPr>
            <p:ph type="title"/>
          </p:nvPr>
        </p:nvSpPr>
        <p:spPr>
          <a:xfrm>
            <a:off x="2037150" y="1792259"/>
            <a:ext cx="5069700" cy="201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2" name="Shape 3962"/>
        <p:cNvGrpSpPr/>
        <p:nvPr/>
      </p:nvGrpSpPr>
      <p:grpSpPr>
        <a:xfrm>
          <a:off x="0" y="0"/>
          <a:ext cx="0" cy="0"/>
          <a:chOff x="0" y="0"/>
          <a:chExt cx="0" cy="0"/>
        </a:xfrm>
      </p:grpSpPr>
      <p:grpSp>
        <p:nvGrpSpPr>
          <p:cNvPr id="3963" name="Google Shape;3963;p51"/>
          <p:cNvGrpSpPr/>
          <p:nvPr/>
        </p:nvGrpSpPr>
        <p:grpSpPr>
          <a:xfrm>
            <a:off x="2098665" y="1142147"/>
            <a:ext cx="4802790" cy="2423390"/>
            <a:chOff x="2098665" y="1142147"/>
            <a:chExt cx="4802790" cy="2423390"/>
          </a:xfrm>
        </p:grpSpPr>
        <p:sp>
          <p:nvSpPr>
            <p:cNvPr id="3964" name="Google Shape;3964;p51"/>
            <p:cNvSpPr/>
            <p:nvPr/>
          </p:nvSpPr>
          <p:spPr>
            <a:xfrm>
              <a:off x="5168894" y="1142147"/>
              <a:ext cx="1543465" cy="1543481"/>
            </a:xfrm>
            <a:custGeom>
              <a:rect b="b" l="l" r="r" t="t"/>
              <a:pathLst>
                <a:path extrusionOk="0" h="6457" w="6457">
                  <a:moveTo>
                    <a:pt x="3229" y="0"/>
                  </a:moveTo>
                  <a:cubicBezTo>
                    <a:pt x="1445" y="0"/>
                    <a:pt x="0" y="1445"/>
                    <a:pt x="0" y="3229"/>
                  </a:cubicBezTo>
                  <a:cubicBezTo>
                    <a:pt x="0" y="5012"/>
                    <a:pt x="1445" y="6456"/>
                    <a:pt x="3229" y="6456"/>
                  </a:cubicBezTo>
                  <a:cubicBezTo>
                    <a:pt x="5012" y="6456"/>
                    <a:pt x="6457" y="5012"/>
                    <a:pt x="6457" y="3229"/>
                  </a:cubicBezTo>
                  <a:cubicBezTo>
                    <a:pt x="6457" y="1445"/>
                    <a:pt x="5012" y="0"/>
                    <a:pt x="3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1"/>
            <p:cNvSpPr/>
            <p:nvPr/>
          </p:nvSpPr>
          <p:spPr>
            <a:xfrm>
              <a:off x="2778495" y="2739414"/>
              <a:ext cx="239" cy="239"/>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1"/>
            <p:cNvSpPr/>
            <p:nvPr/>
          </p:nvSpPr>
          <p:spPr>
            <a:xfrm>
              <a:off x="2098665" y="1735684"/>
              <a:ext cx="1467929" cy="135297"/>
            </a:xfrm>
            <a:custGeom>
              <a:rect b="b" l="l" r="r" t="t"/>
              <a:pathLst>
                <a:path extrusionOk="0" h="566" w="6141">
                  <a:moveTo>
                    <a:pt x="0" y="0"/>
                  </a:moveTo>
                  <a:lnTo>
                    <a:pt x="0" y="91"/>
                  </a:lnTo>
                  <a:cubicBezTo>
                    <a:pt x="135" y="91"/>
                    <a:pt x="202" y="181"/>
                    <a:pt x="293" y="295"/>
                  </a:cubicBezTo>
                  <a:cubicBezTo>
                    <a:pt x="383" y="430"/>
                    <a:pt x="473" y="566"/>
                    <a:pt x="677" y="566"/>
                  </a:cubicBezTo>
                  <a:cubicBezTo>
                    <a:pt x="858" y="566"/>
                    <a:pt x="970" y="430"/>
                    <a:pt x="1060" y="295"/>
                  </a:cubicBezTo>
                  <a:cubicBezTo>
                    <a:pt x="1129" y="181"/>
                    <a:pt x="1219" y="91"/>
                    <a:pt x="1354" y="91"/>
                  </a:cubicBezTo>
                  <a:cubicBezTo>
                    <a:pt x="1512" y="91"/>
                    <a:pt x="1580" y="181"/>
                    <a:pt x="1671" y="295"/>
                  </a:cubicBezTo>
                  <a:cubicBezTo>
                    <a:pt x="1737" y="430"/>
                    <a:pt x="1851" y="566"/>
                    <a:pt x="2032" y="566"/>
                  </a:cubicBezTo>
                  <a:cubicBezTo>
                    <a:pt x="2234" y="566"/>
                    <a:pt x="2324" y="430"/>
                    <a:pt x="2415" y="295"/>
                  </a:cubicBezTo>
                  <a:cubicBezTo>
                    <a:pt x="2505" y="181"/>
                    <a:pt x="2574" y="91"/>
                    <a:pt x="2731" y="91"/>
                  </a:cubicBezTo>
                  <a:cubicBezTo>
                    <a:pt x="2866" y="91"/>
                    <a:pt x="2935" y="181"/>
                    <a:pt x="3025" y="295"/>
                  </a:cubicBezTo>
                  <a:cubicBezTo>
                    <a:pt x="3115" y="430"/>
                    <a:pt x="3206" y="566"/>
                    <a:pt x="3408" y="566"/>
                  </a:cubicBezTo>
                  <a:cubicBezTo>
                    <a:pt x="3589" y="566"/>
                    <a:pt x="3702" y="430"/>
                    <a:pt x="3769" y="295"/>
                  </a:cubicBezTo>
                  <a:cubicBezTo>
                    <a:pt x="3859" y="181"/>
                    <a:pt x="3928" y="91"/>
                    <a:pt x="4085" y="91"/>
                  </a:cubicBezTo>
                  <a:cubicBezTo>
                    <a:pt x="4221" y="91"/>
                    <a:pt x="4311" y="181"/>
                    <a:pt x="4380" y="295"/>
                  </a:cubicBezTo>
                  <a:cubicBezTo>
                    <a:pt x="4470" y="430"/>
                    <a:pt x="4582" y="566"/>
                    <a:pt x="4762" y="566"/>
                  </a:cubicBezTo>
                  <a:cubicBezTo>
                    <a:pt x="4966" y="566"/>
                    <a:pt x="5057" y="430"/>
                    <a:pt x="5147" y="295"/>
                  </a:cubicBezTo>
                  <a:cubicBezTo>
                    <a:pt x="5237" y="181"/>
                    <a:pt x="5304" y="91"/>
                    <a:pt x="5440" y="91"/>
                  </a:cubicBezTo>
                  <a:cubicBezTo>
                    <a:pt x="5599" y="91"/>
                    <a:pt x="5665" y="181"/>
                    <a:pt x="5756" y="295"/>
                  </a:cubicBezTo>
                  <a:cubicBezTo>
                    <a:pt x="5846" y="430"/>
                    <a:pt x="5936" y="566"/>
                    <a:pt x="6140" y="566"/>
                  </a:cubicBezTo>
                  <a:lnTo>
                    <a:pt x="6140" y="475"/>
                  </a:lnTo>
                  <a:cubicBezTo>
                    <a:pt x="5981" y="475"/>
                    <a:pt x="5915" y="362"/>
                    <a:pt x="5824" y="250"/>
                  </a:cubicBezTo>
                  <a:cubicBezTo>
                    <a:pt x="5734" y="136"/>
                    <a:pt x="5644" y="0"/>
                    <a:pt x="5440" y="0"/>
                  </a:cubicBezTo>
                  <a:cubicBezTo>
                    <a:pt x="5259" y="0"/>
                    <a:pt x="5147" y="136"/>
                    <a:pt x="5078" y="250"/>
                  </a:cubicBezTo>
                  <a:cubicBezTo>
                    <a:pt x="4988" y="362"/>
                    <a:pt x="4921" y="475"/>
                    <a:pt x="4762" y="475"/>
                  </a:cubicBezTo>
                  <a:cubicBezTo>
                    <a:pt x="4627" y="475"/>
                    <a:pt x="4537" y="362"/>
                    <a:pt x="4470" y="250"/>
                  </a:cubicBezTo>
                  <a:cubicBezTo>
                    <a:pt x="4380" y="136"/>
                    <a:pt x="4289" y="0"/>
                    <a:pt x="4085" y="0"/>
                  </a:cubicBezTo>
                  <a:cubicBezTo>
                    <a:pt x="3883" y="0"/>
                    <a:pt x="3793" y="136"/>
                    <a:pt x="3702" y="250"/>
                  </a:cubicBezTo>
                  <a:cubicBezTo>
                    <a:pt x="3612" y="362"/>
                    <a:pt x="3543" y="475"/>
                    <a:pt x="3408" y="475"/>
                  </a:cubicBezTo>
                  <a:cubicBezTo>
                    <a:pt x="3251" y="475"/>
                    <a:pt x="3182" y="362"/>
                    <a:pt x="3092" y="250"/>
                  </a:cubicBezTo>
                  <a:cubicBezTo>
                    <a:pt x="3002" y="136"/>
                    <a:pt x="2911" y="0"/>
                    <a:pt x="2731" y="0"/>
                  </a:cubicBezTo>
                  <a:cubicBezTo>
                    <a:pt x="2528" y="0"/>
                    <a:pt x="2438" y="136"/>
                    <a:pt x="2348" y="250"/>
                  </a:cubicBezTo>
                  <a:cubicBezTo>
                    <a:pt x="2257" y="362"/>
                    <a:pt x="2189" y="475"/>
                    <a:pt x="2032" y="475"/>
                  </a:cubicBezTo>
                  <a:cubicBezTo>
                    <a:pt x="1896" y="475"/>
                    <a:pt x="1828" y="362"/>
                    <a:pt x="1737" y="250"/>
                  </a:cubicBezTo>
                  <a:cubicBezTo>
                    <a:pt x="1647" y="136"/>
                    <a:pt x="1557" y="0"/>
                    <a:pt x="1354" y="0"/>
                  </a:cubicBezTo>
                  <a:cubicBezTo>
                    <a:pt x="1174" y="0"/>
                    <a:pt x="1060" y="136"/>
                    <a:pt x="970" y="250"/>
                  </a:cubicBezTo>
                  <a:cubicBezTo>
                    <a:pt x="903" y="362"/>
                    <a:pt x="813" y="475"/>
                    <a:pt x="677" y="475"/>
                  </a:cubicBezTo>
                  <a:cubicBezTo>
                    <a:pt x="518" y="475"/>
                    <a:pt x="452" y="362"/>
                    <a:pt x="361" y="250"/>
                  </a:cubicBezTo>
                  <a:cubicBezTo>
                    <a:pt x="293" y="136"/>
                    <a:pt x="18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1"/>
            <p:cNvSpPr/>
            <p:nvPr/>
          </p:nvSpPr>
          <p:spPr>
            <a:xfrm>
              <a:off x="2341052" y="2011058"/>
              <a:ext cx="1468168" cy="134819"/>
            </a:xfrm>
            <a:custGeom>
              <a:rect b="b" l="l" r="r" t="t"/>
              <a:pathLst>
                <a:path extrusionOk="0" h="564" w="6142">
                  <a:moveTo>
                    <a:pt x="1" y="1"/>
                  </a:moveTo>
                  <a:lnTo>
                    <a:pt x="1" y="91"/>
                  </a:lnTo>
                  <a:cubicBezTo>
                    <a:pt x="160" y="91"/>
                    <a:pt x="227" y="181"/>
                    <a:pt x="317" y="317"/>
                  </a:cubicBezTo>
                  <a:cubicBezTo>
                    <a:pt x="386" y="429"/>
                    <a:pt x="498" y="564"/>
                    <a:pt x="678" y="564"/>
                  </a:cubicBezTo>
                  <a:cubicBezTo>
                    <a:pt x="882" y="564"/>
                    <a:pt x="973" y="429"/>
                    <a:pt x="1063" y="317"/>
                  </a:cubicBezTo>
                  <a:cubicBezTo>
                    <a:pt x="1153" y="181"/>
                    <a:pt x="1220" y="91"/>
                    <a:pt x="1379" y="91"/>
                  </a:cubicBezTo>
                  <a:cubicBezTo>
                    <a:pt x="1514" y="91"/>
                    <a:pt x="1581" y="181"/>
                    <a:pt x="1672" y="317"/>
                  </a:cubicBezTo>
                  <a:cubicBezTo>
                    <a:pt x="1762" y="429"/>
                    <a:pt x="1852" y="564"/>
                    <a:pt x="2056" y="564"/>
                  </a:cubicBezTo>
                  <a:cubicBezTo>
                    <a:pt x="2237" y="564"/>
                    <a:pt x="2349" y="429"/>
                    <a:pt x="2439" y="317"/>
                  </a:cubicBezTo>
                  <a:cubicBezTo>
                    <a:pt x="2508" y="181"/>
                    <a:pt x="2575" y="91"/>
                    <a:pt x="2733" y="91"/>
                  </a:cubicBezTo>
                  <a:cubicBezTo>
                    <a:pt x="2891" y="91"/>
                    <a:pt x="2959" y="181"/>
                    <a:pt x="3026" y="317"/>
                  </a:cubicBezTo>
                  <a:cubicBezTo>
                    <a:pt x="3116" y="429"/>
                    <a:pt x="3230" y="564"/>
                    <a:pt x="3411" y="564"/>
                  </a:cubicBezTo>
                  <a:cubicBezTo>
                    <a:pt x="3613" y="564"/>
                    <a:pt x="3703" y="429"/>
                    <a:pt x="3794" y="317"/>
                  </a:cubicBezTo>
                  <a:cubicBezTo>
                    <a:pt x="3884" y="181"/>
                    <a:pt x="3952" y="91"/>
                    <a:pt x="4088" y="91"/>
                  </a:cubicBezTo>
                  <a:cubicBezTo>
                    <a:pt x="4245" y="91"/>
                    <a:pt x="4314" y="181"/>
                    <a:pt x="4404" y="317"/>
                  </a:cubicBezTo>
                  <a:cubicBezTo>
                    <a:pt x="4494" y="429"/>
                    <a:pt x="4585" y="564"/>
                    <a:pt x="4787" y="564"/>
                  </a:cubicBezTo>
                  <a:cubicBezTo>
                    <a:pt x="4967" y="564"/>
                    <a:pt x="5081" y="429"/>
                    <a:pt x="5148" y="317"/>
                  </a:cubicBezTo>
                  <a:cubicBezTo>
                    <a:pt x="5238" y="181"/>
                    <a:pt x="5307" y="91"/>
                    <a:pt x="5464" y="91"/>
                  </a:cubicBezTo>
                  <a:cubicBezTo>
                    <a:pt x="5600" y="91"/>
                    <a:pt x="5690" y="181"/>
                    <a:pt x="5758" y="317"/>
                  </a:cubicBezTo>
                  <a:cubicBezTo>
                    <a:pt x="5849" y="429"/>
                    <a:pt x="5939" y="564"/>
                    <a:pt x="6141" y="564"/>
                  </a:cubicBezTo>
                  <a:lnTo>
                    <a:pt x="6141" y="474"/>
                  </a:lnTo>
                  <a:cubicBezTo>
                    <a:pt x="6006" y="474"/>
                    <a:pt x="5916" y="362"/>
                    <a:pt x="5849" y="248"/>
                  </a:cubicBezTo>
                  <a:cubicBezTo>
                    <a:pt x="5758" y="136"/>
                    <a:pt x="5645" y="1"/>
                    <a:pt x="5464" y="1"/>
                  </a:cubicBezTo>
                  <a:cubicBezTo>
                    <a:pt x="5262" y="1"/>
                    <a:pt x="5172" y="136"/>
                    <a:pt x="5081" y="248"/>
                  </a:cubicBezTo>
                  <a:cubicBezTo>
                    <a:pt x="4991" y="362"/>
                    <a:pt x="4922" y="474"/>
                    <a:pt x="4787" y="474"/>
                  </a:cubicBezTo>
                  <a:cubicBezTo>
                    <a:pt x="4630" y="474"/>
                    <a:pt x="4561" y="362"/>
                    <a:pt x="4471" y="248"/>
                  </a:cubicBezTo>
                  <a:cubicBezTo>
                    <a:pt x="4380" y="136"/>
                    <a:pt x="4290" y="1"/>
                    <a:pt x="4088" y="1"/>
                  </a:cubicBezTo>
                  <a:cubicBezTo>
                    <a:pt x="3907" y="1"/>
                    <a:pt x="3794" y="136"/>
                    <a:pt x="3727" y="248"/>
                  </a:cubicBezTo>
                  <a:cubicBezTo>
                    <a:pt x="3636" y="362"/>
                    <a:pt x="3568" y="474"/>
                    <a:pt x="3411" y="474"/>
                  </a:cubicBezTo>
                  <a:cubicBezTo>
                    <a:pt x="3275" y="474"/>
                    <a:pt x="3185" y="362"/>
                    <a:pt x="3116" y="248"/>
                  </a:cubicBezTo>
                  <a:cubicBezTo>
                    <a:pt x="3026" y="136"/>
                    <a:pt x="2936" y="1"/>
                    <a:pt x="2733" y="1"/>
                  </a:cubicBezTo>
                  <a:cubicBezTo>
                    <a:pt x="2529" y="1"/>
                    <a:pt x="2439" y="136"/>
                    <a:pt x="2349" y="248"/>
                  </a:cubicBezTo>
                  <a:cubicBezTo>
                    <a:pt x="2282" y="362"/>
                    <a:pt x="2192" y="474"/>
                    <a:pt x="2056" y="474"/>
                  </a:cubicBezTo>
                  <a:cubicBezTo>
                    <a:pt x="1897" y="474"/>
                    <a:pt x="1830" y="362"/>
                    <a:pt x="1740" y="248"/>
                  </a:cubicBezTo>
                  <a:cubicBezTo>
                    <a:pt x="1650" y="136"/>
                    <a:pt x="1560" y="1"/>
                    <a:pt x="1379" y="1"/>
                  </a:cubicBezTo>
                  <a:cubicBezTo>
                    <a:pt x="1175" y="1"/>
                    <a:pt x="1085" y="136"/>
                    <a:pt x="994" y="248"/>
                  </a:cubicBezTo>
                  <a:cubicBezTo>
                    <a:pt x="904" y="362"/>
                    <a:pt x="837" y="474"/>
                    <a:pt x="678" y="474"/>
                  </a:cubicBezTo>
                  <a:cubicBezTo>
                    <a:pt x="543" y="474"/>
                    <a:pt x="476" y="362"/>
                    <a:pt x="386" y="248"/>
                  </a:cubicBezTo>
                  <a:cubicBezTo>
                    <a:pt x="295" y="136"/>
                    <a:pt x="20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1"/>
            <p:cNvSpPr/>
            <p:nvPr/>
          </p:nvSpPr>
          <p:spPr>
            <a:xfrm>
              <a:off x="6118600" y="3063074"/>
              <a:ext cx="577754" cy="124540"/>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1"/>
            <p:cNvSpPr/>
            <p:nvPr/>
          </p:nvSpPr>
          <p:spPr>
            <a:xfrm>
              <a:off x="2778495" y="2739414"/>
              <a:ext cx="239" cy="239"/>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1"/>
            <p:cNvSpPr/>
            <p:nvPr/>
          </p:nvSpPr>
          <p:spPr>
            <a:xfrm>
              <a:off x="3204464" y="2572325"/>
              <a:ext cx="239" cy="239"/>
            </a:xfrm>
            <a:custGeom>
              <a:rect b="b" l="l" r="r" t="t"/>
              <a:pathLst>
                <a:path extrusionOk="0" h="1" w="1">
                  <a:moveTo>
                    <a:pt x="1"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1"/>
            <p:cNvSpPr/>
            <p:nvPr/>
          </p:nvSpPr>
          <p:spPr>
            <a:xfrm>
              <a:off x="3204464" y="2572325"/>
              <a:ext cx="239" cy="239"/>
            </a:xfrm>
            <a:custGeom>
              <a:rect b="b" l="l" r="r" t="t"/>
              <a:pathLst>
                <a:path extrusionOk="0" fill="none" h="1" w="1">
                  <a:moveTo>
                    <a:pt x="1" y="0"/>
                  </a:moveTo>
                  <a:lnTo>
                    <a:pt x="1"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1"/>
            <p:cNvSpPr/>
            <p:nvPr/>
          </p:nvSpPr>
          <p:spPr>
            <a:xfrm>
              <a:off x="2681445" y="1503815"/>
              <a:ext cx="3728746" cy="1840130"/>
            </a:xfrm>
            <a:custGeom>
              <a:rect b="b" l="l" r="r" t="t"/>
              <a:pathLst>
                <a:path extrusionOk="0" h="7698" w="15599">
                  <a:moveTo>
                    <a:pt x="0" y="1"/>
                  </a:moveTo>
                  <a:lnTo>
                    <a:pt x="0" y="7698"/>
                  </a:lnTo>
                  <a:lnTo>
                    <a:pt x="15598" y="7698"/>
                  </a:lnTo>
                  <a:lnTo>
                    <a:pt x="15598" y="1"/>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1"/>
            <p:cNvSpPr/>
            <p:nvPr/>
          </p:nvSpPr>
          <p:spPr>
            <a:xfrm>
              <a:off x="2249243" y="3022659"/>
              <a:ext cx="210592" cy="205335"/>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4" name="Google Shape;3974;p51"/>
            <p:cNvGrpSpPr/>
            <p:nvPr/>
          </p:nvGrpSpPr>
          <p:grpSpPr>
            <a:xfrm>
              <a:off x="2459855" y="3332951"/>
              <a:ext cx="232583" cy="232586"/>
              <a:chOff x="-397290" y="3459667"/>
              <a:chExt cx="198806" cy="198808"/>
            </a:xfrm>
          </p:grpSpPr>
          <p:sp>
            <p:nvSpPr>
              <p:cNvPr id="3975" name="Google Shape;3975;p51"/>
              <p:cNvSpPr/>
              <p:nvPr/>
            </p:nvSpPr>
            <p:spPr>
              <a:xfrm>
                <a:off x="-314334" y="3459667"/>
                <a:ext cx="32692" cy="198808"/>
              </a:xfrm>
              <a:custGeom>
                <a:rect b="b" l="l" r="r" t="t"/>
                <a:pathLst>
                  <a:path extrusionOk="0" h="973" w="160">
                    <a:moveTo>
                      <a:pt x="1" y="0"/>
                    </a:moveTo>
                    <a:lnTo>
                      <a:pt x="1" y="972"/>
                    </a:lnTo>
                    <a:lnTo>
                      <a:pt x="160" y="972"/>
                    </a:lnTo>
                    <a:lnTo>
                      <a:pt x="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1"/>
              <p:cNvSpPr/>
              <p:nvPr/>
            </p:nvSpPr>
            <p:spPr>
              <a:xfrm>
                <a:off x="-397290" y="3542623"/>
                <a:ext cx="198806" cy="32692"/>
              </a:xfrm>
              <a:custGeom>
                <a:rect b="b" l="l" r="r" t="t"/>
                <a:pathLst>
                  <a:path extrusionOk="0" h="160" w="973">
                    <a:moveTo>
                      <a:pt x="1" y="1"/>
                    </a:moveTo>
                    <a:lnTo>
                      <a:pt x="1" y="160"/>
                    </a:lnTo>
                    <a:lnTo>
                      <a:pt x="972" y="160"/>
                    </a:lnTo>
                    <a:lnTo>
                      <a:pt x="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7" name="Google Shape;3977;p51"/>
            <p:cNvGrpSpPr/>
            <p:nvPr/>
          </p:nvGrpSpPr>
          <p:grpSpPr>
            <a:xfrm>
              <a:off x="5449527" y="1442783"/>
              <a:ext cx="1451928" cy="1356391"/>
              <a:chOff x="2158204" y="1844001"/>
              <a:chExt cx="1241071" cy="1159408"/>
            </a:xfrm>
          </p:grpSpPr>
          <p:sp>
            <p:nvSpPr>
              <p:cNvPr id="3978" name="Google Shape;3978;p51"/>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1"/>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1"/>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1"/>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1"/>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1"/>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1"/>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1"/>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1"/>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1"/>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1"/>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1"/>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1"/>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1"/>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1"/>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1"/>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1"/>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1"/>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1"/>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1"/>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1"/>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1"/>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1"/>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1"/>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1"/>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1"/>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1"/>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1"/>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1"/>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1"/>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1"/>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1"/>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1"/>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1"/>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1"/>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1"/>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1"/>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1"/>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1"/>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1"/>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1"/>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1"/>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1"/>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1"/>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1"/>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1"/>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1"/>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1"/>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1"/>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1"/>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1"/>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1"/>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1"/>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1"/>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1"/>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1"/>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1"/>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1"/>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1"/>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1"/>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1"/>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1"/>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1"/>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1"/>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1"/>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1"/>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1"/>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1"/>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1"/>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1"/>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1"/>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1"/>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1"/>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1"/>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1"/>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1"/>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1"/>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1"/>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1"/>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1"/>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1"/>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1"/>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1"/>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1"/>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1"/>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1"/>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1"/>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1"/>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1"/>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1"/>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1"/>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1"/>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1"/>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1"/>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1"/>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1"/>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1"/>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1"/>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1"/>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1"/>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1"/>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1"/>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1"/>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1"/>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1"/>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1"/>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1"/>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1"/>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1"/>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1"/>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1"/>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1"/>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1"/>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1"/>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1"/>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1"/>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1"/>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1"/>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1"/>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1"/>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1"/>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1"/>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1"/>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1"/>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1"/>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1"/>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1"/>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1"/>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1"/>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1"/>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1"/>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1"/>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1"/>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1"/>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1"/>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1"/>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1"/>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1"/>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1"/>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1"/>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1"/>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1"/>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1"/>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1"/>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1"/>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1"/>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1"/>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1"/>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1"/>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1"/>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1"/>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1"/>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1"/>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1"/>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1"/>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1"/>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1"/>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1"/>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1"/>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1"/>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1"/>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1"/>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1"/>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1"/>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1"/>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1"/>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1"/>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1"/>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1"/>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1"/>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1"/>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1"/>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1"/>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1"/>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1"/>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1"/>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1"/>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1"/>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1"/>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1"/>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1"/>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1"/>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1"/>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1"/>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1"/>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1"/>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1"/>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1"/>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1"/>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1"/>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1"/>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1"/>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1"/>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1"/>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1"/>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1"/>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1"/>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1"/>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1"/>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1"/>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1"/>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1"/>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1"/>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1"/>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1"/>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1"/>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1"/>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1"/>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1"/>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1"/>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1"/>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1"/>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1"/>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1"/>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1"/>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1"/>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1"/>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1"/>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1"/>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1"/>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1"/>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1"/>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1"/>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1"/>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1"/>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1"/>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1"/>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1"/>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1"/>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1"/>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1"/>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1"/>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1"/>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1"/>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1"/>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1"/>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1"/>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1"/>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1"/>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1"/>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1"/>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1"/>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1"/>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1"/>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1"/>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1"/>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1"/>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1"/>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1"/>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1"/>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1"/>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1"/>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1"/>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1"/>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1"/>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1"/>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1"/>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1"/>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1"/>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1"/>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1"/>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1"/>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1"/>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1"/>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1"/>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1"/>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1"/>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1"/>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1"/>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1"/>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1"/>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1"/>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1"/>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1"/>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1"/>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1"/>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1"/>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1"/>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1"/>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1"/>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1"/>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1"/>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1"/>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1"/>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1"/>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1"/>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1"/>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1"/>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1"/>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1"/>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1"/>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1"/>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1"/>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1"/>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1"/>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1"/>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1"/>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1"/>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1"/>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1"/>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1"/>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1"/>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1"/>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1"/>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1"/>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1"/>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1"/>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1"/>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1"/>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1"/>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1"/>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1"/>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1"/>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1"/>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1"/>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1"/>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1"/>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1"/>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1"/>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1"/>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1"/>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1"/>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1"/>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1"/>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1"/>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1"/>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1"/>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1"/>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1"/>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1"/>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1"/>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1"/>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1"/>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1"/>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1"/>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1"/>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1"/>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1"/>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1"/>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1"/>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1"/>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1"/>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1"/>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1"/>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1"/>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1"/>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1"/>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1"/>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1"/>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1"/>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1"/>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1"/>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1"/>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1"/>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1"/>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1"/>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1"/>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1"/>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1"/>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1"/>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4338" name="Google Shape;4338;p51"/>
          <p:cNvPicPr preferRelativeResize="0"/>
          <p:nvPr/>
        </p:nvPicPr>
        <p:blipFill rotWithShape="1">
          <a:blip r:embed="rId3">
            <a:alphaModFix/>
          </a:blip>
          <a:srcRect b="17891" l="0" r="4643" t="0"/>
          <a:stretch/>
        </p:blipFill>
        <p:spPr>
          <a:xfrm>
            <a:off x="2686250" y="1508325"/>
            <a:ext cx="3717702" cy="1828500"/>
          </a:xfrm>
          <a:prstGeom prst="rect">
            <a:avLst/>
          </a:prstGeom>
          <a:noFill/>
          <a:ln>
            <a:noFill/>
          </a:ln>
        </p:spPr>
      </p:pic>
      <p:sp>
        <p:nvSpPr>
          <p:cNvPr id="4339" name="Google Shape;4339;p51"/>
          <p:cNvSpPr/>
          <p:nvPr/>
        </p:nvSpPr>
        <p:spPr>
          <a:xfrm>
            <a:off x="2686250" y="1508325"/>
            <a:ext cx="3715800" cy="1828500"/>
          </a:xfrm>
          <a:prstGeom prst="rect">
            <a:avLst/>
          </a:prstGeom>
          <a:solidFill>
            <a:srgbClr val="FFFFFF">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1"/>
          <p:cNvSpPr txBox="1"/>
          <p:nvPr>
            <p:ph type="title"/>
          </p:nvPr>
        </p:nvSpPr>
        <p:spPr>
          <a:xfrm>
            <a:off x="723900" y="340225"/>
            <a:ext cx="7700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DIDACTIC RESOURCE</a:t>
            </a:r>
            <a:endParaRPr/>
          </a:p>
        </p:txBody>
      </p:sp>
      <p:grpSp>
        <p:nvGrpSpPr>
          <p:cNvPr id="4341" name="Google Shape;4341;p51"/>
          <p:cNvGrpSpPr/>
          <p:nvPr/>
        </p:nvGrpSpPr>
        <p:grpSpPr>
          <a:xfrm>
            <a:off x="4105884" y="1978788"/>
            <a:ext cx="874397" cy="879427"/>
            <a:chOff x="4105884" y="1978788"/>
            <a:chExt cx="874397" cy="879427"/>
          </a:xfrm>
        </p:grpSpPr>
        <p:sp>
          <p:nvSpPr>
            <p:cNvPr id="4342" name="Google Shape;4342;p51"/>
            <p:cNvSpPr/>
            <p:nvPr/>
          </p:nvSpPr>
          <p:spPr>
            <a:xfrm>
              <a:off x="4105884" y="1978788"/>
              <a:ext cx="874397" cy="879427"/>
            </a:xfrm>
            <a:custGeom>
              <a:rect b="b" l="l" r="r" t="t"/>
              <a:pathLst>
                <a:path extrusionOk="0" h="3679" w="3658">
                  <a:moveTo>
                    <a:pt x="1828" y="181"/>
                  </a:moveTo>
                  <a:cubicBezTo>
                    <a:pt x="2755" y="181"/>
                    <a:pt x="3499" y="925"/>
                    <a:pt x="3499" y="1851"/>
                  </a:cubicBezTo>
                  <a:cubicBezTo>
                    <a:pt x="3499" y="2776"/>
                    <a:pt x="2755" y="3522"/>
                    <a:pt x="1828" y="3522"/>
                  </a:cubicBezTo>
                  <a:cubicBezTo>
                    <a:pt x="904" y="3522"/>
                    <a:pt x="158" y="2776"/>
                    <a:pt x="158" y="1851"/>
                  </a:cubicBezTo>
                  <a:cubicBezTo>
                    <a:pt x="158" y="925"/>
                    <a:pt x="904" y="181"/>
                    <a:pt x="1828" y="181"/>
                  </a:cubicBezTo>
                  <a:close/>
                  <a:moveTo>
                    <a:pt x="1828" y="0"/>
                  </a:moveTo>
                  <a:cubicBezTo>
                    <a:pt x="814" y="0"/>
                    <a:pt x="1" y="834"/>
                    <a:pt x="1" y="1851"/>
                  </a:cubicBezTo>
                  <a:cubicBezTo>
                    <a:pt x="1" y="2866"/>
                    <a:pt x="814" y="3679"/>
                    <a:pt x="1828" y="3679"/>
                  </a:cubicBezTo>
                  <a:cubicBezTo>
                    <a:pt x="2845" y="3679"/>
                    <a:pt x="3658" y="2866"/>
                    <a:pt x="3658" y="1851"/>
                  </a:cubicBezTo>
                  <a:cubicBezTo>
                    <a:pt x="3658" y="834"/>
                    <a:pt x="2845" y="0"/>
                    <a:pt x="18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1"/>
            <p:cNvSpPr/>
            <p:nvPr/>
          </p:nvSpPr>
          <p:spPr>
            <a:xfrm>
              <a:off x="4419026" y="2221414"/>
              <a:ext cx="345408" cy="399436"/>
            </a:xfrm>
            <a:custGeom>
              <a:rect b="b" l="l" r="r" t="t"/>
              <a:pathLst>
                <a:path extrusionOk="0" h="1671" w="1445">
                  <a:moveTo>
                    <a:pt x="0" y="0"/>
                  </a:moveTo>
                  <a:lnTo>
                    <a:pt x="0" y="836"/>
                  </a:lnTo>
                  <a:lnTo>
                    <a:pt x="0" y="1671"/>
                  </a:lnTo>
                  <a:lnTo>
                    <a:pt x="723" y="1243"/>
                  </a:lnTo>
                  <a:lnTo>
                    <a:pt x="1445" y="836"/>
                  </a:lnTo>
                  <a:lnTo>
                    <a:pt x="723" y="40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4" name="Google Shape;4344;p51"/>
          <p:cNvSpPr txBox="1"/>
          <p:nvPr>
            <p:ph idx="4294967295" type="subTitle"/>
          </p:nvPr>
        </p:nvSpPr>
        <p:spPr>
          <a:xfrm>
            <a:off x="2037600" y="3942371"/>
            <a:ext cx="5068800" cy="617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It’s a gas giant and the biggest planet in our Solar System. Jupiter is the fourth-brightest object </a:t>
            </a:r>
            <a:endParaRPr/>
          </a:p>
        </p:txBody>
      </p:sp>
      <p:sp>
        <p:nvSpPr>
          <p:cNvPr id="4345" name="Google Shape;4345;p51"/>
          <p:cNvSpPr txBox="1"/>
          <p:nvPr>
            <p:ph idx="4294967295" type="subTitle"/>
          </p:nvPr>
        </p:nvSpPr>
        <p:spPr>
          <a:xfrm>
            <a:off x="2035725" y="3625850"/>
            <a:ext cx="5068800" cy="393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WE EARN BEST WHEN WE SEE AND HEAR</a:t>
            </a:r>
            <a:endParaRPr b="1" sz="1700">
              <a:latin typeface="Roboto Condensed"/>
              <a:ea typeface="Roboto Condensed"/>
              <a:cs typeface="Roboto Condensed"/>
              <a:sym typeface="Roboto Condense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9" name="Shape 4349"/>
        <p:cNvGrpSpPr/>
        <p:nvPr/>
      </p:nvGrpSpPr>
      <p:grpSpPr>
        <a:xfrm>
          <a:off x="0" y="0"/>
          <a:ext cx="0" cy="0"/>
          <a:chOff x="0" y="0"/>
          <a:chExt cx="0" cy="0"/>
        </a:xfrm>
      </p:grpSpPr>
      <p:grpSp>
        <p:nvGrpSpPr>
          <p:cNvPr id="4350" name="Google Shape;4350;p52"/>
          <p:cNvGrpSpPr/>
          <p:nvPr/>
        </p:nvGrpSpPr>
        <p:grpSpPr>
          <a:xfrm>
            <a:off x="2584866" y="909166"/>
            <a:ext cx="3974269" cy="3191570"/>
            <a:chOff x="2359402" y="1023104"/>
            <a:chExt cx="1881043" cy="1510588"/>
          </a:xfrm>
        </p:grpSpPr>
        <p:sp>
          <p:nvSpPr>
            <p:cNvPr id="4351" name="Google Shape;4351;p52"/>
            <p:cNvSpPr/>
            <p:nvPr/>
          </p:nvSpPr>
          <p:spPr>
            <a:xfrm>
              <a:off x="2467545" y="1023104"/>
              <a:ext cx="1621189" cy="1491310"/>
            </a:xfrm>
            <a:custGeom>
              <a:rect b="b" l="l" r="r" t="t"/>
              <a:pathLst>
                <a:path extrusionOk="0" h="13997" w="15216">
                  <a:moveTo>
                    <a:pt x="4855" y="0"/>
                  </a:moveTo>
                  <a:lnTo>
                    <a:pt x="0" y="2935"/>
                  </a:lnTo>
                  <a:lnTo>
                    <a:pt x="271" y="8600"/>
                  </a:lnTo>
                  <a:lnTo>
                    <a:pt x="10363" y="13997"/>
                  </a:lnTo>
                  <a:lnTo>
                    <a:pt x="15216" y="11084"/>
                  </a:lnTo>
                  <a:lnTo>
                    <a:pt x="14945" y="5418"/>
                  </a:lnTo>
                  <a:lnTo>
                    <a:pt x="48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2"/>
            <p:cNvSpPr/>
            <p:nvPr/>
          </p:nvSpPr>
          <p:spPr>
            <a:xfrm>
              <a:off x="2760968" y="2242398"/>
              <a:ext cx="272009" cy="27200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2"/>
            <p:cNvSpPr/>
            <p:nvPr/>
          </p:nvSpPr>
          <p:spPr>
            <a:xfrm>
              <a:off x="2722505" y="2203936"/>
              <a:ext cx="272009" cy="269452"/>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2"/>
            <p:cNvSpPr/>
            <p:nvPr/>
          </p:nvSpPr>
          <p:spPr>
            <a:xfrm>
              <a:off x="2816371" y="2297801"/>
              <a:ext cx="235891" cy="235891"/>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2"/>
            <p:cNvSpPr/>
            <p:nvPr/>
          </p:nvSpPr>
          <p:spPr>
            <a:xfrm>
              <a:off x="2700983" y="2182414"/>
              <a:ext cx="235784" cy="235784"/>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2"/>
            <p:cNvSpPr/>
            <p:nvPr/>
          </p:nvSpPr>
          <p:spPr>
            <a:xfrm>
              <a:off x="2895640" y="2377070"/>
              <a:ext cx="156621" cy="156621"/>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2"/>
            <p:cNvSpPr/>
            <p:nvPr/>
          </p:nvSpPr>
          <p:spPr>
            <a:xfrm>
              <a:off x="2703221" y="2184651"/>
              <a:ext cx="156621" cy="156621"/>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2"/>
            <p:cNvSpPr/>
            <p:nvPr/>
          </p:nvSpPr>
          <p:spPr>
            <a:xfrm>
              <a:off x="2390620" y="1251429"/>
              <a:ext cx="1775146" cy="1036896"/>
            </a:xfrm>
            <a:custGeom>
              <a:rect b="b" l="l" r="r" t="t"/>
              <a:pathLst>
                <a:path extrusionOk="0" h="9732" w="16661">
                  <a:moveTo>
                    <a:pt x="2823" y="1"/>
                  </a:moveTo>
                  <a:lnTo>
                    <a:pt x="0" y="4855"/>
                  </a:lnTo>
                  <a:lnTo>
                    <a:pt x="2823" y="9732"/>
                  </a:lnTo>
                  <a:lnTo>
                    <a:pt x="13839" y="9732"/>
                  </a:lnTo>
                  <a:lnTo>
                    <a:pt x="16660" y="4855"/>
                  </a:lnTo>
                  <a:lnTo>
                    <a:pt x="138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2"/>
            <p:cNvSpPr/>
            <p:nvPr/>
          </p:nvSpPr>
          <p:spPr>
            <a:xfrm>
              <a:off x="3886609" y="1140836"/>
              <a:ext cx="146926" cy="144368"/>
            </a:xfrm>
            <a:custGeom>
              <a:rect b="b" l="l" r="r" t="t"/>
              <a:pathLst>
                <a:path extrusionOk="0" h="1355" w="1379">
                  <a:moveTo>
                    <a:pt x="678" y="181"/>
                  </a:moveTo>
                  <a:cubicBezTo>
                    <a:pt x="972" y="181"/>
                    <a:pt x="1175" y="407"/>
                    <a:pt x="1175" y="678"/>
                  </a:cubicBezTo>
                  <a:cubicBezTo>
                    <a:pt x="1175" y="949"/>
                    <a:pt x="972" y="1174"/>
                    <a:pt x="678" y="1174"/>
                  </a:cubicBezTo>
                  <a:cubicBezTo>
                    <a:pt x="407" y="1174"/>
                    <a:pt x="181" y="949"/>
                    <a:pt x="181" y="678"/>
                  </a:cubicBezTo>
                  <a:cubicBezTo>
                    <a:pt x="181" y="407"/>
                    <a:pt x="407" y="181"/>
                    <a:pt x="678" y="181"/>
                  </a:cubicBezTo>
                  <a:close/>
                  <a:moveTo>
                    <a:pt x="678" y="0"/>
                  </a:moveTo>
                  <a:cubicBezTo>
                    <a:pt x="317" y="0"/>
                    <a:pt x="1" y="295"/>
                    <a:pt x="1" y="678"/>
                  </a:cubicBezTo>
                  <a:cubicBezTo>
                    <a:pt x="1" y="1062"/>
                    <a:pt x="317" y="1355"/>
                    <a:pt x="678" y="1355"/>
                  </a:cubicBezTo>
                  <a:cubicBezTo>
                    <a:pt x="1063" y="1355"/>
                    <a:pt x="1379" y="1062"/>
                    <a:pt x="1379" y="678"/>
                  </a:cubicBezTo>
                  <a:cubicBezTo>
                    <a:pt x="1379" y="295"/>
                    <a:pt x="1063"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2"/>
            <p:cNvSpPr/>
            <p:nvPr/>
          </p:nvSpPr>
          <p:spPr>
            <a:xfrm>
              <a:off x="2359402" y="2115078"/>
              <a:ext cx="1320519" cy="209254"/>
            </a:xfrm>
            <a:custGeom>
              <a:rect b="b" l="l" r="r" t="t"/>
              <a:pathLst>
                <a:path extrusionOk="0" h="1964" w="12394">
                  <a:moveTo>
                    <a:pt x="564" y="0"/>
                  </a:moveTo>
                  <a:lnTo>
                    <a:pt x="1" y="970"/>
                  </a:lnTo>
                  <a:lnTo>
                    <a:pt x="564" y="1963"/>
                  </a:lnTo>
                  <a:lnTo>
                    <a:pt x="11830" y="1963"/>
                  </a:lnTo>
                  <a:lnTo>
                    <a:pt x="12393" y="970"/>
                  </a:lnTo>
                  <a:lnTo>
                    <a:pt x="11830" y="0"/>
                  </a:lnTo>
                  <a:close/>
                </a:path>
              </a:pathLst>
            </a:custGeom>
            <a:solidFill>
              <a:srgbClr val="FFFFFF"/>
            </a:solidFill>
            <a:ln cap="flat" cmpd="sng" w="19050">
              <a:solidFill>
                <a:srgbClr val="000000"/>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2"/>
            <p:cNvSpPr/>
            <p:nvPr/>
          </p:nvSpPr>
          <p:spPr>
            <a:xfrm>
              <a:off x="3059186" y="1124108"/>
              <a:ext cx="272009" cy="269452"/>
            </a:xfrm>
            <a:custGeom>
              <a:rect b="b" l="l" r="r" t="t"/>
              <a:pathLst>
                <a:path extrusionOk="0" h="2529" w="2553">
                  <a:moveTo>
                    <a:pt x="2349" y="0"/>
                  </a:moveTo>
                  <a:lnTo>
                    <a:pt x="1" y="2325"/>
                  </a:lnTo>
                  <a:cubicBezTo>
                    <a:pt x="91" y="2415"/>
                    <a:pt x="205" y="2484"/>
                    <a:pt x="295" y="2529"/>
                  </a:cubicBezTo>
                  <a:lnTo>
                    <a:pt x="2553" y="293"/>
                  </a:lnTo>
                  <a:cubicBezTo>
                    <a:pt x="2484" y="181"/>
                    <a:pt x="2417" y="91"/>
                    <a:pt x="23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2"/>
            <p:cNvSpPr/>
            <p:nvPr/>
          </p:nvSpPr>
          <p:spPr>
            <a:xfrm>
              <a:off x="3020723" y="1085646"/>
              <a:ext cx="272009" cy="269452"/>
            </a:xfrm>
            <a:custGeom>
              <a:rect b="b" l="l" r="r" t="t"/>
              <a:pathLst>
                <a:path extrusionOk="0" h="2529" w="2553">
                  <a:moveTo>
                    <a:pt x="2237" y="0"/>
                  </a:moveTo>
                  <a:lnTo>
                    <a:pt x="1" y="2234"/>
                  </a:lnTo>
                  <a:cubicBezTo>
                    <a:pt x="69" y="2348"/>
                    <a:pt x="136" y="2438"/>
                    <a:pt x="205" y="2529"/>
                  </a:cubicBezTo>
                  <a:lnTo>
                    <a:pt x="2553" y="202"/>
                  </a:lnTo>
                  <a:cubicBezTo>
                    <a:pt x="2439" y="112"/>
                    <a:pt x="2348" y="45"/>
                    <a:pt x="2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2"/>
            <p:cNvSpPr/>
            <p:nvPr/>
          </p:nvSpPr>
          <p:spPr>
            <a:xfrm>
              <a:off x="3114695" y="1179298"/>
              <a:ext cx="235784" cy="235891"/>
            </a:xfrm>
            <a:custGeom>
              <a:rect b="b" l="l" r="r" t="t"/>
              <a:pathLst>
                <a:path extrusionOk="0" h="2214" w="2213">
                  <a:moveTo>
                    <a:pt x="2122" y="1"/>
                  </a:moveTo>
                  <a:lnTo>
                    <a:pt x="0" y="2123"/>
                  </a:lnTo>
                  <a:cubicBezTo>
                    <a:pt x="135" y="2168"/>
                    <a:pt x="271" y="2191"/>
                    <a:pt x="428" y="2213"/>
                  </a:cubicBezTo>
                  <a:lnTo>
                    <a:pt x="2212" y="407"/>
                  </a:lnTo>
                  <a:cubicBezTo>
                    <a:pt x="2212" y="272"/>
                    <a:pt x="2167" y="136"/>
                    <a:pt x="2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2"/>
            <p:cNvSpPr/>
            <p:nvPr/>
          </p:nvSpPr>
          <p:spPr>
            <a:xfrm>
              <a:off x="2999201" y="1063911"/>
              <a:ext cx="235784" cy="235784"/>
            </a:xfrm>
            <a:custGeom>
              <a:rect b="b" l="l" r="r" t="t"/>
              <a:pathLst>
                <a:path extrusionOk="0" h="2213" w="2213">
                  <a:moveTo>
                    <a:pt x="1806" y="0"/>
                  </a:moveTo>
                  <a:lnTo>
                    <a:pt x="0" y="1806"/>
                  </a:lnTo>
                  <a:cubicBezTo>
                    <a:pt x="22" y="1942"/>
                    <a:pt x="46" y="2077"/>
                    <a:pt x="112" y="2212"/>
                  </a:cubicBezTo>
                  <a:lnTo>
                    <a:pt x="2213" y="90"/>
                  </a:lnTo>
                  <a:cubicBezTo>
                    <a:pt x="2099" y="45"/>
                    <a:pt x="1942" y="24"/>
                    <a:pt x="1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2"/>
            <p:cNvSpPr/>
            <p:nvPr/>
          </p:nvSpPr>
          <p:spPr>
            <a:xfrm>
              <a:off x="3193964" y="1258780"/>
              <a:ext cx="156515" cy="156408"/>
            </a:xfrm>
            <a:custGeom>
              <a:rect b="b" l="l" r="r" t="t"/>
              <a:pathLst>
                <a:path extrusionOk="0" h="1468" w="1469">
                  <a:moveTo>
                    <a:pt x="1468" y="1"/>
                  </a:moveTo>
                  <a:lnTo>
                    <a:pt x="0" y="1467"/>
                  </a:lnTo>
                  <a:cubicBezTo>
                    <a:pt x="361" y="1422"/>
                    <a:pt x="722" y="1265"/>
                    <a:pt x="993" y="994"/>
                  </a:cubicBezTo>
                  <a:cubicBezTo>
                    <a:pt x="1288" y="699"/>
                    <a:pt x="1445" y="362"/>
                    <a:pt x="14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2"/>
            <p:cNvSpPr/>
            <p:nvPr/>
          </p:nvSpPr>
          <p:spPr>
            <a:xfrm>
              <a:off x="3001545" y="1063911"/>
              <a:ext cx="156515" cy="156515"/>
            </a:xfrm>
            <a:custGeom>
              <a:rect b="b" l="l" r="r" t="t"/>
              <a:pathLst>
                <a:path extrusionOk="0" h="1469" w="1469">
                  <a:moveTo>
                    <a:pt x="1468" y="0"/>
                  </a:moveTo>
                  <a:lnTo>
                    <a:pt x="1468" y="0"/>
                  </a:lnTo>
                  <a:cubicBezTo>
                    <a:pt x="1107" y="45"/>
                    <a:pt x="746" y="204"/>
                    <a:pt x="475" y="475"/>
                  </a:cubicBezTo>
                  <a:cubicBezTo>
                    <a:pt x="181" y="746"/>
                    <a:pt x="24" y="1107"/>
                    <a:pt x="0" y="1468"/>
                  </a:cubicBezTo>
                  <a:lnTo>
                    <a:pt x="14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2"/>
            <p:cNvSpPr/>
            <p:nvPr/>
          </p:nvSpPr>
          <p:spPr>
            <a:xfrm>
              <a:off x="2390620" y="1912963"/>
              <a:ext cx="375251" cy="64992"/>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2"/>
            <p:cNvSpPr/>
            <p:nvPr/>
          </p:nvSpPr>
          <p:spPr>
            <a:xfrm>
              <a:off x="3862530" y="1624334"/>
              <a:ext cx="377915" cy="62648"/>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2"/>
            <p:cNvSpPr/>
            <p:nvPr/>
          </p:nvSpPr>
          <p:spPr>
            <a:xfrm>
              <a:off x="2505029" y="1302037"/>
              <a:ext cx="189970" cy="190076"/>
            </a:xfrm>
            <a:custGeom>
              <a:rect b="b" l="l" r="r" t="t"/>
              <a:pathLst>
                <a:path extrusionOk="0" h="1784" w="1783">
                  <a:moveTo>
                    <a:pt x="880" y="272"/>
                  </a:moveTo>
                  <a:lnTo>
                    <a:pt x="1512" y="904"/>
                  </a:lnTo>
                  <a:lnTo>
                    <a:pt x="880" y="1513"/>
                  </a:lnTo>
                  <a:lnTo>
                    <a:pt x="248" y="904"/>
                  </a:lnTo>
                  <a:lnTo>
                    <a:pt x="880" y="272"/>
                  </a:lnTo>
                  <a:close/>
                  <a:moveTo>
                    <a:pt x="880" y="1"/>
                  </a:moveTo>
                  <a:lnTo>
                    <a:pt x="0" y="904"/>
                  </a:lnTo>
                  <a:lnTo>
                    <a:pt x="880" y="1783"/>
                  </a:lnTo>
                  <a:lnTo>
                    <a:pt x="1783" y="904"/>
                  </a:lnTo>
                  <a:lnTo>
                    <a:pt x="8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2"/>
            <p:cNvSpPr/>
            <p:nvPr/>
          </p:nvSpPr>
          <p:spPr>
            <a:xfrm>
              <a:off x="3732653" y="1989994"/>
              <a:ext cx="166210" cy="125190"/>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2"/>
            <p:cNvSpPr/>
            <p:nvPr/>
          </p:nvSpPr>
          <p:spPr>
            <a:xfrm>
              <a:off x="3472898" y="2372276"/>
              <a:ext cx="19391" cy="113257"/>
            </a:xfrm>
            <a:custGeom>
              <a:rect b="b" l="l" r="r" t="t"/>
              <a:pathLst>
                <a:path extrusionOk="0" h="1063" w="182">
                  <a:moveTo>
                    <a:pt x="1" y="1"/>
                  </a:moveTo>
                  <a:lnTo>
                    <a:pt x="1" y="1063"/>
                  </a:lnTo>
                  <a:lnTo>
                    <a:pt x="181" y="1063"/>
                  </a:lnTo>
                  <a:lnTo>
                    <a:pt x="1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2"/>
            <p:cNvSpPr/>
            <p:nvPr/>
          </p:nvSpPr>
          <p:spPr>
            <a:xfrm>
              <a:off x="3427297" y="2418090"/>
              <a:ext cx="113044" cy="21629"/>
            </a:xfrm>
            <a:custGeom>
              <a:rect b="b" l="l" r="r" t="t"/>
              <a:pathLst>
                <a:path extrusionOk="0" h="203" w="1061">
                  <a:moveTo>
                    <a:pt x="1" y="1"/>
                  </a:moveTo>
                  <a:lnTo>
                    <a:pt x="1" y="203"/>
                  </a:lnTo>
                  <a:lnTo>
                    <a:pt x="1061" y="203"/>
                  </a:lnTo>
                  <a:lnTo>
                    <a:pt x="10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3" name="Google Shape;4373;p52"/>
          <p:cNvSpPr txBox="1"/>
          <p:nvPr>
            <p:ph idx="1" type="subTitle"/>
          </p:nvPr>
        </p:nvSpPr>
        <p:spPr>
          <a:xfrm>
            <a:off x="2821325" y="3200469"/>
            <a:ext cx="2324700" cy="3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MULTIPLE CHOICE</a:t>
            </a:r>
            <a:endParaRPr/>
          </a:p>
        </p:txBody>
      </p:sp>
      <p:sp>
        <p:nvSpPr>
          <p:cNvPr id="4374" name="Google Shape;4374;p52"/>
          <p:cNvSpPr txBox="1"/>
          <p:nvPr>
            <p:ph type="title"/>
          </p:nvPr>
        </p:nvSpPr>
        <p:spPr>
          <a:xfrm>
            <a:off x="3110409" y="1471407"/>
            <a:ext cx="2779200" cy="2006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8" name="Shape 4378"/>
        <p:cNvGrpSpPr/>
        <p:nvPr/>
      </p:nvGrpSpPr>
      <p:grpSpPr>
        <a:xfrm>
          <a:off x="0" y="0"/>
          <a:ext cx="0" cy="0"/>
          <a:chOff x="0" y="0"/>
          <a:chExt cx="0" cy="0"/>
        </a:xfrm>
      </p:grpSpPr>
      <p:grpSp>
        <p:nvGrpSpPr>
          <p:cNvPr id="4379" name="Google Shape;4379;p53"/>
          <p:cNvGrpSpPr/>
          <p:nvPr/>
        </p:nvGrpSpPr>
        <p:grpSpPr>
          <a:xfrm>
            <a:off x="1100946" y="1726045"/>
            <a:ext cx="6941444" cy="2305478"/>
            <a:chOff x="1100946" y="1726045"/>
            <a:chExt cx="6941444" cy="2305478"/>
          </a:xfrm>
        </p:grpSpPr>
        <p:sp>
          <p:nvSpPr>
            <p:cNvPr id="4380" name="Google Shape;4380;p53"/>
            <p:cNvSpPr/>
            <p:nvPr/>
          </p:nvSpPr>
          <p:spPr>
            <a:xfrm>
              <a:off x="1245392" y="1870491"/>
              <a:ext cx="1733598" cy="2161031"/>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1"/>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1" name="Google Shape;4381;p53"/>
            <p:cNvGrpSpPr/>
            <p:nvPr/>
          </p:nvGrpSpPr>
          <p:grpSpPr>
            <a:xfrm>
              <a:off x="1107033" y="1726123"/>
              <a:ext cx="1733659" cy="2161096"/>
              <a:chOff x="4640100" y="1954800"/>
              <a:chExt cx="1521154" cy="1896197"/>
            </a:xfrm>
          </p:grpSpPr>
          <p:sp>
            <p:nvSpPr>
              <p:cNvPr id="4382" name="Google Shape;4382;p53"/>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3"/>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84" name="Google Shape;4384;p53"/>
            <p:cNvSpPr/>
            <p:nvPr/>
          </p:nvSpPr>
          <p:spPr>
            <a:xfrm>
              <a:off x="1100946" y="1726045"/>
              <a:ext cx="1733598" cy="2161031"/>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5" name="Google Shape;4385;p53"/>
            <p:cNvGrpSpPr/>
            <p:nvPr/>
          </p:nvGrpSpPr>
          <p:grpSpPr>
            <a:xfrm>
              <a:off x="3632641" y="1726045"/>
              <a:ext cx="1878046" cy="2305478"/>
              <a:chOff x="3633590" y="1705867"/>
              <a:chExt cx="1531723" cy="1880335"/>
            </a:xfrm>
          </p:grpSpPr>
          <p:sp>
            <p:nvSpPr>
              <p:cNvPr id="4386" name="Google Shape;4386;p53"/>
              <p:cNvSpPr/>
              <p:nvPr/>
            </p:nvSpPr>
            <p:spPr>
              <a:xfrm>
                <a:off x="3751399" y="1823677"/>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2"/>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7" name="Google Shape;4387;p53"/>
              <p:cNvGrpSpPr/>
              <p:nvPr/>
            </p:nvGrpSpPr>
            <p:grpSpPr>
              <a:xfrm>
                <a:off x="3638403" y="1705867"/>
                <a:ext cx="1413913" cy="1762515"/>
                <a:chOff x="4640100" y="1954800"/>
                <a:chExt cx="1521154" cy="1896197"/>
              </a:xfrm>
            </p:grpSpPr>
            <p:sp>
              <p:nvSpPr>
                <p:cNvPr id="4388" name="Google Shape;4388;p53"/>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3"/>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0" name="Google Shape;4390;p53"/>
              <p:cNvSpPr/>
              <p:nvPr/>
            </p:nvSpPr>
            <p:spPr>
              <a:xfrm>
                <a:off x="3633590" y="170586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53"/>
            <p:cNvGrpSpPr/>
            <p:nvPr/>
          </p:nvGrpSpPr>
          <p:grpSpPr>
            <a:xfrm>
              <a:off x="6164344" y="1726045"/>
              <a:ext cx="1878046" cy="2305478"/>
              <a:chOff x="6143265" y="1705867"/>
              <a:chExt cx="1531723" cy="1880335"/>
            </a:xfrm>
          </p:grpSpPr>
          <p:sp>
            <p:nvSpPr>
              <p:cNvPr id="4392" name="Google Shape;4392;p53"/>
              <p:cNvSpPr/>
              <p:nvPr/>
            </p:nvSpPr>
            <p:spPr>
              <a:xfrm>
                <a:off x="6261074" y="1823677"/>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3"/>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3" name="Google Shape;4393;p53"/>
              <p:cNvGrpSpPr/>
              <p:nvPr/>
            </p:nvGrpSpPr>
            <p:grpSpPr>
              <a:xfrm>
                <a:off x="6148078" y="1705867"/>
                <a:ext cx="1413913" cy="1762515"/>
                <a:chOff x="4640100" y="1954800"/>
                <a:chExt cx="1521154" cy="1896197"/>
              </a:xfrm>
            </p:grpSpPr>
            <p:sp>
              <p:nvSpPr>
                <p:cNvPr id="4394" name="Google Shape;4394;p53"/>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3"/>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6" name="Google Shape;4396;p53"/>
              <p:cNvSpPr/>
              <p:nvPr/>
            </p:nvSpPr>
            <p:spPr>
              <a:xfrm>
                <a:off x="6143265" y="170586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97" name="Google Shape;4397;p53"/>
          <p:cNvSpPr txBox="1"/>
          <p:nvPr>
            <p:ph idx="9" type="title"/>
          </p:nvPr>
        </p:nvSpPr>
        <p:spPr>
          <a:xfrm>
            <a:off x="720000" y="338775"/>
            <a:ext cx="7704000" cy="1129500"/>
          </a:xfrm>
          <a:prstGeom prst="rect">
            <a:avLst/>
          </a:prstGeom>
        </p:spPr>
        <p:txBody>
          <a:bodyPr anchorCtr="0" anchor="t" bIns="91425" lIns="274300" spcFirstLastPara="1" rIns="274300" wrap="square" tIns="91425">
            <a:noAutofit/>
          </a:bodyPr>
          <a:lstStyle/>
          <a:p>
            <a:pPr indent="0" lvl="0" marL="0" rtl="0" algn="ctr">
              <a:spcBef>
                <a:spcPts val="0"/>
              </a:spcBef>
              <a:spcAft>
                <a:spcPts val="0"/>
              </a:spcAft>
              <a:buNone/>
            </a:pPr>
            <a:r>
              <a:rPr lang="en"/>
              <a:t>HOW LONG DOES IT TAKE? CHOOSE THE RIGHT ONE</a:t>
            </a:r>
            <a:endParaRPr/>
          </a:p>
        </p:txBody>
      </p:sp>
      <p:sp>
        <p:nvSpPr>
          <p:cNvPr id="4398" name="Google Shape;4398;p53"/>
          <p:cNvSpPr txBox="1"/>
          <p:nvPr>
            <p:ph type="title"/>
          </p:nvPr>
        </p:nvSpPr>
        <p:spPr>
          <a:xfrm>
            <a:off x="1100981" y="1825725"/>
            <a:ext cx="17169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60 days</a:t>
            </a:r>
            <a:endParaRPr/>
          </a:p>
        </p:txBody>
      </p:sp>
      <p:sp>
        <p:nvSpPr>
          <p:cNvPr id="4399" name="Google Shape;4399;p53"/>
          <p:cNvSpPr txBox="1"/>
          <p:nvPr>
            <p:ph idx="2" type="title"/>
          </p:nvPr>
        </p:nvSpPr>
        <p:spPr>
          <a:xfrm>
            <a:off x="3632803" y="1825725"/>
            <a:ext cx="17166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24h</a:t>
            </a:r>
            <a:endParaRPr/>
          </a:p>
        </p:txBody>
      </p:sp>
      <p:sp>
        <p:nvSpPr>
          <p:cNvPr id="4400" name="Google Shape;4400;p53"/>
          <p:cNvSpPr txBox="1"/>
          <p:nvPr>
            <p:ph idx="4" type="title"/>
          </p:nvPr>
        </p:nvSpPr>
        <p:spPr>
          <a:xfrm>
            <a:off x="6191441" y="1825725"/>
            <a:ext cx="16890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3600s</a:t>
            </a:r>
            <a:endParaRPr/>
          </a:p>
        </p:txBody>
      </p:sp>
      <p:sp>
        <p:nvSpPr>
          <p:cNvPr id="4401" name="Google Shape;4401;p53"/>
          <p:cNvSpPr txBox="1"/>
          <p:nvPr>
            <p:ph idx="1" type="subTitle"/>
          </p:nvPr>
        </p:nvSpPr>
        <p:spPr>
          <a:xfrm>
            <a:off x="1214800" y="3088742"/>
            <a:ext cx="14892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Earths is the Sun’s mass</a:t>
            </a:r>
            <a:endParaRPr/>
          </a:p>
        </p:txBody>
      </p:sp>
      <p:sp>
        <p:nvSpPr>
          <p:cNvPr id="4402" name="Google Shape;4402;p53"/>
          <p:cNvSpPr txBox="1"/>
          <p:nvPr>
            <p:ph idx="3" type="subTitle"/>
          </p:nvPr>
        </p:nvSpPr>
        <p:spPr>
          <a:xfrm>
            <a:off x="3746288" y="3088742"/>
            <a:ext cx="14892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Is Jupiter’s rotation period</a:t>
            </a:r>
            <a:endParaRPr/>
          </a:p>
        </p:txBody>
      </p:sp>
      <p:sp>
        <p:nvSpPr>
          <p:cNvPr id="4403" name="Google Shape;4403;p53"/>
          <p:cNvSpPr txBox="1"/>
          <p:nvPr>
            <p:ph idx="5" type="subTitle"/>
          </p:nvPr>
        </p:nvSpPr>
        <p:spPr>
          <a:xfrm>
            <a:off x="6290453" y="3088742"/>
            <a:ext cx="14892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a:t>
            </a:r>
            <a:r>
              <a:rPr lang="en"/>
              <a:t>istance to second planet</a:t>
            </a:r>
            <a:endParaRPr/>
          </a:p>
        </p:txBody>
      </p:sp>
      <p:sp>
        <p:nvSpPr>
          <p:cNvPr id="4404" name="Google Shape;4404;p53"/>
          <p:cNvSpPr txBox="1"/>
          <p:nvPr>
            <p:ph idx="6" type="subTitle"/>
          </p:nvPr>
        </p:nvSpPr>
        <p:spPr>
          <a:xfrm>
            <a:off x="1214800" y="2766596"/>
            <a:ext cx="14892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DAYS</a:t>
            </a:r>
            <a:endParaRPr/>
          </a:p>
        </p:txBody>
      </p:sp>
      <p:sp>
        <p:nvSpPr>
          <p:cNvPr id="4405" name="Google Shape;4405;p53"/>
          <p:cNvSpPr txBox="1"/>
          <p:nvPr>
            <p:ph idx="7" type="subTitle"/>
          </p:nvPr>
        </p:nvSpPr>
        <p:spPr>
          <a:xfrm>
            <a:off x="3746286" y="2766596"/>
            <a:ext cx="14892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HOURS</a:t>
            </a:r>
            <a:endParaRPr/>
          </a:p>
        </p:txBody>
      </p:sp>
      <p:sp>
        <p:nvSpPr>
          <p:cNvPr id="4406" name="Google Shape;4406;p53"/>
          <p:cNvSpPr txBox="1"/>
          <p:nvPr>
            <p:ph idx="8" type="subTitle"/>
          </p:nvPr>
        </p:nvSpPr>
        <p:spPr>
          <a:xfrm>
            <a:off x="6290451" y="2766596"/>
            <a:ext cx="14892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SECONDS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0" name="Shape 4410"/>
        <p:cNvGrpSpPr/>
        <p:nvPr/>
      </p:nvGrpSpPr>
      <p:grpSpPr>
        <a:xfrm>
          <a:off x="0" y="0"/>
          <a:ext cx="0" cy="0"/>
          <a:chOff x="0" y="0"/>
          <a:chExt cx="0" cy="0"/>
        </a:xfrm>
      </p:grpSpPr>
      <p:sp>
        <p:nvSpPr>
          <p:cNvPr id="4411" name="Google Shape;4411;p54"/>
          <p:cNvSpPr/>
          <p:nvPr/>
        </p:nvSpPr>
        <p:spPr>
          <a:xfrm>
            <a:off x="5185890" y="1173053"/>
            <a:ext cx="1582708" cy="1582724"/>
          </a:xfrm>
          <a:custGeom>
            <a:rect b="b" l="l" r="r" t="t"/>
            <a:pathLst>
              <a:path extrusionOk="0" h="6457" w="6457">
                <a:moveTo>
                  <a:pt x="3229" y="0"/>
                </a:moveTo>
                <a:cubicBezTo>
                  <a:pt x="1445" y="0"/>
                  <a:pt x="0" y="1445"/>
                  <a:pt x="0" y="3229"/>
                </a:cubicBezTo>
                <a:cubicBezTo>
                  <a:pt x="0" y="5012"/>
                  <a:pt x="1445" y="6456"/>
                  <a:pt x="3229" y="6456"/>
                </a:cubicBezTo>
                <a:cubicBezTo>
                  <a:pt x="5012" y="6456"/>
                  <a:pt x="6457" y="5012"/>
                  <a:pt x="6457" y="3229"/>
                </a:cubicBezTo>
                <a:cubicBezTo>
                  <a:pt x="6457" y="1445"/>
                  <a:pt x="5012" y="0"/>
                  <a:pt x="3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4"/>
          <p:cNvSpPr/>
          <p:nvPr/>
        </p:nvSpPr>
        <p:spPr>
          <a:xfrm>
            <a:off x="6159742" y="3142817"/>
            <a:ext cx="592443" cy="127706"/>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4"/>
          <p:cNvSpPr/>
          <p:nvPr/>
        </p:nvSpPr>
        <p:spPr>
          <a:xfrm>
            <a:off x="2286150" y="2064055"/>
            <a:ext cx="1505496" cy="138246"/>
          </a:xfrm>
          <a:custGeom>
            <a:rect b="b" l="l" r="r" t="t"/>
            <a:pathLst>
              <a:path extrusionOk="0" h="564" w="6142">
                <a:moveTo>
                  <a:pt x="1" y="1"/>
                </a:moveTo>
                <a:lnTo>
                  <a:pt x="1" y="91"/>
                </a:lnTo>
                <a:cubicBezTo>
                  <a:pt x="160" y="91"/>
                  <a:pt x="227" y="181"/>
                  <a:pt x="317" y="317"/>
                </a:cubicBezTo>
                <a:cubicBezTo>
                  <a:pt x="386" y="429"/>
                  <a:pt x="498" y="564"/>
                  <a:pt x="678" y="564"/>
                </a:cubicBezTo>
                <a:cubicBezTo>
                  <a:pt x="882" y="564"/>
                  <a:pt x="973" y="429"/>
                  <a:pt x="1063" y="317"/>
                </a:cubicBezTo>
                <a:cubicBezTo>
                  <a:pt x="1153" y="181"/>
                  <a:pt x="1220" y="91"/>
                  <a:pt x="1379" y="91"/>
                </a:cubicBezTo>
                <a:cubicBezTo>
                  <a:pt x="1514" y="91"/>
                  <a:pt x="1581" y="181"/>
                  <a:pt x="1672" y="317"/>
                </a:cubicBezTo>
                <a:cubicBezTo>
                  <a:pt x="1762" y="429"/>
                  <a:pt x="1852" y="564"/>
                  <a:pt x="2056" y="564"/>
                </a:cubicBezTo>
                <a:cubicBezTo>
                  <a:pt x="2237" y="564"/>
                  <a:pt x="2349" y="429"/>
                  <a:pt x="2439" y="317"/>
                </a:cubicBezTo>
                <a:cubicBezTo>
                  <a:pt x="2508" y="181"/>
                  <a:pt x="2575" y="91"/>
                  <a:pt x="2733" y="91"/>
                </a:cubicBezTo>
                <a:cubicBezTo>
                  <a:pt x="2891" y="91"/>
                  <a:pt x="2959" y="181"/>
                  <a:pt x="3026" y="317"/>
                </a:cubicBezTo>
                <a:cubicBezTo>
                  <a:pt x="3116" y="429"/>
                  <a:pt x="3230" y="564"/>
                  <a:pt x="3411" y="564"/>
                </a:cubicBezTo>
                <a:cubicBezTo>
                  <a:pt x="3613" y="564"/>
                  <a:pt x="3703" y="429"/>
                  <a:pt x="3794" y="317"/>
                </a:cubicBezTo>
                <a:cubicBezTo>
                  <a:pt x="3884" y="181"/>
                  <a:pt x="3952" y="91"/>
                  <a:pt x="4088" y="91"/>
                </a:cubicBezTo>
                <a:cubicBezTo>
                  <a:pt x="4245" y="91"/>
                  <a:pt x="4314" y="181"/>
                  <a:pt x="4404" y="317"/>
                </a:cubicBezTo>
                <a:cubicBezTo>
                  <a:pt x="4494" y="429"/>
                  <a:pt x="4585" y="564"/>
                  <a:pt x="4787" y="564"/>
                </a:cubicBezTo>
                <a:cubicBezTo>
                  <a:pt x="4967" y="564"/>
                  <a:pt x="5081" y="429"/>
                  <a:pt x="5148" y="317"/>
                </a:cubicBezTo>
                <a:cubicBezTo>
                  <a:pt x="5238" y="181"/>
                  <a:pt x="5307" y="91"/>
                  <a:pt x="5464" y="91"/>
                </a:cubicBezTo>
                <a:cubicBezTo>
                  <a:pt x="5600" y="91"/>
                  <a:pt x="5690" y="181"/>
                  <a:pt x="5758" y="317"/>
                </a:cubicBezTo>
                <a:cubicBezTo>
                  <a:pt x="5849" y="429"/>
                  <a:pt x="5939" y="564"/>
                  <a:pt x="6141" y="564"/>
                </a:cubicBezTo>
                <a:lnTo>
                  <a:pt x="6141" y="474"/>
                </a:lnTo>
                <a:cubicBezTo>
                  <a:pt x="6006" y="474"/>
                  <a:pt x="5916" y="362"/>
                  <a:pt x="5849" y="248"/>
                </a:cubicBezTo>
                <a:cubicBezTo>
                  <a:pt x="5758" y="136"/>
                  <a:pt x="5645" y="1"/>
                  <a:pt x="5464" y="1"/>
                </a:cubicBezTo>
                <a:cubicBezTo>
                  <a:pt x="5262" y="1"/>
                  <a:pt x="5172" y="136"/>
                  <a:pt x="5081" y="248"/>
                </a:cubicBezTo>
                <a:cubicBezTo>
                  <a:pt x="4991" y="362"/>
                  <a:pt x="4922" y="474"/>
                  <a:pt x="4787" y="474"/>
                </a:cubicBezTo>
                <a:cubicBezTo>
                  <a:pt x="4630" y="474"/>
                  <a:pt x="4561" y="362"/>
                  <a:pt x="4471" y="248"/>
                </a:cubicBezTo>
                <a:cubicBezTo>
                  <a:pt x="4380" y="136"/>
                  <a:pt x="4290" y="1"/>
                  <a:pt x="4088" y="1"/>
                </a:cubicBezTo>
                <a:cubicBezTo>
                  <a:pt x="3907" y="1"/>
                  <a:pt x="3794" y="136"/>
                  <a:pt x="3727" y="248"/>
                </a:cubicBezTo>
                <a:cubicBezTo>
                  <a:pt x="3636" y="362"/>
                  <a:pt x="3568" y="474"/>
                  <a:pt x="3411" y="474"/>
                </a:cubicBezTo>
                <a:cubicBezTo>
                  <a:pt x="3275" y="474"/>
                  <a:pt x="3185" y="362"/>
                  <a:pt x="3116" y="248"/>
                </a:cubicBezTo>
                <a:cubicBezTo>
                  <a:pt x="3026" y="136"/>
                  <a:pt x="2936" y="1"/>
                  <a:pt x="2733" y="1"/>
                </a:cubicBezTo>
                <a:cubicBezTo>
                  <a:pt x="2529" y="1"/>
                  <a:pt x="2439" y="136"/>
                  <a:pt x="2349" y="248"/>
                </a:cubicBezTo>
                <a:cubicBezTo>
                  <a:pt x="2282" y="362"/>
                  <a:pt x="2192" y="474"/>
                  <a:pt x="2056" y="474"/>
                </a:cubicBezTo>
                <a:cubicBezTo>
                  <a:pt x="1897" y="474"/>
                  <a:pt x="1830" y="362"/>
                  <a:pt x="1740" y="248"/>
                </a:cubicBezTo>
                <a:cubicBezTo>
                  <a:pt x="1650" y="136"/>
                  <a:pt x="1560" y="1"/>
                  <a:pt x="1379" y="1"/>
                </a:cubicBezTo>
                <a:cubicBezTo>
                  <a:pt x="1175" y="1"/>
                  <a:pt x="1085" y="136"/>
                  <a:pt x="994" y="248"/>
                </a:cubicBezTo>
                <a:cubicBezTo>
                  <a:pt x="904" y="362"/>
                  <a:pt x="837" y="474"/>
                  <a:pt x="678" y="474"/>
                </a:cubicBezTo>
                <a:cubicBezTo>
                  <a:pt x="543" y="474"/>
                  <a:pt x="476" y="362"/>
                  <a:pt x="386" y="248"/>
                </a:cubicBezTo>
                <a:cubicBezTo>
                  <a:pt x="295" y="136"/>
                  <a:pt x="20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4"/>
          <p:cNvSpPr/>
          <p:nvPr/>
        </p:nvSpPr>
        <p:spPr>
          <a:xfrm>
            <a:off x="2734715" y="2810928"/>
            <a:ext cx="245" cy="245"/>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4"/>
          <p:cNvSpPr/>
          <p:nvPr/>
        </p:nvSpPr>
        <p:spPr>
          <a:xfrm>
            <a:off x="2734715" y="2810928"/>
            <a:ext cx="245" cy="245"/>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4"/>
          <p:cNvSpPr/>
          <p:nvPr/>
        </p:nvSpPr>
        <p:spPr>
          <a:xfrm>
            <a:off x="3171514" y="2639591"/>
            <a:ext cx="245" cy="245"/>
          </a:xfrm>
          <a:custGeom>
            <a:rect b="b" l="l" r="r" t="t"/>
            <a:pathLst>
              <a:path extrusionOk="0" h="1" w="1">
                <a:moveTo>
                  <a:pt x="1"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4"/>
          <p:cNvSpPr/>
          <p:nvPr/>
        </p:nvSpPr>
        <p:spPr>
          <a:xfrm>
            <a:off x="3171514" y="2639591"/>
            <a:ext cx="245" cy="245"/>
          </a:xfrm>
          <a:custGeom>
            <a:rect b="b" l="l" r="r" t="t"/>
            <a:pathLst>
              <a:path extrusionOk="0" fill="none" h="1" w="1">
                <a:moveTo>
                  <a:pt x="1" y="0"/>
                </a:moveTo>
                <a:lnTo>
                  <a:pt x="1"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4"/>
          <p:cNvSpPr/>
          <p:nvPr/>
        </p:nvSpPr>
        <p:spPr>
          <a:xfrm>
            <a:off x="2192007" y="3101374"/>
            <a:ext cx="215946" cy="210556"/>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9" name="Google Shape;4419;p54"/>
          <p:cNvGrpSpPr/>
          <p:nvPr/>
        </p:nvGrpSpPr>
        <p:grpSpPr>
          <a:xfrm>
            <a:off x="2407991" y="3419407"/>
            <a:ext cx="238487" cy="238490"/>
            <a:chOff x="-397290" y="3459667"/>
            <a:chExt cx="198806" cy="198808"/>
          </a:xfrm>
        </p:grpSpPr>
        <p:sp>
          <p:nvSpPr>
            <p:cNvPr id="4420" name="Google Shape;4420;p54"/>
            <p:cNvSpPr/>
            <p:nvPr/>
          </p:nvSpPr>
          <p:spPr>
            <a:xfrm>
              <a:off x="-314334" y="3459667"/>
              <a:ext cx="32692" cy="198808"/>
            </a:xfrm>
            <a:custGeom>
              <a:rect b="b" l="l" r="r" t="t"/>
              <a:pathLst>
                <a:path extrusionOk="0" h="973" w="160">
                  <a:moveTo>
                    <a:pt x="1" y="0"/>
                  </a:moveTo>
                  <a:lnTo>
                    <a:pt x="1" y="972"/>
                  </a:lnTo>
                  <a:lnTo>
                    <a:pt x="160" y="972"/>
                  </a:lnTo>
                  <a:lnTo>
                    <a:pt x="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4"/>
            <p:cNvSpPr/>
            <p:nvPr/>
          </p:nvSpPr>
          <p:spPr>
            <a:xfrm>
              <a:off x="-397290" y="3542623"/>
              <a:ext cx="198806" cy="32692"/>
            </a:xfrm>
            <a:custGeom>
              <a:rect b="b" l="l" r="r" t="t"/>
              <a:pathLst>
                <a:path extrusionOk="0" h="160" w="973">
                  <a:moveTo>
                    <a:pt x="1" y="1"/>
                  </a:moveTo>
                  <a:lnTo>
                    <a:pt x="1" y="160"/>
                  </a:lnTo>
                  <a:lnTo>
                    <a:pt x="972" y="160"/>
                  </a:lnTo>
                  <a:lnTo>
                    <a:pt x="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54"/>
          <p:cNvGrpSpPr/>
          <p:nvPr/>
        </p:nvGrpSpPr>
        <p:grpSpPr>
          <a:xfrm>
            <a:off x="5473562" y="1481254"/>
            <a:ext cx="1488788" cy="1390825"/>
            <a:chOff x="2158204" y="1844001"/>
            <a:chExt cx="1241071" cy="1159408"/>
          </a:xfrm>
        </p:grpSpPr>
        <p:sp>
          <p:nvSpPr>
            <p:cNvPr id="4423" name="Google Shape;4423;p54"/>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4"/>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4"/>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4"/>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4"/>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4"/>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4"/>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4"/>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4"/>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4"/>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4"/>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4"/>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4"/>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4"/>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4"/>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4"/>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4"/>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4"/>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4"/>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4"/>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4"/>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4"/>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4"/>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4"/>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4"/>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4"/>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4"/>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4"/>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4"/>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4"/>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4"/>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4"/>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4"/>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4"/>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4"/>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4"/>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4"/>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4"/>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4"/>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4"/>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4"/>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4"/>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4"/>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4"/>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4"/>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4"/>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4"/>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4"/>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4"/>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4"/>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4"/>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4"/>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4"/>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4"/>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4"/>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4"/>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4"/>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4"/>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4"/>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4"/>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4"/>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4"/>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4"/>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4"/>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4"/>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4"/>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4"/>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4"/>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4"/>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4"/>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4"/>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4"/>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4"/>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4"/>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4"/>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4"/>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4"/>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4"/>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4"/>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4"/>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4"/>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4"/>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4"/>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4"/>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4"/>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4"/>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4"/>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4"/>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4"/>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4"/>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4"/>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4"/>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4"/>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4"/>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4"/>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4"/>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4"/>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4"/>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4"/>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4"/>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4"/>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4"/>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4"/>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4"/>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4"/>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4"/>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4"/>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4"/>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4"/>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4"/>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4"/>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4"/>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4"/>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4"/>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4"/>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4"/>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4"/>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4"/>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4"/>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4"/>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4"/>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4"/>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4"/>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4"/>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4"/>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4"/>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4"/>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4"/>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4"/>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4"/>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4"/>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4"/>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4"/>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4"/>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4"/>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4"/>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4"/>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4"/>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4"/>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4"/>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4"/>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4"/>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4"/>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4"/>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4"/>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4"/>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4"/>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4"/>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4"/>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4"/>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4"/>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4"/>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4"/>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4"/>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4"/>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4"/>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4"/>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4"/>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4"/>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4"/>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4"/>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4"/>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4"/>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4"/>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4"/>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4"/>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4"/>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4"/>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4"/>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4"/>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4"/>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4"/>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4"/>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4"/>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4"/>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4"/>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4"/>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4"/>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4"/>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4"/>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4"/>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4"/>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4"/>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4"/>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4"/>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4"/>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4"/>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4"/>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4"/>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4"/>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4"/>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4"/>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4"/>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4"/>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4"/>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4"/>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4"/>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4"/>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4"/>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4"/>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4"/>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4"/>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4"/>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4"/>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4"/>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4"/>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4"/>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4"/>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4"/>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4"/>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4"/>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4"/>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4"/>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4"/>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4"/>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4"/>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4"/>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4"/>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4"/>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4"/>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4"/>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4"/>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4"/>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4"/>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4"/>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4"/>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4"/>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4"/>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4"/>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4"/>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4"/>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4"/>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4"/>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4"/>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4"/>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4"/>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4"/>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4"/>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4"/>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4"/>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4"/>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4"/>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4"/>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4"/>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4"/>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4"/>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4"/>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4"/>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4"/>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4"/>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4"/>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4"/>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4"/>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4"/>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4"/>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4"/>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4"/>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4"/>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4"/>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4"/>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4"/>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4"/>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4"/>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4"/>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4"/>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4"/>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4"/>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4"/>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4"/>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4"/>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4"/>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4"/>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4"/>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4"/>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4"/>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4"/>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4"/>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4"/>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4"/>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4"/>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4"/>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4"/>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4"/>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4"/>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4"/>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4"/>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4"/>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4"/>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4"/>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4"/>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4"/>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4"/>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4"/>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4"/>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4"/>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4"/>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4"/>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4"/>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4"/>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4"/>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4"/>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4"/>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4"/>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4"/>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4"/>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4"/>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4"/>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4"/>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4"/>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4"/>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4"/>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4"/>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4"/>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4"/>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4"/>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4"/>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4"/>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4"/>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4"/>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4"/>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4"/>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4"/>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4"/>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4"/>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4"/>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4"/>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4"/>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4"/>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4"/>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4"/>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4"/>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4"/>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4"/>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4"/>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4"/>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4"/>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4"/>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4"/>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4"/>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4"/>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4"/>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4"/>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4"/>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4"/>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4"/>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4"/>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4"/>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4"/>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4"/>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4"/>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4"/>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4"/>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4"/>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4"/>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4"/>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4"/>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4"/>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4"/>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4"/>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4"/>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3" name="Google Shape;4783;p54"/>
          <p:cNvSpPr/>
          <p:nvPr/>
        </p:nvSpPr>
        <p:spPr>
          <a:xfrm>
            <a:off x="2635197" y="1543916"/>
            <a:ext cx="3823549" cy="1886915"/>
          </a:xfrm>
          <a:custGeom>
            <a:rect b="b" l="l" r="r" t="t"/>
            <a:pathLst>
              <a:path extrusionOk="0" h="7698" w="15599">
                <a:moveTo>
                  <a:pt x="0" y="1"/>
                </a:moveTo>
                <a:lnTo>
                  <a:pt x="0" y="7698"/>
                </a:lnTo>
                <a:lnTo>
                  <a:pt x="15598" y="7698"/>
                </a:lnTo>
                <a:lnTo>
                  <a:pt x="15598" y="1"/>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4"/>
          <p:cNvSpPr/>
          <p:nvPr/>
        </p:nvSpPr>
        <p:spPr>
          <a:xfrm>
            <a:off x="1580401" y="1705480"/>
            <a:ext cx="1505251" cy="138737"/>
          </a:xfrm>
          <a:custGeom>
            <a:rect b="b" l="l" r="r" t="t"/>
            <a:pathLst>
              <a:path extrusionOk="0" h="566" w="6141">
                <a:moveTo>
                  <a:pt x="0" y="0"/>
                </a:moveTo>
                <a:lnTo>
                  <a:pt x="0" y="91"/>
                </a:lnTo>
                <a:cubicBezTo>
                  <a:pt x="135" y="91"/>
                  <a:pt x="202" y="181"/>
                  <a:pt x="293" y="295"/>
                </a:cubicBezTo>
                <a:cubicBezTo>
                  <a:pt x="383" y="430"/>
                  <a:pt x="473" y="566"/>
                  <a:pt x="677" y="566"/>
                </a:cubicBezTo>
                <a:cubicBezTo>
                  <a:pt x="858" y="566"/>
                  <a:pt x="970" y="430"/>
                  <a:pt x="1060" y="295"/>
                </a:cubicBezTo>
                <a:cubicBezTo>
                  <a:pt x="1129" y="181"/>
                  <a:pt x="1219" y="91"/>
                  <a:pt x="1354" y="91"/>
                </a:cubicBezTo>
                <a:cubicBezTo>
                  <a:pt x="1512" y="91"/>
                  <a:pt x="1580" y="181"/>
                  <a:pt x="1671" y="295"/>
                </a:cubicBezTo>
                <a:cubicBezTo>
                  <a:pt x="1737" y="430"/>
                  <a:pt x="1851" y="566"/>
                  <a:pt x="2032" y="566"/>
                </a:cubicBezTo>
                <a:cubicBezTo>
                  <a:pt x="2234" y="566"/>
                  <a:pt x="2324" y="430"/>
                  <a:pt x="2415" y="295"/>
                </a:cubicBezTo>
                <a:cubicBezTo>
                  <a:pt x="2505" y="181"/>
                  <a:pt x="2574" y="91"/>
                  <a:pt x="2731" y="91"/>
                </a:cubicBezTo>
                <a:cubicBezTo>
                  <a:pt x="2866" y="91"/>
                  <a:pt x="2935" y="181"/>
                  <a:pt x="3025" y="295"/>
                </a:cubicBezTo>
                <a:cubicBezTo>
                  <a:pt x="3115" y="430"/>
                  <a:pt x="3206" y="566"/>
                  <a:pt x="3408" y="566"/>
                </a:cubicBezTo>
                <a:cubicBezTo>
                  <a:pt x="3589" y="566"/>
                  <a:pt x="3702" y="430"/>
                  <a:pt x="3769" y="295"/>
                </a:cubicBezTo>
                <a:cubicBezTo>
                  <a:pt x="3859" y="181"/>
                  <a:pt x="3928" y="91"/>
                  <a:pt x="4085" y="91"/>
                </a:cubicBezTo>
                <a:cubicBezTo>
                  <a:pt x="4221" y="91"/>
                  <a:pt x="4311" y="181"/>
                  <a:pt x="4380" y="295"/>
                </a:cubicBezTo>
                <a:cubicBezTo>
                  <a:pt x="4470" y="430"/>
                  <a:pt x="4582" y="566"/>
                  <a:pt x="4762" y="566"/>
                </a:cubicBezTo>
                <a:cubicBezTo>
                  <a:pt x="4966" y="566"/>
                  <a:pt x="5057" y="430"/>
                  <a:pt x="5147" y="295"/>
                </a:cubicBezTo>
                <a:cubicBezTo>
                  <a:pt x="5237" y="181"/>
                  <a:pt x="5304" y="91"/>
                  <a:pt x="5440" y="91"/>
                </a:cubicBezTo>
                <a:cubicBezTo>
                  <a:pt x="5599" y="91"/>
                  <a:pt x="5665" y="181"/>
                  <a:pt x="5756" y="295"/>
                </a:cubicBezTo>
                <a:cubicBezTo>
                  <a:pt x="5846" y="430"/>
                  <a:pt x="5936" y="566"/>
                  <a:pt x="6140" y="566"/>
                </a:cubicBezTo>
                <a:lnTo>
                  <a:pt x="6140" y="475"/>
                </a:lnTo>
                <a:cubicBezTo>
                  <a:pt x="5981" y="475"/>
                  <a:pt x="5915" y="362"/>
                  <a:pt x="5824" y="250"/>
                </a:cubicBezTo>
                <a:cubicBezTo>
                  <a:pt x="5734" y="136"/>
                  <a:pt x="5644" y="0"/>
                  <a:pt x="5440" y="0"/>
                </a:cubicBezTo>
                <a:cubicBezTo>
                  <a:pt x="5259" y="0"/>
                  <a:pt x="5147" y="136"/>
                  <a:pt x="5078" y="250"/>
                </a:cubicBezTo>
                <a:cubicBezTo>
                  <a:pt x="4988" y="362"/>
                  <a:pt x="4921" y="475"/>
                  <a:pt x="4762" y="475"/>
                </a:cubicBezTo>
                <a:cubicBezTo>
                  <a:pt x="4627" y="475"/>
                  <a:pt x="4537" y="362"/>
                  <a:pt x="4470" y="250"/>
                </a:cubicBezTo>
                <a:cubicBezTo>
                  <a:pt x="4380" y="136"/>
                  <a:pt x="4289" y="0"/>
                  <a:pt x="4085" y="0"/>
                </a:cubicBezTo>
                <a:cubicBezTo>
                  <a:pt x="3883" y="0"/>
                  <a:pt x="3793" y="136"/>
                  <a:pt x="3702" y="250"/>
                </a:cubicBezTo>
                <a:cubicBezTo>
                  <a:pt x="3612" y="362"/>
                  <a:pt x="3543" y="475"/>
                  <a:pt x="3408" y="475"/>
                </a:cubicBezTo>
                <a:cubicBezTo>
                  <a:pt x="3251" y="475"/>
                  <a:pt x="3182" y="362"/>
                  <a:pt x="3092" y="250"/>
                </a:cubicBezTo>
                <a:cubicBezTo>
                  <a:pt x="3002" y="136"/>
                  <a:pt x="2911" y="0"/>
                  <a:pt x="2731" y="0"/>
                </a:cubicBezTo>
                <a:cubicBezTo>
                  <a:pt x="2528" y="0"/>
                  <a:pt x="2438" y="136"/>
                  <a:pt x="2348" y="250"/>
                </a:cubicBezTo>
                <a:cubicBezTo>
                  <a:pt x="2257" y="362"/>
                  <a:pt x="2189" y="475"/>
                  <a:pt x="2032" y="475"/>
                </a:cubicBezTo>
                <a:cubicBezTo>
                  <a:pt x="1896" y="475"/>
                  <a:pt x="1828" y="362"/>
                  <a:pt x="1737" y="250"/>
                </a:cubicBezTo>
                <a:cubicBezTo>
                  <a:pt x="1647" y="136"/>
                  <a:pt x="1557" y="0"/>
                  <a:pt x="1354" y="0"/>
                </a:cubicBezTo>
                <a:cubicBezTo>
                  <a:pt x="1174" y="0"/>
                  <a:pt x="1060" y="136"/>
                  <a:pt x="970" y="250"/>
                </a:cubicBezTo>
                <a:cubicBezTo>
                  <a:pt x="903" y="362"/>
                  <a:pt x="813" y="475"/>
                  <a:pt x="677" y="475"/>
                </a:cubicBezTo>
                <a:cubicBezTo>
                  <a:pt x="518" y="475"/>
                  <a:pt x="452" y="362"/>
                  <a:pt x="361" y="250"/>
                </a:cubicBezTo>
                <a:cubicBezTo>
                  <a:pt x="293" y="136"/>
                  <a:pt x="18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4"/>
          <p:cNvSpPr txBox="1"/>
          <p:nvPr>
            <p:ph type="title"/>
          </p:nvPr>
        </p:nvSpPr>
        <p:spPr>
          <a:xfrm>
            <a:off x="723900" y="340225"/>
            <a:ext cx="7700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WHICH CONTINENT IS BIGGER?</a:t>
            </a:r>
            <a:endParaRPr/>
          </a:p>
        </p:txBody>
      </p:sp>
      <p:sp>
        <p:nvSpPr>
          <p:cNvPr id="4786" name="Google Shape;4786;p54"/>
          <p:cNvSpPr txBox="1"/>
          <p:nvPr>
            <p:ph idx="4294967295" type="subTitle"/>
          </p:nvPr>
        </p:nvSpPr>
        <p:spPr>
          <a:xfrm>
            <a:off x="723900" y="3706940"/>
            <a:ext cx="2480100" cy="393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AMERICA</a:t>
            </a:r>
            <a:endParaRPr b="1" sz="1700">
              <a:latin typeface="Roboto Condensed"/>
              <a:ea typeface="Roboto Condensed"/>
              <a:cs typeface="Roboto Condensed"/>
              <a:sym typeface="Roboto Condensed"/>
            </a:endParaRPr>
          </a:p>
        </p:txBody>
      </p:sp>
      <p:sp>
        <p:nvSpPr>
          <p:cNvPr id="4787" name="Google Shape;4787;p54"/>
          <p:cNvSpPr txBox="1"/>
          <p:nvPr>
            <p:ph idx="4294967295" type="subTitle"/>
          </p:nvPr>
        </p:nvSpPr>
        <p:spPr>
          <a:xfrm>
            <a:off x="3331950" y="3706940"/>
            <a:ext cx="2480100" cy="393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ASIA</a:t>
            </a:r>
            <a:endParaRPr b="1" sz="1700">
              <a:latin typeface="Roboto Condensed"/>
              <a:ea typeface="Roboto Condensed"/>
              <a:cs typeface="Roboto Condensed"/>
              <a:sym typeface="Roboto Condensed"/>
            </a:endParaRPr>
          </a:p>
        </p:txBody>
      </p:sp>
      <p:sp>
        <p:nvSpPr>
          <p:cNvPr id="4788" name="Google Shape;4788;p54"/>
          <p:cNvSpPr txBox="1"/>
          <p:nvPr>
            <p:ph idx="4294967295" type="subTitle"/>
          </p:nvPr>
        </p:nvSpPr>
        <p:spPr>
          <a:xfrm>
            <a:off x="5940000" y="3706940"/>
            <a:ext cx="2480100" cy="3936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EUROPE</a:t>
            </a:r>
            <a:endParaRPr b="1" sz="1700">
              <a:latin typeface="Roboto Condensed"/>
              <a:ea typeface="Roboto Condensed"/>
              <a:cs typeface="Roboto Condensed"/>
              <a:sym typeface="Roboto Condensed"/>
            </a:endParaRPr>
          </a:p>
        </p:txBody>
      </p:sp>
      <p:sp>
        <p:nvSpPr>
          <p:cNvPr id="4789" name="Google Shape;4789;p54"/>
          <p:cNvSpPr txBox="1"/>
          <p:nvPr>
            <p:ph idx="4294967295" type="subTitle"/>
          </p:nvPr>
        </p:nvSpPr>
        <p:spPr>
          <a:xfrm>
            <a:off x="723900" y="4019850"/>
            <a:ext cx="2480100" cy="560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t>Despite being red, Mars is a cold place, not hot</a:t>
            </a:r>
            <a:endParaRPr/>
          </a:p>
        </p:txBody>
      </p:sp>
      <p:sp>
        <p:nvSpPr>
          <p:cNvPr id="4790" name="Google Shape;4790;p54"/>
          <p:cNvSpPr txBox="1"/>
          <p:nvPr>
            <p:ph idx="4294967295" type="subTitle"/>
          </p:nvPr>
        </p:nvSpPr>
        <p:spPr>
          <a:xfrm>
            <a:off x="3331950" y="4019853"/>
            <a:ext cx="2480100" cy="560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It’s a gas giant and the biggest planet</a:t>
            </a:r>
            <a:endParaRPr/>
          </a:p>
        </p:txBody>
      </p:sp>
      <p:sp>
        <p:nvSpPr>
          <p:cNvPr id="4791" name="Google Shape;4791;p54"/>
          <p:cNvSpPr txBox="1"/>
          <p:nvPr>
            <p:ph idx="4294967295" type="subTitle"/>
          </p:nvPr>
        </p:nvSpPr>
        <p:spPr>
          <a:xfrm>
            <a:off x="5940000" y="4019853"/>
            <a:ext cx="2480100" cy="560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Yes, this is the ringed one. It’s a gas giant</a:t>
            </a:r>
            <a:endParaRPr/>
          </a:p>
        </p:txBody>
      </p:sp>
      <p:sp>
        <p:nvSpPr>
          <p:cNvPr id="4792" name="Google Shape;4792;p54"/>
          <p:cNvSpPr/>
          <p:nvPr/>
        </p:nvSpPr>
        <p:spPr>
          <a:xfrm>
            <a:off x="1215002" y="3844938"/>
            <a:ext cx="182399" cy="179824"/>
          </a:xfrm>
          <a:custGeom>
            <a:rect b="b" l="l" r="r" t="t"/>
            <a:pathLst>
              <a:path extrusionOk="0" h="1604" w="1627">
                <a:moveTo>
                  <a:pt x="814" y="0"/>
                </a:moveTo>
                <a:cubicBezTo>
                  <a:pt x="362" y="0"/>
                  <a:pt x="1" y="361"/>
                  <a:pt x="1" y="813"/>
                </a:cubicBezTo>
                <a:cubicBezTo>
                  <a:pt x="1" y="1243"/>
                  <a:pt x="362" y="1604"/>
                  <a:pt x="814" y="1604"/>
                </a:cubicBezTo>
                <a:cubicBezTo>
                  <a:pt x="1265" y="1604"/>
                  <a:pt x="1626" y="1243"/>
                  <a:pt x="1626" y="813"/>
                </a:cubicBezTo>
                <a:cubicBezTo>
                  <a:pt x="1626" y="361"/>
                  <a:pt x="1265" y="0"/>
                  <a:pt x="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4"/>
          <p:cNvSpPr/>
          <p:nvPr/>
        </p:nvSpPr>
        <p:spPr>
          <a:xfrm>
            <a:off x="4015757" y="3844938"/>
            <a:ext cx="182399" cy="179824"/>
          </a:xfrm>
          <a:custGeom>
            <a:rect b="b" l="l" r="r" t="t"/>
            <a:pathLst>
              <a:path extrusionOk="0" h="1604" w="1627">
                <a:moveTo>
                  <a:pt x="814" y="0"/>
                </a:moveTo>
                <a:cubicBezTo>
                  <a:pt x="362" y="0"/>
                  <a:pt x="1" y="361"/>
                  <a:pt x="1" y="813"/>
                </a:cubicBezTo>
                <a:cubicBezTo>
                  <a:pt x="1" y="1243"/>
                  <a:pt x="362" y="1604"/>
                  <a:pt x="814" y="1604"/>
                </a:cubicBezTo>
                <a:cubicBezTo>
                  <a:pt x="1265" y="1604"/>
                  <a:pt x="1626" y="1243"/>
                  <a:pt x="1626" y="813"/>
                </a:cubicBezTo>
                <a:cubicBezTo>
                  <a:pt x="1626" y="361"/>
                  <a:pt x="1265" y="0"/>
                  <a:pt x="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4"/>
          <p:cNvSpPr/>
          <p:nvPr/>
        </p:nvSpPr>
        <p:spPr>
          <a:xfrm>
            <a:off x="6502712" y="3844938"/>
            <a:ext cx="182399" cy="179824"/>
          </a:xfrm>
          <a:custGeom>
            <a:rect b="b" l="l" r="r" t="t"/>
            <a:pathLst>
              <a:path extrusionOk="0" h="1604" w="1627">
                <a:moveTo>
                  <a:pt x="814" y="0"/>
                </a:moveTo>
                <a:cubicBezTo>
                  <a:pt x="362" y="0"/>
                  <a:pt x="1" y="361"/>
                  <a:pt x="1" y="813"/>
                </a:cubicBezTo>
                <a:cubicBezTo>
                  <a:pt x="1" y="1243"/>
                  <a:pt x="362" y="1604"/>
                  <a:pt x="814" y="1604"/>
                </a:cubicBezTo>
                <a:cubicBezTo>
                  <a:pt x="1265" y="1604"/>
                  <a:pt x="1626" y="1243"/>
                  <a:pt x="1626" y="813"/>
                </a:cubicBezTo>
                <a:cubicBezTo>
                  <a:pt x="1626" y="361"/>
                  <a:pt x="1265" y="0"/>
                  <a:pt x="8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5" name="Google Shape;4795;p54"/>
          <p:cNvGrpSpPr/>
          <p:nvPr/>
        </p:nvGrpSpPr>
        <p:grpSpPr>
          <a:xfrm>
            <a:off x="2985093" y="1733251"/>
            <a:ext cx="3127440" cy="1590074"/>
            <a:chOff x="2985093" y="1733251"/>
            <a:chExt cx="3127440" cy="1590074"/>
          </a:xfrm>
        </p:grpSpPr>
        <p:sp>
          <p:nvSpPr>
            <p:cNvPr id="4796" name="Google Shape;4796;p54"/>
            <p:cNvSpPr/>
            <p:nvPr/>
          </p:nvSpPr>
          <p:spPr>
            <a:xfrm>
              <a:off x="5618580" y="2933260"/>
              <a:ext cx="27306" cy="23379"/>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4"/>
            <p:cNvSpPr/>
            <p:nvPr/>
          </p:nvSpPr>
          <p:spPr>
            <a:xfrm>
              <a:off x="5618580" y="2966692"/>
              <a:ext cx="27219" cy="23302"/>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4"/>
            <p:cNvSpPr/>
            <p:nvPr/>
          </p:nvSpPr>
          <p:spPr>
            <a:xfrm>
              <a:off x="5618580" y="2999961"/>
              <a:ext cx="27219" cy="23379"/>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4"/>
            <p:cNvSpPr/>
            <p:nvPr/>
          </p:nvSpPr>
          <p:spPr>
            <a:xfrm>
              <a:off x="5651926" y="2966692"/>
              <a:ext cx="27230" cy="233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4"/>
            <p:cNvSpPr/>
            <p:nvPr/>
          </p:nvSpPr>
          <p:spPr>
            <a:xfrm>
              <a:off x="5651926" y="2999961"/>
              <a:ext cx="27230" cy="23379"/>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4"/>
            <p:cNvSpPr/>
            <p:nvPr/>
          </p:nvSpPr>
          <p:spPr>
            <a:xfrm>
              <a:off x="5685183" y="2966692"/>
              <a:ext cx="27317" cy="23302"/>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4"/>
            <p:cNvSpPr/>
            <p:nvPr/>
          </p:nvSpPr>
          <p:spPr>
            <a:xfrm>
              <a:off x="5685183" y="2999961"/>
              <a:ext cx="27317" cy="23379"/>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4"/>
            <p:cNvSpPr/>
            <p:nvPr/>
          </p:nvSpPr>
          <p:spPr>
            <a:xfrm>
              <a:off x="5685183" y="3066662"/>
              <a:ext cx="27317" cy="23346"/>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4"/>
            <p:cNvSpPr/>
            <p:nvPr/>
          </p:nvSpPr>
          <p:spPr>
            <a:xfrm>
              <a:off x="5718539" y="2966692"/>
              <a:ext cx="27317" cy="23302"/>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4"/>
            <p:cNvSpPr/>
            <p:nvPr/>
          </p:nvSpPr>
          <p:spPr>
            <a:xfrm>
              <a:off x="5718539" y="2999961"/>
              <a:ext cx="27317" cy="23379"/>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4"/>
            <p:cNvSpPr/>
            <p:nvPr/>
          </p:nvSpPr>
          <p:spPr>
            <a:xfrm>
              <a:off x="5718539" y="3100007"/>
              <a:ext cx="27317" cy="23324"/>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4"/>
            <p:cNvSpPr/>
            <p:nvPr/>
          </p:nvSpPr>
          <p:spPr>
            <a:xfrm>
              <a:off x="5718539" y="3066662"/>
              <a:ext cx="27317" cy="23346"/>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4"/>
            <p:cNvSpPr/>
            <p:nvPr/>
          </p:nvSpPr>
          <p:spPr>
            <a:xfrm>
              <a:off x="5718539" y="3033306"/>
              <a:ext cx="27317" cy="23346"/>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4"/>
            <p:cNvSpPr/>
            <p:nvPr/>
          </p:nvSpPr>
          <p:spPr>
            <a:xfrm>
              <a:off x="5785864" y="2966692"/>
              <a:ext cx="27317" cy="23302"/>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4"/>
            <p:cNvSpPr/>
            <p:nvPr/>
          </p:nvSpPr>
          <p:spPr>
            <a:xfrm>
              <a:off x="5785864" y="2999961"/>
              <a:ext cx="27317" cy="23379"/>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4"/>
            <p:cNvSpPr/>
            <p:nvPr/>
          </p:nvSpPr>
          <p:spPr>
            <a:xfrm>
              <a:off x="5785864" y="3100007"/>
              <a:ext cx="27317" cy="23324"/>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4"/>
            <p:cNvSpPr/>
            <p:nvPr/>
          </p:nvSpPr>
          <p:spPr>
            <a:xfrm>
              <a:off x="5785864" y="3066662"/>
              <a:ext cx="27317" cy="23346"/>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4"/>
            <p:cNvSpPr/>
            <p:nvPr/>
          </p:nvSpPr>
          <p:spPr>
            <a:xfrm>
              <a:off x="5785864" y="3033306"/>
              <a:ext cx="27317" cy="23346"/>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4"/>
            <p:cNvSpPr/>
            <p:nvPr/>
          </p:nvSpPr>
          <p:spPr>
            <a:xfrm>
              <a:off x="5819570" y="2999961"/>
              <a:ext cx="27230" cy="23379"/>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4"/>
            <p:cNvSpPr/>
            <p:nvPr/>
          </p:nvSpPr>
          <p:spPr>
            <a:xfrm>
              <a:off x="5819570" y="3066662"/>
              <a:ext cx="27230" cy="23346"/>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4"/>
            <p:cNvSpPr/>
            <p:nvPr/>
          </p:nvSpPr>
          <p:spPr>
            <a:xfrm>
              <a:off x="5819570" y="3033306"/>
              <a:ext cx="27230" cy="23346"/>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4"/>
            <p:cNvSpPr/>
            <p:nvPr/>
          </p:nvSpPr>
          <p:spPr>
            <a:xfrm>
              <a:off x="5685183" y="3033306"/>
              <a:ext cx="27317" cy="23346"/>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4"/>
            <p:cNvSpPr/>
            <p:nvPr/>
          </p:nvSpPr>
          <p:spPr>
            <a:xfrm>
              <a:off x="5651926" y="3033306"/>
              <a:ext cx="27230" cy="23346"/>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4"/>
            <p:cNvSpPr/>
            <p:nvPr/>
          </p:nvSpPr>
          <p:spPr>
            <a:xfrm>
              <a:off x="5618580" y="3033306"/>
              <a:ext cx="27219" cy="23346"/>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4"/>
            <p:cNvSpPr/>
            <p:nvPr/>
          </p:nvSpPr>
          <p:spPr>
            <a:xfrm>
              <a:off x="5485255" y="2999961"/>
              <a:ext cx="27230" cy="23379"/>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4"/>
            <p:cNvSpPr/>
            <p:nvPr/>
          </p:nvSpPr>
          <p:spPr>
            <a:xfrm>
              <a:off x="5485255" y="3033306"/>
              <a:ext cx="27230" cy="23346"/>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4"/>
            <p:cNvSpPr/>
            <p:nvPr/>
          </p:nvSpPr>
          <p:spPr>
            <a:xfrm>
              <a:off x="5518523" y="2966692"/>
              <a:ext cx="27317" cy="23302"/>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4"/>
            <p:cNvSpPr/>
            <p:nvPr/>
          </p:nvSpPr>
          <p:spPr>
            <a:xfrm>
              <a:off x="5518523" y="2999961"/>
              <a:ext cx="27317" cy="23379"/>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4"/>
            <p:cNvSpPr/>
            <p:nvPr/>
          </p:nvSpPr>
          <p:spPr>
            <a:xfrm>
              <a:off x="5518523" y="3033306"/>
              <a:ext cx="27317" cy="23346"/>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4"/>
            <p:cNvSpPr/>
            <p:nvPr/>
          </p:nvSpPr>
          <p:spPr>
            <a:xfrm>
              <a:off x="5551868" y="2933260"/>
              <a:ext cx="27317" cy="23401"/>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4"/>
            <p:cNvSpPr/>
            <p:nvPr/>
          </p:nvSpPr>
          <p:spPr>
            <a:xfrm>
              <a:off x="5551868" y="2966692"/>
              <a:ext cx="27317" cy="23324"/>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4"/>
            <p:cNvSpPr/>
            <p:nvPr/>
          </p:nvSpPr>
          <p:spPr>
            <a:xfrm>
              <a:off x="5551868" y="2999961"/>
              <a:ext cx="27317" cy="23401"/>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4"/>
            <p:cNvSpPr/>
            <p:nvPr/>
          </p:nvSpPr>
          <p:spPr>
            <a:xfrm>
              <a:off x="5551868" y="3033306"/>
              <a:ext cx="27317" cy="23346"/>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4"/>
            <p:cNvSpPr/>
            <p:nvPr/>
          </p:nvSpPr>
          <p:spPr>
            <a:xfrm>
              <a:off x="5585224" y="2899904"/>
              <a:ext cx="27230" cy="2339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4"/>
            <p:cNvSpPr/>
            <p:nvPr/>
          </p:nvSpPr>
          <p:spPr>
            <a:xfrm>
              <a:off x="5585224" y="2933260"/>
              <a:ext cx="27317" cy="23379"/>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4"/>
            <p:cNvSpPr/>
            <p:nvPr/>
          </p:nvSpPr>
          <p:spPr>
            <a:xfrm>
              <a:off x="5585224" y="3033306"/>
              <a:ext cx="27230" cy="23346"/>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4"/>
            <p:cNvSpPr/>
            <p:nvPr/>
          </p:nvSpPr>
          <p:spPr>
            <a:xfrm>
              <a:off x="5585224" y="2999961"/>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4"/>
            <p:cNvSpPr/>
            <p:nvPr/>
          </p:nvSpPr>
          <p:spPr>
            <a:xfrm>
              <a:off x="5585224" y="2966692"/>
              <a:ext cx="27230" cy="233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4"/>
            <p:cNvSpPr/>
            <p:nvPr/>
          </p:nvSpPr>
          <p:spPr>
            <a:xfrm>
              <a:off x="6018612" y="2933260"/>
              <a:ext cx="27306" cy="23379"/>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4"/>
            <p:cNvSpPr/>
            <p:nvPr/>
          </p:nvSpPr>
          <p:spPr>
            <a:xfrm>
              <a:off x="5885298" y="2966692"/>
              <a:ext cx="27219" cy="23302"/>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4"/>
            <p:cNvSpPr/>
            <p:nvPr/>
          </p:nvSpPr>
          <p:spPr>
            <a:xfrm>
              <a:off x="5885298" y="2933260"/>
              <a:ext cx="27306" cy="23379"/>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4"/>
            <p:cNvSpPr/>
            <p:nvPr/>
          </p:nvSpPr>
          <p:spPr>
            <a:xfrm>
              <a:off x="5918643" y="2899904"/>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4"/>
            <p:cNvSpPr/>
            <p:nvPr/>
          </p:nvSpPr>
          <p:spPr>
            <a:xfrm>
              <a:off x="5851854" y="2866559"/>
              <a:ext cx="27317" cy="23379"/>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4"/>
            <p:cNvSpPr/>
            <p:nvPr/>
          </p:nvSpPr>
          <p:spPr>
            <a:xfrm>
              <a:off x="5785240" y="2799945"/>
              <a:ext cx="27230" cy="23346"/>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4"/>
            <p:cNvSpPr/>
            <p:nvPr/>
          </p:nvSpPr>
          <p:spPr>
            <a:xfrm>
              <a:off x="5618580" y="2766589"/>
              <a:ext cx="27219" cy="23346"/>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4"/>
            <p:cNvSpPr/>
            <p:nvPr/>
          </p:nvSpPr>
          <p:spPr>
            <a:xfrm>
              <a:off x="5718539" y="2833290"/>
              <a:ext cx="27317" cy="23302"/>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4"/>
            <p:cNvSpPr/>
            <p:nvPr/>
          </p:nvSpPr>
          <p:spPr>
            <a:xfrm>
              <a:off x="5718539" y="2799945"/>
              <a:ext cx="27317" cy="23346"/>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4"/>
            <p:cNvSpPr/>
            <p:nvPr/>
          </p:nvSpPr>
          <p:spPr>
            <a:xfrm>
              <a:off x="5685183" y="2833290"/>
              <a:ext cx="27317" cy="23302"/>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4"/>
            <p:cNvSpPr/>
            <p:nvPr/>
          </p:nvSpPr>
          <p:spPr>
            <a:xfrm>
              <a:off x="5685183" y="2799945"/>
              <a:ext cx="27317" cy="23346"/>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4"/>
            <p:cNvSpPr/>
            <p:nvPr/>
          </p:nvSpPr>
          <p:spPr>
            <a:xfrm>
              <a:off x="5651926" y="2799945"/>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4"/>
            <p:cNvSpPr/>
            <p:nvPr/>
          </p:nvSpPr>
          <p:spPr>
            <a:xfrm>
              <a:off x="5651926" y="2766589"/>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4"/>
            <p:cNvSpPr/>
            <p:nvPr/>
          </p:nvSpPr>
          <p:spPr>
            <a:xfrm>
              <a:off x="5985256" y="3133276"/>
              <a:ext cx="27317" cy="23379"/>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4"/>
            <p:cNvSpPr/>
            <p:nvPr/>
          </p:nvSpPr>
          <p:spPr>
            <a:xfrm>
              <a:off x="5951911" y="3199977"/>
              <a:ext cx="27306" cy="23346"/>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4"/>
            <p:cNvSpPr/>
            <p:nvPr/>
          </p:nvSpPr>
          <p:spPr>
            <a:xfrm>
              <a:off x="5951911" y="3166621"/>
              <a:ext cx="27306" cy="2339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4"/>
            <p:cNvSpPr/>
            <p:nvPr/>
          </p:nvSpPr>
          <p:spPr>
            <a:xfrm>
              <a:off x="5918643" y="3199977"/>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4"/>
            <p:cNvSpPr/>
            <p:nvPr/>
          </p:nvSpPr>
          <p:spPr>
            <a:xfrm>
              <a:off x="5718539" y="3199977"/>
              <a:ext cx="27317" cy="23346"/>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4"/>
            <p:cNvSpPr/>
            <p:nvPr/>
          </p:nvSpPr>
          <p:spPr>
            <a:xfrm>
              <a:off x="5751895" y="3133276"/>
              <a:ext cx="27219" cy="23379"/>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4"/>
            <p:cNvSpPr/>
            <p:nvPr/>
          </p:nvSpPr>
          <p:spPr>
            <a:xfrm>
              <a:off x="5751895" y="3100007"/>
              <a:ext cx="27219" cy="23324"/>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4"/>
            <p:cNvSpPr/>
            <p:nvPr/>
          </p:nvSpPr>
          <p:spPr>
            <a:xfrm>
              <a:off x="5751895" y="3066662"/>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4"/>
            <p:cNvSpPr/>
            <p:nvPr/>
          </p:nvSpPr>
          <p:spPr>
            <a:xfrm>
              <a:off x="5751895" y="3033306"/>
              <a:ext cx="27219" cy="23346"/>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4"/>
            <p:cNvSpPr/>
            <p:nvPr/>
          </p:nvSpPr>
          <p:spPr>
            <a:xfrm>
              <a:off x="5751895" y="2999961"/>
              <a:ext cx="27219" cy="23379"/>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4"/>
            <p:cNvSpPr/>
            <p:nvPr/>
          </p:nvSpPr>
          <p:spPr>
            <a:xfrm>
              <a:off x="5751895" y="2966692"/>
              <a:ext cx="27219" cy="233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4"/>
            <p:cNvSpPr/>
            <p:nvPr/>
          </p:nvSpPr>
          <p:spPr>
            <a:xfrm>
              <a:off x="5751895" y="2933260"/>
              <a:ext cx="27306" cy="23379"/>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4"/>
            <p:cNvSpPr/>
            <p:nvPr/>
          </p:nvSpPr>
          <p:spPr>
            <a:xfrm>
              <a:off x="5718539" y="3133276"/>
              <a:ext cx="27317" cy="23379"/>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4"/>
            <p:cNvSpPr/>
            <p:nvPr/>
          </p:nvSpPr>
          <p:spPr>
            <a:xfrm>
              <a:off x="5718539" y="2933260"/>
              <a:ext cx="27317" cy="23379"/>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4"/>
            <p:cNvSpPr/>
            <p:nvPr/>
          </p:nvSpPr>
          <p:spPr>
            <a:xfrm>
              <a:off x="5718539" y="2899904"/>
              <a:ext cx="27317" cy="2339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4"/>
            <p:cNvSpPr/>
            <p:nvPr/>
          </p:nvSpPr>
          <p:spPr>
            <a:xfrm>
              <a:off x="5685183" y="3133276"/>
              <a:ext cx="27317" cy="23379"/>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4"/>
            <p:cNvSpPr/>
            <p:nvPr/>
          </p:nvSpPr>
          <p:spPr>
            <a:xfrm>
              <a:off x="5685183" y="3100007"/>
              <a:ext cx="27317" cy="23324"/>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4"/>
            <p:cNvSpPr/>
            <p:nvPr/>
          </p:nvSpPr>
          <p:spPr>
            <a:xfrm>
              <a:off x="5685183" y="2933260"/>
              <a:ext cx="27317" cy="23379"/>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4"/>
            <p:cNvSpPr/>
            <p:nvPr/>
          </p:nvSpPr>
          <p:spPr>
            <a:xfrm>
              <a:off x="5685183" y="2899904"/>
              <a:ext cx="27317" cy="2339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4"/>
            <p:cNvSpPr/>
            <p:nvPr/>
          </p:nvSpPr>
          <p:spPr>
            <a:xfrm>
              <a:off x="5651926" y="3100007"/>
              <a:ext cx="27230" cy="23324"/>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4"/>
            <p:cNvSpPr/>
            <p:nvPr/>
          </p:nvSpPr>
          <p:spPr>
            <a:xfrm>
              <a:off x="5651926" y="3066662"/>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4"/>
            <p:cNvSpPr/>
            <p:nvPr/>
          </p:nvSpPr>
          <p:spPr>
            <a:xfrm>
              <a:off x="5651926" y="2933260"/>
              <a:ext cx="27317" cy="23379"/>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4"/>
            <p:cNvSpPr/>
            <p:nvPr/>
          </p:nvSpPr>
          <p:spPr>
            <a:xfrm>
              <a:off x="5651926" y="2899904"/>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4"/>
            <p:cNvSpPr/>
            <p:nvPr/>
          </p:nvSpPr>
          <p:spPr>
            <a:xfrm>
              <a:off x="5618580" y="3066662"/>
              <a:ext cx="27219" cy="23346"/>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4"/>
            <p:cNvSpPr/>
            <p:nvPr/>
          </p:nvSpPr>
          <p:spPr>
            <a:xfrm>
              <a:off x="5618580" y="2899904"/>
              <a:ext cx="27219" cy="2339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4"/>
            <p:cNvSpPr/>
            <p:nvPr/>
          </p:nvSpPr>
          <p:spPr>
            <a:xfrm>
              <a:off x="5618580" y="2866559"/>
              <a:ext cx="27219" cy="23379"/>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4"/>
            <p:cNvSpPr/>
            <p:nvPr/>
          </p:nvSpPr>
          <p:spPr>
            <a:xfrm>
              <a:off x="5585224" y="3066662"/>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4"/>
            <p:cNvSpPr/>
            <p:nvPr/>
          </p:nvSpPr>
          <p:spPr>
            <a:xfrm>
              <a:off x="5585224" y="2866559"/>
              <a:ext cx="27230" cy="23379"/>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4"/>
            <p:cNvSpPr/>
            <p:nvPr/>
          </p:nvSpPr>
          <p:spPr>
            <a:xfrm>
              <a:off x="5551868" y="3066662"/>
              <a:ext cx="27317" cy="23346"/>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4"/>
            <p:cNvSpPr/>
            <p:nvPr/>
          </p:nvSpPr>
          <p:spPr>
            <a:xfrm>
              <a:off x="5551868" y="2899904"/>
              <a:ext cx="27317" cy="2339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4"/>
            <p:cNvSpPr/>
            <p:nvPr/>
          </p:nvSpPr>
          <p:spPr>
            <a:xfrm>
              <a:off x="5518523" y="3066662"/>
              <a:ext cx="27317" cy="23346"/>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4"/>
            <p:cNvSpPr/>
            <p:nvPr/>
          </p:nvSpPr>
          <p:spPr>
            <a:xfrm>
              <a:off x="5518523" y="2933260"/>
              <a:ext cx="27317" cy="23379"/>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4"/>
            <p:cNvSpPr/>
            <p:nvPr/>
          </p:nvSpPr>
          <p:spPr>
            <a:xfrm>
              <a:off x="5518523" y="2899904"/>
              <a:ext cx="27317" cy="2339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4"/>
            <p:cNvSpPr/>
            <p:nvPr/>
          </p:nvSpPr>
          <p:spPr>
            <a:xfrm>
              <a:off x="5485255" y="3066662"/>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4"/>
            <p:cNvSpPr/>
            <p:nvPr/>
          </p:nvSpPr>
          <p:spPr>
            <a:xfrm>
              <a:off x="5485255" y="2966692"/>
              <a:ext cx="27230" cy="233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4"/>
            <p:cNvSpPr/>
            <p:nvPr/>
          </p:nvSpPr>
          <p:spPr>
            <a:xfrm>
              <a:off x="5485255" y="2933260"/>
              <a:ext cx="27317" cy="23379"/>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4"/>
            <p:cNvSpPr/>
            <p:nvPr/>
          </p:nvSpPr>
          <p:spPr>
            <a:xfrm>
              <a:off x="5451909" y="3066662"/>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4"/>
            <p:cNvSpPr/>
            <p:nvPr/>
          </p:nvSpPr>
          <p:spPr>
            <a:xfrm>
              <a:off x="5451909" y="3033306"/>
              <a:ext cx="27230" cy="23346"/>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4"/>
            <p:cNvSpPr/>
            <p:nvPr/>
          </p:nvSpPr>
          <p:spPr>
            <a:xfrm>
              <a:off x="5451909" y="2999961"/>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4"/>
            <p:cNvSpPr/>
            <p:nvPr/>
          </p:nvSpPr>
          <p:spPr>
            <a:xfrm>
              <a:off x="5451909" y="2966692"/>
              <a:ext cx="27230" cy="233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4"/>
            <p:cNvSpPr/>
            <p:nvPr/>
          </p:nvSpPr>
          <p:spPr>
            <a:xfrm>
              <a:off x="4851861" y="2966692"/>
              <a:ext cx="27219" cy="23302"/>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4"/>
            <p:cNvSpPr/>
            <p:nvPr/>
          </p:nvSpPr>
          <p:spPr>
            <a:xfrm>
              <a:off x="4851861" y="2933260"/>
              <a:ext cx="27306" cy="23379"/>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4"/>
            <p:cNvSpPr/>
            <p:nvPr/>
          </p:nvSpPr>
          <p:spPr>
            <a:xfrm>
              <a:off x="4851861" y="2899904"/>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4"/>
            <p:cNvSpPr/>
            <p:nvPr/>
          </p:nvSpPr>
          <p:spPr>
            <a:xfrm>
              <a:off x="4818505" y="2999961"/>
              <a:ext cx="27317" cy="23379"/>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4"/>
            <p:cNvSpPr/>
            <p:nvPr/>
          </p:nvSpPr>
          <p:spPr>
            <a:xfrm>
              <a:off x="4818505" y="2966692"/>
              <a:ext cx="27284" cy="23302"/>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4"/>
            <p:cNvSpPr/>
            <p:nvPr/>
          </p:nvSpPr>
          <p:spPr>
            <a:xfrm>
              <a:off x="4818505" y="2933260"/>
              <a:ext cx="27317" cy="23379"/>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4"/>
            <p:cNvSpPr/>
            <p:nvPr/>
          </p:nvSpPr>
          <p:spPr>
            <a:xfrm>
              <a:off x="4785149" y="2666630"/>
              <a:ext cx="27317" cy="23346"/>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4"/>
            <p:cNvSpPr/>
            <p:nvPr/>
          </p:nvSpPr>
          <p:spPr>
            <a:xfrm>
              <a:off x="4785149" y="2699888"/>
              <a:ext cx="27317" cy="2339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4"/>
            <p:cNvSpPr/>
            <p:nvPr/>
          </p:nvSpPr>
          <p:spPr>
            <a:xfrm>
              <a:off x="4618577" y="2499959"/>
              <a:ext cx="27230" cy="23346"/>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4"/>
            <p:cNvSpPr/>
            <p:nvPr/>
          </p:nvSpPr>
          <p:spPr>
            <a:xfrm>
              <a:off x="4618577" y="2533315"/>
              <a:ext cx="27230" cy="23313"/>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4"/>
            <p:cNvSpPr/>
            <p:nvPr/>
          </p:nvSpPr>
          <p:spPr>
            <a:xfrm>
              <a:off x="4618577" y="2566573"/>
              <a:ext cx="27230" cy="2339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4"/>
            <p:cNvSpPr/>
            <p:nvPr/>
          </p:nvSpPr>
          <p:spPr>
            <a:xfrm>
              <a:off x="4618577" y="2599929"/>
              <a:ext cx="27230" cy="23379"/>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4"/>
            <p:cNvSpPr/>
            <p:nvPr/>
          </p:nvSpPr>
          <p:spPr>
            <a:xfrm>
              <a:off x="4618577" y="2633274"/>
              <a:ext cx="27230" cy="23346"/>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4"/>
            <p:cNvSpPr/>
            <p:nvPr/>
          </p:nvSpPr>
          <p:spPr>
            <a:xfrm>
              <a:off x="4618577" y="2666630"/>
              <a:ext cx="27230" cy="23346"/>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4"/>
            <p:cNvSpPr/>
            <p:nvPr/>
          </p:nvSpPr>
          <p:spPr>
            <a:xfrm>
              <a:off x="4618577" y="2699888"/>
              <a:ext cx="27230" cy="2339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4"/>
            <p:cNvSpPr/>
            <p:nvPr/>
          </p:nvSpPr>
          <p:spPr>
            <a:xfrm>
              <a:off x="4618577" y="2733244"/>
              <a:ext cx="27230" cy="23379"/>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4"/>
            <p:cNvSpPr/>
            <p:nvPr/>
          </p:nvSpPr>
          <p:spPr>
            <a:xfrm>
              <a:off x="4618577" y="2766589"/>
              <a:ext cx="27230" cy="23346"/>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4"/>
            <p:cNvSpPr/>
            <p:nvPr/>
          </p:nvSpPr>
          <p:spPr>
            <a:xfrm>
              <a:off x="4618577" y="2799945"/>
              <a:ext cx="27230" cy="23346"/>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4"/>
            <p:cNvSpPr/>
            <p:nvPr/>
          </p:nvSpPr>
          <p:spPr>
            <a:xfrm>
              <a:off x="4618577" y="2833290"/>
              <a:ext cx="27230" cy="23302"/>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4"/>
            <p:cNvSpPr/>
            <p:nvPr/>
          </p:nvSpPr>
          <p:spPr>
            <a:xfrm>
              <a:off x="4618577" y="2866559"/>
              <a:ext cx="27230" cy="23379"/>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4"/>
            <p:cNvSpPr/>
            <p:nvPr/>
          </p:nvSpPr>
          <p:spPr>
            <a:xfrm>
              <a:off x="4618577" y="2899904"/>
              <a:ext cx="27230" cy="2339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4"/>
            <p:cNvSpPr/>
            <p:nvPr/>
          </p:nvSpPr>
          <p:spPr>
            <a:xfrm>
              <a:off x="4618577" y="2933260"/>
              <a:ext cx="27317" cy="23379"/>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4"/>
            <p:cNvSpPr/>
            <p:nvPr/>
          </p:nvSpPr>
          <p:spPr>
            <a:xfrm>
              <a:off x="4618577" y="2966692"/>
              <a:ext cx="27230" cy="23302"/>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4"/>
            <p:cNvSpPr/>
            <p:nvPr/>
          </p:nvSpPr>
          <p:spPr>
            <a:xfrm>
              <a:off x="4618577" y="3033306"/>
              <a:ext cx="27230" cy="23346"/>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4"/>
            <p:cNvSpPr/>
            <p:nvPr/>
          </p:nvSpPr>
          <p:spPr>
            <a:xfrm>
              <a:off x="4651834" y="2499959"/>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4"/>
            <p:cNvSpPr/>
            <p:nvPr/>
          </p:nvSpPr>
          <p:spPr>
            <a:xfrm>
              <a:off x="4651834" y="2533315"/>
              <a:ext cx="27317" cy="23313"/>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4"/>
            <p:cNvSpPr/>
            <p:nvPr/>
          </p:nvSpPr>
          <p:spPr>
            <a:xfrm>
              <a:off x="4651834" y="2566573"/>
              <a:ext cx="27317" cy="2339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4"/>
            <p:cNvSpPr/>
            <p:nvPr/>
          </p:nvSpPr>
          <p:spPr>
            <a:xfrm>
              <a:off x="4651834" y="2599929"/>
              <a:ext cx="27317" cy="23379"/>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4"/>
            <p:cNvSpPr/>
            <p:nvPr/>
          </p:nvSpPr>
          <p:spPr>
            <a:xfrm>
              <a:off x="4651834" y="2633274"/>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4"/>
            <p:cNvSpPr/>
            <p:nvPr/>
          </p:nvSpPr>
          <p:spPr>
            <a:xfrm>
              <a:off x="4651834" y="2666630"/>
              <a:ext cx="27317" cy="23313"/>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4"/>
            <p:cNvSpPr/>
            <p:nvPr/>
          </p:nvSpPr>
          <p:spPr>
            <a:xfrm>
              <a:off x="4651834" y="2699888"/>
              <a:ext cx="27317" cy="2339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4"/>
            <p:cNvSpPr/>
            <p:nvPr/>
          </p:nvSpPr>
          <p:spPr>
            <a:xfrm>
              <a:off x="4651834" y="2733244"/>
              <a:ext cx="27317" cy="23379"/>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4"/>
            <p:cNvSpPr/>
            <p:nvPr/>
          </p:nvSpPr>
          <p:spPr>
            <a:xfrm>
              <a:off x="4651834" y="2766589"/>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4"/>
            <p:cNvSpPr/>
            <p:nvPr/>
          </p:nvSpPr>
          <p:spPr>
            <a:xfrm>
              <a:off x="4651834" y="2799945"/>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4"/>
            <p:cNvSpPr/>
            <p:nvPr/>
          </p:nvSpPr>
          <p:spPr>
            <a:xfrm>
              <a:off x="4651834" y="2833290"/>
              <a:ext cx="27317" cy="23302"/>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4"/>
            <p:cNvSpPr/>
            <p:nvPr/>
          </p:nvSpPr>
          <p:spPr>
            <a:xfrm>
              <a:off x="4651834" y="2866559"/>
              <a:ext cx="27317" cy="23379"/>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4"/>
            <p:cNvSpPr/>
            <p:nvPr/>
          </p:nvSpPr>
          <p:spPr>
            <a:xfrm>
              <a:off x="4651834" y="2899904"/>
              <a:ext cx="27317" cy="2339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4"/>
            <p:cNvSpPr/>
            <p:nvPr/>
          </p:nvSpPr>
          <p:spPr>
            <a:xfrm>
              <a:off x="4685191" y="2499959"/>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4"/>
            <p:cNvSpPr/>
            <p:nvPr/>
          </p:nvSpPr>
          <p:spPr>
            <a:xfrm>
              <a:off x="4685191" y="2533315"/>
              <a:ext cx="27317" cy="23313"/>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4"/>
            <p:cNvSpPr/>
            <p:nvPr/>
          </p:nvSpPr>
          <p:spPr>
            <a:xfrm>
              <a:off x="4685191" y="2566573"/>
              <a:ext cx="27317" cy="2339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4"/>
            <p:cNvSpPr/>
            <p:nvPr/>
          </p:nvSpPr>
          <p:spPr>
            <a:xfrm>
              <a:off x="4685191" y="2599929"/>
              <a:ext cx="27317" cy="23379"/>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4"/>
            <p:cNvSpPr/>
            <p:nvPr/>
          </p:nvSpPr>
          <p:spPr>
            <a:xfrm>
              <a:off x="4685191" y="2633274"/>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4"/>
            <p:cNvSpPr/>
            <p:nvPr/>
          </p:nvSpPr>
          <p:spPr>
            <a:xfrm>
              <a:off x="4685191" y="2666630"/>
              <a:ext cx="27317" cy="23346"/>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4"/>
            <p:cNvSpPr/>
            <p:nvPr/>
          </p:nvSpPr>
          <p:spPr>
            <a:xfrm>
              <a:off x="4685191" y="2699888"/>
              <a:ext cx="27317" cy="2339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4"/>
            <p:cNvSpPr/>
            <p:nvPr/>
          </p:nvSpPr>
          <p:spPr>
            <a:xfrm>
              <a:off x="4685191" y="2733244"/>
              <a:ext cx="27317" cy="23379"/>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4"/>
            <p:cNvSpPr/>
            <p:nvPr/>
          </p:nvSpPr>
          <p:spPr>
            <a:xfrm>
              <a:off x="4685191" y="2766589"/>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4"/>
            <p:cNvSpPr/>
            <p:nvPr/>
          </p:nvSpPr>
          <p:spPr>
            <a:xfrm>
              <a:off x="4685191" y="2799945"/>
              <a:ext cx="27317" cy="23346"/>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4"/>
            <p:cNvSpPr/>
            <p:nvPr/>
          </p:nvSpPr>
          <p:spPr>
            <a:xfrm>
              <a:off x="4685191" y="2833290"/>
              <a:ext cx="27317" cy="23302"/>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4"/>
            <p:cNvSpPr/>
            <p:nvPr/>
          </p:nvSpPr>
          <p:spPr>
            <a:xfrm>
              <a:off x="4685191" y="2866559"/>
              <a:ext cx="27317" cy="23379"/>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4"/>
            <p:cNvSpPr/>
            <p:nvPr/>
          </p:nvSpPr>
          <p:spPr>
            <a:xfrm>
              <a:off x="4718547" y="2599929"/>
              <a:ext cx="27219" cy="23379"/>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4"/>
            <p:cNvSpPr/>
            <p:nvPr/>
          </p:nvSpPr>
          <p:spPr>
            <a:xfrm>
              <a:off x="4718547" y="2633274"/>
              <a:ext cx="27219" cy="23346"/>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4"/>
            <p:cNvSpPr/>
            <p:nvPr/>
          </p:nvSpPr>
          <p:spPr>
            <a:xfrm>
              <a:off x="4718547" y="2666630"/>
              <a:ext cx="27219" cy="23313"/>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4"/>
            <p:cNvSpPr/>
            <p:nvPr/>
          </p:nvSpPr>
          <p:spPr>
            <a:xfrm>
              <a:off x="4718547" y="2699888"/>
              <a:ext cx="27219" cy="2339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4"/>
            <p:cNvSpPr/>
            <p:nvPr/>
          </p:nvSpPr>
          <p:spPr>
            <a:xfrm>
              <a:off x="4751892" y="2599929"/>
              <a:ext cx="27230" cy="23379"/>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4"/>
            <p:cNvSpPr/>
            <p:nvPr/>
          </p:nvSpPr>
          <p:spPr>
            <a:xfrm>
              <a:off x="4751892" y="2633274"/>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4"/>
            <p:cNvSpPr/>
            <p:nvPr/>
          </p:nvSpPr>
          <p:spPr>
            <a:xfrm>
              <a:off x="4751892" y="2666630"/>
              <a:ext cx="27230" cy="23313"/>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4"/>
            <p:cNvSpPr/>
            <p:nvPr/>
          </p:nvSpPr>
          <p:spPr>
            <a:xfrm>
              <a:off x="4751892" y="2699888"/>
              <a:ext cx="27230" cy="2339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4"/>
            <p:cNvSpPr/>
            <p:nvPr/>
          </p:nvSpPr>
          <p:spPr>
            <a:xfrm>
              <a:off x="4751837" y="2733244"/>
              <a:ext cx="27284" cy="23379"/>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4"/>
            <p:cNvSpPr/>
            <p:nvPr/>
          </p:nvSpPr>
          <p:spPr>
            <a:xfrm>
              <a:off x="4718547" y="2733244"/>
              <a:ext cx="27219" cy="23379"/>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4"/>
            <p:cNvSpPr/>
            <p:nvPr/>
          </p:nvSpPr>
          <p:spPr>
            <a:xfrm>
              <a:off x="4718547" y="2766589"/>
              <a:ext cx="27219" cy="23346"/>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4"/>
            <p:cNvSpPr/>
            <p:nvPr/>
          </p:nvSpPr>
          <p:spPr>
            <a:xfrm>
              <a:off x="4718547" y="2799945"/>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4"/>
            <p:cNvSpPr/>
            <p:nvPr/>
          </p:nvSpPr>
          <p:spPr>
            <a:xfrm>
              <a:off x="4718547" y="2833290"/>
              <a:ext cx="27219" cy="233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4"/>
            <p:cNvSpPr/>
            <p:nvPr/>
          </p:nvSpPr>
          <p:spPr>
            <a:xfrm>
              <a:off x="4718547" y="2866559"/>
              <a:ext cx="27219" cy="23379"/>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4"/>
            <p:cNvSpPr/>
            <p:nvPr/>
          </p:nvSpPr>
          <p:spPr>
            <a:xfrm>
              <a:off x="4718547" y="2899904"/>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4"/>
            <p:cNvSpPr/>
            <p:nvPr/>
          </p:nvSpPr>
          <p:spPr>
            <a:xfrm>
              <a:off x="4685191" y="2899904"/>
              <a:ext cx="27317" cy="2339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4"/>
            <p:cNvSpPr/>
            <p:nvPr/>
          </p:nvSpPr>
          <p:spPr>
            <a:xfrm>
              <a:off x="4685191" y="2933260"/>
              <a:ext cx="27317" cy="23379"/>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4"/>
            <p:cNvSpPr/>
            <p:nvPr/>
          </p:nvSpPr>
          <p:spPr>
            <a:xfrm>
              <a:off x="4651834" y="2933260"/>
              <a:ext cx="27317" cy="23379"/>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4"/>
            <p:cNvSpPr/>
            <p:nvPr/>
          </p:nvSpPr>
          <p:spPr>
            <a:xfrm>
              <a:off x="4651834" y="2966692"/>
              <a:ext cx="27317" cy="23302"/>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4"/>
            <p:cNvSpPr/>
            <p:nvPr/>
          </p:nvSpPr>
          <p:spPr>
            <a:xfrm>
              <a:off x="4651834" y="3033306"/>
              <a:ext cx="27317" cy="23346"/>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4"/>
            <p:cNvSpPr/>
            <p:nvPr/>
          </p:nvSpPr>
          <p:spPr>
            <a:xfrm>
              <a:off x="4651834" y="2999961"/>
              <a:ext cx="27317" cy="23379"/>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4"/>
            <p:cNvSpPr/>
            <p:nvPr/>
          </p:nvSpPr>
          <p:spPr>
            <a:xfrm>
              <a:off x="4618577" y="2999961"/>
              <a:ext cx="27230" cy="23379"/>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4"/>
            <p:cNvSpPr/>
            <p:nvPr/>
          </p:nvSpPr>
          <p:spPr>
            <a:xfrm>
              <a:off x="4451818" y="2433258"/>
              <a:ext cx="27230" cy="2339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4"/>
            <p:cNvSpPr/>
            <p:nvPr/>
          </p:nvSpPr>
          <p:spPr>
            <a:xfrm>
              <a:off x="4451818" y="2466614"/>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4"/>
            <p:cNvSpPr/>
            <p:nvPr/>
          </p:nvSpPr>
          <p:spPr>
            <a:xfrm>
              <a:off x="4451818" y="2499959"/>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4"/>
            <p:cNvSpPr/>
            <p:nvPr/>
          </p:nvSpPr>
          <p:spPr>
            <a:xfrm>
              <a:off x="4451818" y="2533315"/>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4"/>
            <p:cNvSpPr/>
            <p:nvPr/>
          </p:nvSpPr>
          <p:spPr>
            <a:xfrm>
              <a:off x="4451818" y="2566573"/>
              <a:ext cx="27230" cy="2339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4"/>
            <p:cNvSpPr/>
            <p:nvPr/>
          </p:nvSpPr>
          <p:spPr>
            <a:xfrm>
              <a:off x="4451818" y="2599929"/>
              <a:ext cx="27230" cy="23379"/>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4"/>
            <p:cNvSpPr/>
            <p:nvPr/>
          </p:nvSpPr>
          <p:spPr>
            <a:xfrm>
              <a:off x="4451818" y="2633274"/>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4"/>
            <p:cNvSpPr/>
            <p:nvPr/>
          </p:nvSpPr>
          <p:spPr>
            <a:xfrm>
              <a:off x="4318504" y="2533315"/>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4"/>
            <p:cNvSpPr/>
            <p:nvPr/>
          </p:nvSpPr>
          <p:spPr>
            <a:xfrm>
              <a:off x="4318504" y="2566573"/>
              <a:ext cx="27230" cy="2339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4"/>
            <p:cNvSpPr/>
            <p:nvPr/>
          </p:nvSpPr>
          <p:spPr>
            <a:xfrm>
              <a:off x="4318504" y="2599929"/>
              <a:ext cx="27230" cy="23379"/>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4"/>
            <p:cNvSpPr/>
            <p:nvPr/>
          </p:nvSpPr>
          <p:spPr>
            <a:xfrm>
              <a:off x="4351860" y="2499959"/>
              <a:ext cx="27219" cy="23346"/>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4"/>
            <p:cNvSpPr/>
            <p:nvPr/>
          </p:nvSpPr>
          <p:spPr>
            <a:xfrm>
              <a:off x="4351860" y="2533315"/>
              <a:ext cx="27219" cy="23313"/>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4"/>
            <p:cNvSpPr/>
            <p:nvPr/>
          </p:nvSpPr>
          <p:spPr>
            <a:xfrm>
              <a:off x="4351860" y="2566573"/>
              <a:ext cx="27219" cy="2339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4"/>
            <p:cNvSpPr/>
            <p:nvPr/>
          </p:nvSpPr>
          <p:spPr>
            <a:xfrm>
              <a:off x="4351860" y="2599929"/>
              <a:ext cx="27219" cy="23379"/>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4"/>
            <p:cNvSpPr/>
            <p:nvPr/>
          </p:nvSpPr>
          <p:spPr>
            <a:xfrm>
              <a:off x="4351860" y="2633274"/>
              <a:ext cx="27219" cy="23346"/>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4"/>
            <p:cNvSpPr/>
            <p:nvPr/>
          </p:nvSpPr>
          <p:spPr>
            <a:xfrm>
              <a:off x="4385117" y="2433258"/>
              <a:ext cx="27317" cy="2339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4"/>
            <p:cNvSpPr/>
            <p:nvPr/>
          </p:nvSpPr>
          <p:spPr>
            <a:xfrm>
              <a:off x="4385117" y="2466614"/>
              <a:ext cx="27317" cy="23346"/>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4"/>
            <p:cNvSpPr/>
            <p:nvPr/>
          </p:nvSpPr>
          <p:spPr>
            <a:xfrm>
              <a:off x="4385117" y="2499959"/>
              <a:ext cx="27317" cy="23346"/>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4"/>
            <p:cNvSpPr/>
            <p:nvPr/>
          </p:nvSpPr>
          <p:spPr>
            <a:xfrm>
              <a:off x="4385117" y="2533315"/>
              <a:ext cx="27317" cy="23313"/>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4"/>
            <p:cNvSpPr/>
            <p:nvPr/>
          </p:nvSpPr>
          <p:spPr>
            <a:xfrm>
              <a:off x="4385117" y="2566573"/>
              <a:ext cx="27317" cy="2339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4"/>
            <p:cNvSpPr/>
            <p:nvPr/>
          </p:nvSpPr>
          <p:spPr>
            <a:xfrm>
              <a:off x="4385117" y="2599929"/>
              <a:ext cx="27317" cy="23379"/>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4"/>
            <p:cNvSpPr/>
            <p:nvPr/>
          </p:nvSpPr>
          <p:spPr>
            <a:xfrm>
              <a:off x="4385117" y="2633274"/>
              <a:ext cx="27317" cy="23346"/>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4"/>
            <p:cNvSpPr/>
            <p:nvPr/>
          </p:nvSpPr>
          <p:spPr>
            <a:xfrm>
              <a:off x="4418473" y="2433258"/>
              <a:ext cx="27317" cy="2339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4"/>
            <p:cNvSpPr/>
            <p:nvPr/>
          </p:nvSpPr>
          <p:spPr>
            <a:xfrm>
              <a:off x="4418473" y="2466614"/>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4"/>
            <p:cNvSpPr/>
            <p:nvPr/>
          </p:nvSpPr>
          <p:spPr>
            <a:xfrm>
              <a:off x="4418473" y="2499959"/>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4"/>
            <p:cNvSpPr/>
            <p:nvPr/>
          </p:nvSpPr>
          <p:spPr>
            <a:xfrm>
              <a:off x="4418473" y="2533315"/>
              <a:ext cx="27317" cy="23313"/>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4"/>
            <p:cNvSpPr/>
            <p:nvPr/>
          </p:nvSpPr>
          <p:spPr>
            <a:xfrm>
              <a:off x="4418473" y="2566573"/>
              <a:ext cx="27317" cy="2339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4"/>
            <p:cNvSpPr/>
            <p:nvPr/>
          </p:nvSpPr>
          <p:spPr>
            <a:xfrm>
              <a:off x="4418473" y="2599929"/>
              <a:ext cx="27317" cy="23379"/>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4"/>
            <p:cNvSpPr/>
            <p:nvPr/>
          </p:nvSpPr>
          <p:spPr>
            <a:xfrm>
              <a:off x="4418473" y="2633274"/>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4"/>
            <p:cNvSpPr/>
            <p:nvPr/>
          </p:nvSpPr>
          <p:spPr>
            <a:xfrm>
              <a:off x="4418473" y="2666630"/>
              <a:ext cx="27317" cy="23313"/>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4"/>
            <p:cNvSpPr/>
            <p:nvPr/>
          </p:nvSpPr>
          <p:spPr>
            <a:xfrm>
              <a:off x="4451818" y="2666630"/>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4"/>
            <p:cNvSpPr/>
            <p:nvPr/>
          </p:nvSpPr>
          <p:spPr>
            <a:xfrm>
              <a:off x="4485175" y="2433258"/>
              <a:ext cx="27219" cy="2339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4"/>
            <p:cNvSpPr/>
            <p:nvPr/>
          </p:nvSpPr>
          <p:spPr>
            <a:xfrm>
              <a:off x="4485175" y="2466614"/>
              <a:ext cx="27219" cy="23346"/>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4"/>
            <p:cNvSpPr/>
            <p:nvPr/>
          </p:nvSpPr>
          <p:spPr>
            <a:xfrm>
              <a:off x="4485175" y="2499959"/>
              <a:ext cx="27219" cy="23346"/>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4"/>
            <p:cNvSpPr/>
            <p:nvPr/>
          </p:nvSpPr>
          <p:spPr>
            <a:xfrm>
              <a:off x="4485175" y="2566573"/>
              <a:ext cx="27219" cy="2339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4"/>
            <p:cNvSpPr/>
            <p:nvPr/>
          </p:nvSpPr>
          <p:spPr>
            <a:xfrm>
              <a:off x="4485175" y="2599929"/>
              <a:ext cx="27219" cy="23379"/>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4"/>
            <p:cNvSpPr/>
            <p:nvPr/>
          </p:nvSpPr>
          <p:spPr>
            <a:xfrm>
              <a:off x="4485175" y="2633274"/>
              <a:ext cx="27219" cy="23346"/>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4"/>
            <p:cNvSpPr/>
            <p:nvPr/>
          </p:nvSpPr>
          <p:spPr>
            <a:xfrm>
              <a:off x="4485175" y="2666630"/>
              <a:ext cx="27219" cy="23313"/>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4"/>
            <p:cNvSpPr/>
            <p:nvPr/>
          </p:nvSpPr>
          <p:spPr>
            <a:xfrm>
              <a:off x="4518520" y="2433258"/>
              <a:ext cx="27230" cy="2339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4"/>
            <p:cNvSpPr/>
            <p:nvPr/>
          </p:nvSpPr>
          <p:spPr>
            <a:xfrm>
              <a:off x="4518520" y="2466614"/>
              <a:ext cx="27230" cy="23346"/>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4"/>
            <p:cNvSpPr/>
            <p:nvPr/>
          </p:nvSpPr>
          <p:spPr>
            <a:xfrm>
              <a:off x="4518520" y="2499959"/>
              <a:ext cx="27230" cy="23346"/>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4"/>
            <p:cNvSpPr/>
            <p:nvPr/>
          </p:nvSpPr>
          <p:spPr>
            <a:xfrm>
              <a:off x="4518520" y="2566573"/>
              <a:ext cx="27230" cy="2339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4"/>
            <p:cNvSpPr/>
            <p:nvPr/>
          </p:nvSpPr>
          <p:spPr>
            <a:xfrm>
              <a:off x="4518520" y="2599929"/>
              <a:ext cx="27230" cy="23346"/>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4"/>
            <p:cNvSpPr/>
            <p:nvPr/>
          </p:nvSpPr>
          <p:spPr>
            <a:xfrm>
              <a:off x="4518520" y="2633274"/>
              <a:ext cx="27230" cy="23346"/>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4"/>
            <p:cNvSpPr/>
            <p:nvPr/>
          </p:nvSpPr>
          <p:spPr>
            <a:xfrm>
              <a:off x="4518520" y="2666630"/>
              <a:ext cx="27230" cy="23324"/>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4"/>
            <p:cNvSpPr/>
            <p:nvPr/>
          </p:nvSpPr>
          <p:spPr>
            <a:xfrm>
              <a:off x="4518520" y="2699888"/>
              <a:ext cx="27230" cy="2339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4"/>
            <p:cNvSpPr/>
            <p:nvPr/>
          </p:nvSpPr>
          <p:spPr>
            <a:xfrm>
              <a:off x="4551876" y="2466614"/>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4"/>
            <p:cNvSpPr/>
            <p:nvPr/>
          </p:nvSpPr>
          <p:spPr>
            <a:xfrm>
              <a:off x="4551876" y="2499959"/>
              <a:ext cx="27230" cy="23346"/>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4"/>
            <p:cNvSpPr/>
            <p:nvPr/>
          </p:nvSpPr>
          <p:spPr>
            <a:xfrm>
              <a:off x="4551876" y="2566573"/>
              <a:ext cx="27230" cy="2339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4"/>
            <p:cNvSpPr/>
            <p:nvPr/>
          </p:nvSpPr>
          <p:spPr>
            <a:xfrm>
              <a:off x="4551876" y="2599929"/>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4"/>
            <p:cNvSpPr/>
            <p:nvPr/>
          </p:nvSpPr>
          <p:spPr>
            <a:xfrm>
              <a:off x="4551876" y="2633274"/>
              <a:ext cx="27230" cy="23346"/>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4"/>
            <p:cNvSpPr/>
            <p:nvPr/>
          </p:nvSpPr>
          <p:spPr>
            <a:xfrm>
              <a:off x="4551876" y="2666630"/>
              <a:ext cx="27230" cy="23313"/>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4"/>
            <p:cNvSpPr/>
            <p:nvPr/>
          </p:nvSpPr>
          <p:spPr>
            <a:xfrm>
              <a:off x="4551876" y="2699888"/>
              <a:ext cx="27230" cy="2339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4"/>
            <p:cNvSpPr/>
            <p:nvPr/>
          </p:nvSpPr>
          <p:spPr>
            <a:xfrm>
              <a:off x="4551876" y="2733244"/>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4"/>
            <p:cNvSpPr/>
            <p:nvPr/>
          </p:nvSpPr>
          <p:spPr>
            <a:xfrm>
              <a:off x="4551876" y="2766589"/>
              <a:ext cx="27230" cy="23346"/>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4"/>
            <p:cNvSpPr/>
            <p:nvPr/>
          </p:nvSpPr>
          <p:spPr>
            <a:xfrm>
              <a:off x="4551876" y="2933260"/>
              <a:ext cx="27317" cy="23379"/>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4"/>
            <p:cNvSpPr/>
            <p:nvPr/>
          </p:nvSpPr>
          <p:spPr>
            <a:xfrm>
              <a:off x="4585221" y="2499959"/>
              <a:ext cx="27230" cy="23346"/>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4"/>
            <p:cNvSpPr/>
            <p:nvPr/>
          </p:nvSpPr>
          <p:spPr>
            <a:xfrm>
              <a:off x="4585221" y="2999961"/>
              <a:ext cx="27230" cy="23379"/>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4"/>
            <p:cNvSpPr/>
            <p:nvPr/>
          </p:nvSpPr>
          <p:spPr>
            <a:xfrm>
              <a:off x="4585221" y="2966692"/>
              <a:ext cx="27208" cy="23302"/>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4"/>
            <p:cNvSpPr/>
            <p:nvPr/>
          </p:nvSpPr>
          <p:spPr>
            <a:xfrm>
              <a:off x="4585221" y="2933260"/>
              <a:ext cx="27317" cy="23379"/>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4"/>
            <p:cNvSpPr/>
            <p:nvPr/>
          </p:nvSpPr>
          <p:spPr>
            <a:xfrm>
              <a:off x="4585221" y="2899904"/>
              <a:ext cx="27230" cy="2339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4"/>
            <p:cNvSpPr/>
            <p:nvPr/>
          </p:nvSpPr>
          <p:spPr>
            <a:xfrm>
              <a:off x="4585221" y="2866559"/>
              <a:ext cx="27230" cy="23379"/>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4"/>
            <p:cNvSpPr/>
            <p:nvPr/>
          </p:nvSpPr>
          <p:spPr>
            <a:xfrm>
              <a:off x="4585221" y="2833290"/>
              <a:ext cx="27208" cy="23302"/>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4"/>
            <p:cNvSpPr/>
            <p:nvPr/>
          </p:nvSpPr>
          <p:spPr>
            <a:xfrm>
              <a:off x="4585221" y="2799945"/>
              <a:ext cx="27230" cy="23346"/>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4"/>
            <p:cNvSpPr/>
            <p:nvPr/>
          </p:nvSpPr>
          <p:spPr>
            <a:xfrm>
              <a:off x="4585221" y="2766589"/>
              <a:ext cx="27230" cy="23346"/>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4"/>
            <p:cNvSpPr/>
            <p:nvPr/>
          </p:nvSpPr>
          <p:spPr>
            <a:xfrm>
              <a:off x="4585166" y="2733244"/>
              <a:ext cx="27284" cy="23379"/>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4"/>
            <p:cNvSpPr/>
            <p:nvPr/>
          </p:nvSpPr>
          <p:spPr>
            <a:xfrm>
              <a:off x="4585221" y="2699888"/>
              <a:ext cx="27230" cy="2339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4"/>
            <p:cNvSpPr/>
            <p:nvPr/>
          </p:nvSpPr>
          <p:spPr>
            <a:xfrm>
              <a:off x="4585221" y="2666630"/>
              <a:ext cx="27230" cy="23313"/>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4"/>
            <p:cNvSpPr/>
            <p:nvPr/>
          </p:nvSpPr>
          <p:spPr>
            <a:xfrm>
              <a:off x="4585221" y="2633274"/>
              <a:ext cx="27230" cy="23346"/>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4"/>
            <p:cNvSpPr/>
            <p:nvPr/>
          </p:nvSpPr>
          <p:spPr>
            <a:xfrm>
              <a:off x="4585221" y="2599929"/>
              <a:ext cx="27230" cy="23379"/>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4"/>
            <p:cNvSpPr/>
            <p:nvPr/>
          </p:nvSpPr>
          <p:spPr>
            <a:xfrm>
              <a:off x="4585221" y="2566573"/>
              <a:ext cx="27230" cy="2339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4"/>
            <p:cNvSpPr/>
            <p:nvPr/>
          </p:nvSpPr>
          <p:spPr>
            <a:xfrm>
              <a:off x="4585221" y="2533315"/>
              <a:ext cx="27230" cy="23313"/>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4"/>
            <p:cNvSpPr/>
            <p:nvPr/>
          </p:nvSpPr>
          <p:spPr>
            <a:xfrm>
              <a:off x="4551876" y="2533315"/>
              <a:ext cx="27230" cy="23313"/>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4"/>
            <p:cNvSpPr/>
            <p:nvPr/>
          </p:nvSpPr>
          <p:spPr>
            <a:xfrm>
              <a:off x="4518520" y="2533315"/>
              <a:ext cx="27230" cy="23291"/>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4"/>
            <p:cNvSpPr/>
            <p:nvPr/>
          </p:nvSpPr>
          <p:spPr>
            <a:xfrm>
              <a:off x="4485175" y="2533315"/>
              <a:ext cx="27219" cy="23313"/>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4"/>
            <p:cNvSpPr/>
            <p:nvPr/>
          </p:nvSpPr>
          <p:spPr>
            <a:xfrm>
              <a:off x="4851861" y="2699888"/>
              <a:ext cx="27219" cy="2339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4"/>
            <p:cNvSpPr/>
            <p:nvPr/>
          </p:nvSpPr>
          <p:spPr>
            <a:xfrm>
              <a:off x="4851861" y="2666630"/>
              <a:ext cx="27219" cy="23346"/>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4"/>
            <p:cNvSpPr/>
            <p:nvPr/>
          </p:nvSpPr>
          <p:spPr>
            <a:xfrm>
              <a:off x="4851861" y="2633274"/>
              <a:ext cx="27219" cy="23346"/>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4"/>
            <p:cNvSpPr/>
            <p:nvPr/>
          </p:nvSpPr>
          <p:spPr>
            <a:xfrm>
              <a:off x="4818505" y="2733244"/>
              <a:ext cx="27317" cy="23379"/>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4"/>
            <p:cNvSpPr/>
            <p:nvPr/>
          </p:nvSpPr>
          <p:spPr>
            <a:xfrm>
              <a:off x="4818505" y="2699888"/>
              <a:ext cx="27317" cy="2339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4"/>
            <p:cNvSpPr/>
            <p:nvPr/>
          </p:nvSpPr>
          <p:spPr>
            <a:xfrm>
              <a:off x="4818505" y="2666630"/>
              <a:ext cx="27317" cy="23313"/>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4"/>
            <p:cNvSpPr/>
            <p:nvPr/>
          </p:nvSpPr>
          <p:spPr>
            <a:xfrm>
              <a:off x="4818505" y="2633274"/>
              <a:ext cx="27317" cy="23346"/>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4"/>
            <p:cNvSpPr/>
            <p:nvPr/>
          </p:nvSpPr>
          <p:spPr>
            <a:xfrm>
              <a:off x="4818505" y="2599929"/>
              <a:ext cx="27317" cy="23379"/>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4"/>
            <p:cNvSpPr/>
            <p:nvPr/>
          </p:nvSpPr>
          <p:spPr>
            <a:xfrm>
              <a:off x="4785149" y="2766589"/>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4"/>
            <p:cNvSpPr/>
            <p:nvPr/>
          </p:nvSpPr>
          <p:spPr>
            <a:xfrm>
              <a:off x="4785149" y="2733244"/>
              <a:ext cx="27317" cy="23379"/>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4"/>
            <p:cNvSpPr/>
            <p:nvPr/>
          </p:nvSpPr>
          <p:spPr>
            <a:xfrm>
              <a:off x="4785149" y="2633274"/>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4"/>
            <p:cNvSpPr/>
            <p:nvPr/>
          </p:nvSpPr>
          <p:spPr>
            <a:xfrm>
              <a:off x="4785149" y="2599929"/>
              <a:ext cx="27317" cy="23379"/>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4"/>
            <p:cNvSpPr/>
            <p:nvPr/>
          </p:nvSpPr>
          <p:spPr>
            <a:xfrm>
              <a:off x="4785149" y="2566573"/>
              <a:ext cx="27317" cy="2339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4"/>
            <p:cNvSpPr/>
            <p:nvPr/>
          </p:nvSpPr>
          <p:spPr>
            <a:xfrm>
              <a:off x="4751892" y="2933260"/>
              <a:ext cx="27317" cy="23379"/>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4"/>
            <p:cNvSpPr/>
            <p:nvPr/>
          </p:nvSpPr>
          <p:spPr>
            <a:xfrm>
              <a:off x="4751892" y="2899904"/>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4"/>
            <p:cNvSpPr/>
            <p:nvPr/>
          </p:nvSpPr>
          <p:spPr>
            <a:xfrm>
              <a:off x="4751892" y="2866559"/>
              <a:ext cx="27230" cy="23379"/>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4"/>
            <p:cNvSpPr/>
            <p:nvPr/>
          </p:nvSpPr>
          <p:spPr>
            <a:xfrm>
              <a:off x="4751892" y="2833290"/>
              <a:ext cx="27230" cy="233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4"/>
            <p:cNvSpPr/>
            <p:nvPr/>
          </p:nvSpPr>
          <p:spPr>
            <a:xfrm>
              <a:off x="4751892" y="2799945"/>
              <a:ext cx="27230" cy="23346"/>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4"/>
            <p:cNvSpPr/>
            <p:nvPr/>
          </p:nvSpPr>
          <p:spPr>
            <a:xfrm>
              <a:off x="4751892" y="2766589"/>
              <a:ext cx="27230" cy="23346"/>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4"/>
            <p:cNvSpPr/>
            <p:nvPr/>
          </p:nvSpPr>
          <p:spPr>
            <a:xfrm>
              <a:off x="4751892" y="2566573"/>
              <a:ext cx="27230" cy="2339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4"/>
            <p:cNvSpPr/>
            <p:nvPr/>
          </p:nvSpPr>
          <p:spPr>
            <a:xfrm>
              <a:off x="4751892" y="2533315"/>
              <a:ext cx="27230" cy="23313"/>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4"/>
            <p:cNvSpPr/>
            <p:nvPr/>
          </p:nvSpPr>
          <p:spPr>
            <a:xfrm>
              <a:off x="4718547" y="2966692"/>
              <a:ext cx="27219" cy="233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4"/>
            <p:cNvSpPr/>
            <p:nvPr/>
          </p:nvSpPr>
          <p:spPr>
            <a:xfrm>
              <a:off x="4718547" y="2933260"/>
              <a:ext cx="27306" cy="23379"/>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4"/>
            <p:cNvSpPr/>
            <p:nvPr/>
          </p:nvSpPr>
          <p:spPr>
            <a:xfrm>
              <a:off x="4718547" y="2533315"/>
              <a:ext cx="27219" cy="23313"/>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4"/>
            <p:cNvSpPr/>
            <p:nvPr/>
          </p:nvSpPr>
          <p:spPr>
            <a:xfrm>
              <a:off x="4718547" y="2499959"/>
              <a:ext cx="27219" cy="23346"/>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4"/>
            <p:cNvSpPr/>
            <p:nvPr/>
          </p:nvSpPr>
          <p:spPr>
            <a:xfrm>
              <a:off x="4685191" y="3066662"/>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4"/>
            <p:cNvSpPr/>
            <p:nvPr/>
          </p:nvSpPr>
          <p:spPr>
            <a:xfrm>
              <a:off x="4685191" y="3033306"/>
              <a:ext cx="27317" cy="23346"/>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4"/>
            <p:cNvSpPr/>
            <p:nvPr/>
          </p:nvSpPr>
          <p:spPr>
            <a:xfrm>
              <a:off x="4685191" y="2999961"/>
              <a:ext cx="27317" cy="23379"/>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4"/>
            <p:cNvSpPr/>
            <p:nvPr/>
          </p:nvSpPr>
          <p:spPr>
            <a:xfrm>
              <a:off x="4685191" y="2966692"/>
              <a:ext cx="27317" cy="23302"/>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4"/>
            <p:cNvSpPr/>
            <p:nvPr/>
          </p:nvSpPr>
          <p:spPr>
            <a:xfrm>
              <a:off x="4685191" y="2466614"/>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4"/>
            <p:cNvSpPr/>
            <p:nvPr/>
          </p:nvSpPr>
          <p:spPr>
            <a:xfrm>
              <a:off x="4651834" y="3066662"/>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4"/>
            <p:cNvSpPr/>
            <p:nvPr/>
          </p:nvSpPr>
          <p:spPr>
            <a:xfrm>
              <a:off x="4651834" y="2466614"/>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4"/>
            <p:cNvSpPr/>
            <p:nvPr/>
          </p:nvSpPr>
          <p:spPr>
            <a:xfrm>
              <a:off x="4651834" y="2433258"/>
              <a:ext cx="27317" cy="2339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4"/>
            <p:cNvSpPr/>
            <p:nvPr/>
          </p:nvSpPr>
          <p:spPr>
            <a:xfrm>
              <a:off x="4618577" y="3066662"/>
              <a:ext cx="27230" cy="23346"/>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4"/>
            <p:cNvSpPr/>
            <p:nvPr/>
          </p:nvSpPr>
          <p:spPr>
            <a:xfrm>
              <a:off x="4618577" y="2466614"/>
              <a:ext cx="27230" cy="23346"/>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4"/>
            <p:cNvSpPr/>
            <p:nvPr/>
          </p:nvSpPr>
          <p:spPr>
            <a:xfrm>
              <a:off x="4618577" y="2433258"/>
              <a:ext cx="27230" cy="2339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4"/>
            <p:cNvSpPr/>
            <p:nvPr/>
          </p:nvSpPr>
          <p:spPr>
            <a:xfrm>
              <a:off x="4585221" y="3066662"/>
              <a:ext cx="27230" cy="23346"/>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4"/>
            <p:cNvSpPr/>
            <p:nvPr/>
          </p:nvSpPr>
          <p:spPr>
            <a:xfrm>
              <a:off x="4585221" y="3033306"/>
              <a:ext cx="27230" cy="23346"/>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4"/>
            <p:cNvSpPr/>
            <p:nvPr/>
          </p:nvSpPr>
          <p:spPr>
            <a:xfrm>
              <a:off x="4585221" y="2466614"/>
              <a:ext cx="27230" cy="23346"/>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4"/>
            <p:cNvSpPr/>
            <p:nvPr/>
          </p:nvSpPr>
          <p:spPr>
            <a:xfrm>
              <a:off x="4585221" y="2433258"/>
              <a:ext cx="27230" cy="2339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4"/>
            <p:cNvSpPr/>
            <p:nvPr/>
          </p:nvSpPr>
          <p:spPr>
            <a:xfrm>
              <a:off x="4551876" y="3033306"/>
              <a:ext cx="27230" cy="23346"/>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4"/>
            <p:cNvSpPr/>
            <p:nvPr/>
          </p:nvSpPr>
          <p:spPr>
            <a:xfrm>
              <a:off x="4551876" y="2999961"/>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4"/>
            <p:cNvSpPr/>
            <p:nvPr/>
          </p:nvSpPr>
          <p:spPr>
            <a:xfrm>
              <a:off x="4551876" y="2966692"/>
              <a:ext cx="27230" cy="233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4"/>
            <p:cNvSpPr/>
            <p:nvPr/>
          </p:nvSpPr>
          <p:spPr>
            <a:xfrm>
              <a:off x="4551876" y="2899904"/>
              <a:ext cx="27230" cy="2339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4"/>
            <p:cNvSpPr/>
            <p:nvPr/>
          </p:nvSpPr>
          <p:spPr>
            <a:xfrm>
              <a:off x="4551876" y="2866559"/>
              <a:ext cx="27230" cy="23379"/>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4"/>
            <p:cNvSpPr/>
            <p:nvPr/>
          </p:nvSpPr>
          <p:spPr>
            <a:xfrm>
              <a:off x="4551876" y="2833290"/>
              <a:ext cx="27230" cy="233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4"/>
            <p:cNvSpPr/>
            <p:nvPr/>
          </p:nvSpPr>
          <p:spPr>
            <a:xfrm>
              <a:off x="4551876" y="2799945"/>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4"/>
            <p:cNvSpPr/>
            <p:nvPr/>
          </p:nvSpPr>
          <p:spPr>
            <a:xfrm>
              <a:off x="4551876" y="2433258"/>
              <a:ext cx="27230" cy="2339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4"/>
            <p:cNvSpPr/>
            <p:nvPr/>
          </p:nvSpPr>
          <p:spPr>
            <a:xfrm>
              <a:off x="4518520" y="2933260"/>
              <a:ext cx="27230" cy="23379"/>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4"/>
            <p:cNvSpPr/>
            <p:nvPr/>
          </p:nvSpPr>
          <p:spPr>
            <a:xfrm>
              <a:off x="4518520" y="2899904"/>
              <a:ext cx="27230" cy="2339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4"/>
            <p:cNvSpPr/>
            <p:nvPr/>
          </p:nvSpPr>
          <p:spPr>
            <a:xfrm>
              <a:off x="4518520" y="2799945"/>
              <a:ext cx="27230" cy="23346"/>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4"/>
            <p:cNvSpPr/>
            <p:nvPr/>
          </p:nvSpPr>
          <p:spPr>
            <a:xfrm>
              <a:off x="4518520" y="2766589"/>
              <a:ext cx="27230" cy="23346"/>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4"/>
            <p:cNvSpPr/>
            <p:nvPr/>
          </p:nvSpPr>
          <p:spPr>
            <a:xfrm>
              <a:off x="4518465" y="2733244"/>
              <a:ext cx="27284" cy="23379"/>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4"/>
            <p:cNvSpPr/>
            <p:nvPr/>
          </p:nvSpPr>
          <p:spPr>
            <a:xfrm>
              <a:off x="4518520" y="2399913"/>
              <a:ext cx="27230" cy="23379"/>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4"/>
            <p:cNvSpPr/>
            <p:nvPr/>
          </p:nvSpPr>
          <p:spPr>
            <a:xfrm>
              <a:off x="4485109" y="2733244"/>
              <a:ext cx="27284" cy="23379"/>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4"/>
            <p:cNvSpPr/>
            <p:nvPr/>
          </p:nvSpPr>
          <p:spPr>
            <a:xfrm>
              <a:off x="4485175" y="2699888"/>
              <a:ext cx="27219" cy="2339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4"/>
            <p:cNvSpPr/>
            <p:nvPr/>
          </p:nvSpPr>
          <p:spPr>
            <a:xfrm>
              <a:off x="4485175" y="2399913"/>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4"/>
            <p:cNvSpPr/>
            <p:nvPr/>
          </p:nvSpPr>
          <p:spPr>
            <a:xfrm>
              <a:off x="4451818" y="2699888"/>
              <a:ext cx="27230" cy="2339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4"/>
            <p:cNvSpPr/>
            <p:nvPr/>
          </p:nvSpPr>
          <p:spPr>
            <a:xfrm>
              <a:off x="4451818" y="2399913"/>
              <a:ext cx="27230" cy="23379"/>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4"/>
            <p:cNvSpPr/>
            <p:nvPr/>
          </p:nvSpPr>
          <p:spPr>
            <a:xfrm>
              <a:off x="4451818" y="2366644"/>
              <a:ext cx="27230" cy="23324"/>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4"/>
            <p:cNvSpPr/>
            <p:nvPr/>
          </p:nvSpPr>
          <p:spPr>
            <a:xfrm>
              <a:off x="4418473" y="2699888"/>
              <a:ext cx="27317" cy="2339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4"/>
            <p:cNvSpPr/>
            <p:nvPr/>
          </p:nvSpPr>
          <p:spPr>
            <a:xfrm>
              <a:off x="4418473" y="2399913"/>
              <a:ext cx="27317" cy="23379"/>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4"/>
            <p:cNvSpPr/>
            <p:nvPr/>
          </p:nvSpPr>
          <p:spPr>
            <a:xfrm>
              <a:off x="4418473" y="2366644"/>
              <a:ext cx="27317" cy="23324"/>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4"/>
            <p:cNvSpPr/>
            <p:nvPr/>
          </p:nvSpPr>
          <p:spPr>
            <a:xfrm>
              <a:off x="4385117" y="2699888"/>
              <a:ext cx="27317" cy="2339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4"/>
            <p:cNvSpPr/>
            <p:nvPr/>
          </p:nvSpPr>
          <p:spPr>
            <a:xfrm>
              <a:off x="4385117" y="2666630"/>
              <a:ext cx="27317" cy="23313"/>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4"/>
            <p:cNvSpPr/>
            <p:nvPr/>
          </p:nvSpPr>
          <p:spPr>
            <a:xfrm>
              <a:off x="4385117" y="2399913"/>
              <a:ext cx="27317" cy="23379"/>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4"/>
            <p:cNvSpPr/>
            <p:nvPr/>
          </p:nvSpPr>
          <p:spPr>
            <a:xfrm>
              <a:off x="4385117" y="2366644"/>
              <a:ext cx="27317" cy="23324"/>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4"/>
            <p:cNvSpPr/>
            <p:nvPr/>
          </p:nvSpPr>
          <p:spPr>
            <a:xfrm>
              <a:off x="4351860" y="2666630"/>
              <a:ext cx="27219" cy="23313"/>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4"/>
            <p:cNvSpPr/>
            <p:nvPr/>
          </p:nvSpPr>
          <p:spPr>
            <a:xfrm>
              <a:off x="4351860" y="2466614"/>
              <a:ext cx="27219" cy="23346"/>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4"/>
            <p:cNvSpPr/>
            <p:nvPr/>
          </p:nvSpPr>
          <p:spPr>
            <a:xfrm>
              <a:off x="4351860" y="2433258"/>
              <a:ext cx="27219" cy="2339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4"/>
            <p:cNvSpPr/>
            <p:nvPr/>
          </p:nvSpPr>
          <p:spPr>
            <a:xfrm>
              <a:off x="4351860" y="2399913"/>
              <a:ext cx="27219" cy="23379"/>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4"/>
            <p:cNvSpPr/>
            <p:nvPr/>
          </p:nvSpPr>
          <p:spPr>
            <a:xfrm>
              <a:off x="4318504" y="2666630"/>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4"/>
            <p:cNvSpPr/>
            <p:nvPr/>
          </p:nvSpPr>
          <p:spPr>
            <a:xfrm>
              <a:off x="4318504" y="2633274"/>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4"/>
            <p:cNvSpPr/>
            <p:nvPr/>
          </p:nvSpPr>
          <p:spPr>
            <a:xfrm>
              <a:off x="4318504" y="2499959"/>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4"/>
            <p:cNvSpPr/>
            <p:nvPr/>
          </p:nvSpPr>
          <p:spPr>
            <a:xfrm>
              <a:off x="4318504" y="2466614"/>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4"/>
            <p:cNvSpPr/>
            <p:nvPr/>
          </p:nvSpPr>
          <p:spPr>
            <a:xfrm>
              <a:off x="4285158" y="2633274"/>
              <a:ext cx="27219" cy="23346"/>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4"/>
            <p:cNvSpPr/>
            <p:nvPr/>
          </p:nvSpPr>
          <p:spPr>
            <a:xfrm>
              <a:off x="4285158" y="2599929"/>
              <a:ext cx="27219" cy="23379"/>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4"/>
            <p:cNvSpPr/>
            <p:nvPr/>
          </p:nvSpPr>
          <p:spPr>
            <a:xfrm>
              <a:off x="4285158" y="2566573"/>
              <a:ext cx="27219" cy="2339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4"/>
            <p:cNvSpPr/>
            <p:nvPr/>
          </p:nvSpPr>
          <p:spPr>
            <a:xfrm>
              <a:off x="4285158" y="2533315"/>
              <a:ext cx="27219" cy="23313"/>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4"/>
            <p:cNvSpPr/>
            <p:nvPr/>
          </p:nvSpPr>
          <p:spPr>
            <a:xfrm>
              <a:off x="4285158" y="2499959"/>
              <a:ext cx="27219" cy="23346"/>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4"/>
            <p:cNvSpPr/>
            <p:nvPr/>
          </p:nvSpPr>
          <p:spPr>
            <a:xfrm>
              <a:off x="4718547" y="256657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4"/>
            <p:cNvSpPr/>
            <p:nvPr/>
          </p:nvSpPr>
          <p:spPr>
            <a:xfrm>
              <a:off x="4251802" y="1766596"/>
              <a:ext cx="27317" cy="23346"/>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4"/>
            <p:cNvSpPr/>
            <p:nvPr/>
          </p:nvSpPr>
          <p:spPr>
            <a:xfrm>
              <a:off x="4218545" y="176659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4"/>
            <p:cNvSpPr/>
            <p:nvPr/>
          </p:nvSpPr>
          <p:spPr>
            <a:xfrm>
              <a:off x="4785149" y="1999870"/>
              <a:ext cx="27317" cy="2339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4"/>
            <p:cNvSpPr/>
            <p:nvPr/>
          </p:nvSpPr>
          <p:spPr>
            <a:xfrm>
              <a:off x="4785149" y="2033226"/>
              <a:ext cx="27317" cy="23346"/>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4"/>
            <p:cNvSpPr/>
            <p:nvPr/>
          </p:nvSpPr>
          <p:spPr>
            <a:xfrm>
              <a:off x="4785149" y="2066582"/>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4"/>
            <p:cNvSpPr/>
            <p:nvPr/>
          </p:nvSpPr>
          <p:spPr>
            <a:xfrm>
              <a:off x="4785149" y="2099927"/>
              <a:ext cx="27317" cy="23346"/>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4"/>
            <p:cNvSpPr/>
            <p:nvPr/>
          </p:nvSpPr>
          <p:spPr>
            <a:xfrm>
              <a:off x="4785149" y="2133185"/>
              <a:ext cx="27317" cy="2339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4"/>
            <p:cNvSpPr/>
            <p:nvPr/>
          </p:nvSpPr>
          <p:spPr>
            <a:xfrm>
              <a:off x="4785149" y="2166541"/>
              <a:ext cx="27317" cy="2339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4"/>
            <p:cNvSpPr/>
            <p:nvPr/>
          </p:nvSpPr>
          <p:spPr>
            <a:xfrm>
              <a:off x="4785149" y="2199897"/>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4"/>
            <p:cNvSpPr/>
            <p:nvPr/>
          </p:nvSpPr>
          <p:spPr>
            <a:xfrm>
              <a:off x="4618577" y="2099927"/>
              <a:ext cx="27230" cy="23346"/>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4"/>
            <p:cNvSpPr/>
            <p:nvPr/>
          </p:nvSpPr>
          <p:spPr>
            <a:xfrm>
              <a:off x="4618577" y="2133185"/>
              <a:ext cx="27230" cy="2339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4"/>
            <p:cNvSpPr/>
            <p:nvPr/>
          </p:nvSpPr>
          <p:spPr>
            <a:xfrm>
              <a:off x="4485175"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4"/>
            <p:cNvSpPr/>
            <p:nvPr/>
          </p:nvSpPr>
          <p:spPr>
            <a:xfrm>
              <a:off x="4518520" y="2166541"/>
              <a:ext cx="27230" cy="2339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4"/>
            <p:cNvSpPr/>
            <p:nvPr/>
          </p:nvSpPr>
          <p:spPr>
            <a:xfrm>
              <a:off x="4518520" y="2133185"/>
              <a:ext cx="27230" cy="2339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4"/>
            <p:cNvSpPr/>
            <p:nvPr/>
          </p:nvSpPr>
          <p:spPr>
            <a:xfrm>
              <a:off x="4551876" y="2133185"/>
              <a:ext cx="27230" cy="2339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4"/>
            <p:cNvSpPr/>
            <p:nvPr/>
          </p:nvSpPr>
          <p:spPr>
            <a:xfrm>
              <a:off x="4585221" y="2133185"/>
              <a:ext cx="27230" cy="2339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4"/>
            <p:cNvSpPr/>
            <p:nvPr/>
          </p:nvSpPr>
          <p:spPr>
            <a:xfrm>
              <a:off x="4585221" y="2166541"/>
              <a:ext cx="27230" cy="2339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4"/>
            <p:cNvSpPr/>
            <p:nvPr/>
          </p:nvSpPr>
          <p:spPr>
            <a:xfrm>
              <a:off x="4618577" y="2166541"/>
              <a:ext cx="27230" cy="2339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4"/>
            <p:cNvSpPr/>
            <p:nvPr/>
          </p:nvSpPr>
          <p:spPr>
            <a:xfrm>
              <a:off x="4618577" y="2199897"/>
              <a:ext cx="27230" cy="2333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4"/>
            <p:cNvSpPr/>
            <p:nvPr/>
          </p:nvSpPr>
          <p:spPr>
            <a:xfrm>
              <a:off x="4651834" y="2099927"/>
              <a:ext cx="27317" cy="23313"/>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4"/>
            <p:cNvSpPr/>
            <p:nvPr/>
          </p:nvSpPr>
          <p:spPr>
            <a:xfrm>
              <a:off x="4651834" y="2133185"/>
              <a:ext cx="27317" cy="2339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4"/>
            <p:cNvSpPr/>
            <p:nvPr/>
          </p:nvSpPr>
          <p:spPr>
            <a:xfrm>
              <a:off x="4651834" y="2166541"/>
              <a:ext cx="27317" cy="2339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4"/>
            <p:cNvSpPr/>
            <p:nvPr/>
          </p:nvSpPr>
          <p:spPr>
            <a:xfrm>
              <a:off x="4651834" y="2199897"/>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4"/>
            <p:cNvSpPr/>
            <p:nvPr/>
          </p:nvSpPr>
          <p:spPr>
            <a:xfrm>
              <a:off x="4685191" y="2033226"/>
              <a:ext cx="27317" cy="23346"/>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4"/>
            <p:cNvSpPr/>
            <p:nvPr/>
          </p:nvSpPr>
          <p:spPr>
            <a:xfrm>
              <a:off x="4685191" y="2066582"/>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4"/>
            <p:cNvSpPr/>
            <p:nvPr/>
          </p:nvSpPr>
          <p:spPr>
            <a:xfrm>
              <a:off x="4685191" y="2099927"/>
              <a:ext cx="27317" cy="23346"/>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4"/>
            <p:cNvSpPr/>
            <p:nvPr/>
          </p:nvSpPr>
          <p:spPr>
            <a:xfrm>
              <a:off x="4685191" y="2133185"/>
              <a:ext cx="27317" cy="2339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4"/>
            <p:cNvSpPr/>
            <p:nvPr/>
          </p:nvSpPr>
          <p:spPr>
            <a:xfrm>
              <a:off x="4685191" y="2166541"/>
              <a:ext cx="27317" cy="2339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4"/>
            <p:cNvSpPr/>
            <p:nvPr/>
          </p:nvSpPr>
          <p:spPr>
            <a:xfrm>
              <a:off x="4685191" y="219989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4"/>
            <p:cNvSpPr/>
            <p:nvPr/>
          </p:nvSpPr>
          <p:spPr>
            <a:xfrm>
              <a:off x="4718547" y="203322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4"/>
            <p:cNvSpPr/>
            <p:nvPr/>
          </p:nvSpPr>
          <p:spPr>
            <a:xfrm>
              <a:off x="4718547" y="206658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4"/>
            <p:cNvSpPr/>
            <p:nvPr/>
          </p:nvSpPr>
          <p:spPr>
            <a:xfrm>
              <a:off x="4718547" y="2099927"/>
              <a:ext cx="27219" cy="23313"/>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4"/>
            <p:cNvSpPr/>
            <p:nvPr/>
          </p:nvSpPr>
          <p:spPr>
            <a:xfrm>
              <a:off x="4718547" y="2133185"/>
              <a:ext cx="27219" cy="2339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4"/>
            <p:cNvSpPr/>
            <p:nvPr/>
          </p:nvSpPr>
          <p:spPr>
            <a:xfrm>
              <a:off x="4718547" y="2166541"/>
              <a:ext cx="27219" cy="2339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4"/>
            <p:cNvSpPr/>
            <p:nvPr/>
          </p:nvSpPr>
          <p:spPr>
            <a:xfrm>
              <a:off x="4718547" y="219989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4"/>
            <p:cNvSpPr/>
            <p:nvPr/>
          </p:nvSpPr>
          <p:spPr>
            <a:xfrm>
              <a:off x="4718547" y="2233242"/>
              <a:ext cx="27219" cy="23346"/>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4"/>
            <p:cNvSpPr/>
            <p:nvPr/>
          </p:nvSpPr>
          <p:spPr>
            <a:xfrm>
              <a:off x="4751892" y="1999870"/>
              <a:ext cx="27230" cy="2339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4"/>
            <p:cNvSpPr/>
            <p:nvPr/>
          </p:nvSpPr>
          <p:spPr>
            <a:xfrm>
              <a:off x="4751892"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4"/>
            <p:cNvSpPr/>
            <p:nvPr/>
          </p:nvSpPr>
          <p:spPr>
            <a:xfrm>
              <a:off x="4751892" y="206658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4"/>
            <p:cNvSpPr/>
            <p:nvPr/>
          </p:nvSpPr>
          <p:spPr>
            <a:xfrm>
              <a:off x="4751892" y="2099927"/>
              <a:ext cx="27230" cy="23313"/>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4"/>
            <p:cNvSpPr/>
            <p:nvPr/>
          </p:nvSpPr>
          <p:spPr>
            <a:xfrm>
              <a:off x="4751892"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4"/>
            <p:cNvSpPr/>
            <p:nvPr/>
          </p:nvSpPr>
          <p:spPr>
            <a:xfrm>
              <a:off x="4751892"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4"/>
            <p:cNvSpPr/>
            <p:nvPr/>
          </p:nvSpPr>
          <p:spPr>
            <a:xfrm>
              <a:off x="4751892"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4"/>
            <p:cNvSpPr/>
            <p:nvPr/>
          </p:nvSpPr>
          <p:spPr>
            <a:xfrm>
              <a:off x="4751892"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4"/>
            <p:cNvSpPr/>
            <p:nvPr/>
          </p:nvSpPr>
          <p:spPr>
            <a:xfrm>
              <a:off x="4785149" y="2233242"/>
              <a:ext cx="27317" cy="23346"/>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4"/>
            <p:cNvSpPr/>
            <p:nvPr/>
          </p:nvSpPr>
          <p:spPr>
            <a:xfrm>
              <a:off x="4818505" y="1999870"/>
              <a:ext cx="27317" cy="2339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4"/>
            <p:cNvSpPr/>
            <p:nvPr/>
          </p:nvSpPr>
          <p:spPr>
            <a:xfrm>
              <a:off x="4818505" y="2033226"/>
              <a:ext cx="27317" cy="23346"/>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4"/>
            <p:cNvSpPr/>
            <p:nvPr/>
          </p:nvSpPr>
          <p:spPr>
            <a:xfrm>
              <a:off x="4818505" y="2066582"/>
              <a:ext cx="27317" cy="2333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4"/>
            <p:cNvSpPr/>
            <p:nvPr/>
          </p:nvSpPr>
          <p:spPr>
            <a:xfrm>
              <a:off x="4818505" y="2099927"/>
              <a:ext cx="27317" cy="23313"/>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4"/>
            <p:cNvSpPr/>
            <p:nvPr/>
          </p:nvSpPr>
          <p:spPr>
            <a:xfrm>
              <a:off x="4818505" y="2133185"/>
              <a:ext cx="27317" cy="2339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4"/>
            <p:cNvSpPr/>
            <p:nvPr/>
          </p:nvSpPr>
          <p:spPr>
            <a:xfrm>
              <a:off x="4818505" y="2166541"/>
              <a:ext cx="27317" cy="2339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4"/>
            <p:cNvSpPr/>
            <p:nvPr/>
          </p:nvSpPr>
          <p:spPr>
            <a:xfrm>
              <a:off x="4818505" y="2199897"/>
              <a:ext cx="27317" cy="2333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4"/>
            <p:cNvSpPr/>
            <p:nvPr/>
          </p:nvSpPr>
          <p:spPr>
            <a:xfrm>
              <a:off x="4818505" y="2233242"/>
              <a:ext cx="27317" cy="23346"/>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4"/>
            <p:cNvSpPr/>
            <p:nvPr/>
          </p:nvSpPr>
          <p:spPr>
            <a:xfrm>
              <a:off x="4818505" y="1966612"/>
              <a:ext cx="27284" cy="23302"/>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4"/>
            <p:cNvSpPr/>
            <p:nvPr/>
          </p:nvSpPr>
          <p:spPr>
            <a:xfrm>
              <a:off x="4785149" y="1966612"/>
              <a:ext cx="27317" cy="233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4"/>
            <p:cNvSpPr/>
            <p:nvPr/>
          </p:nvSpPr>
          <p:spPr>
            <a:xfrm>
              <a:off x="4751892"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4"/>
            <p:cNvSpPr/>
            <p:nvPr/>
          </p:nvSpPr>
          <p:spPr>
            <a:xfrm>
              <a:off x="4751892"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4"/>
            <p:cNvSpPr/>
            <p:nvPr/>
          </p:nvSpPr>
          <p:spPr>
            <a:xfrm>
              <a:off x="4718547" y="1999870"/>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4"/>
            <p:cNvSpPr/>
            <p:nvPr/>
          </p:nvSpPr>
          <p:spPr>
            <a:xfrm>
              <a:off x="4718547" y="1966612"/>
              <a:ext cx="27219" cy="23302"/>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4"/>
            <p:cNvSpPr/>
            <p:nvPr/>
          </p:nvSpPr>
          <p:spPr>
            <a:xfrm>
              <a:off x="4718547"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4"/>
            <p:cNvSpPr/>
            <p:nvPr/>
          </p:nvSpPr>
          <p:spPr>
            <a:xfrm>
              <a:off x="4718547"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4"/>
            <p:cNvSpPr/>
            <p:nvPr/>
          </p:nvSpPr>
          <p:spPr>
            <a:xfrm>
              <a:off x="4685191" y="2233242"/>
              <a:ext cx="27317" cy="23346"/>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4"/>
            <p:cNvSpPr/>
            <p:nvPr/>
          </p:nvSpPr>
          <p:spPr>
            <a:xfrm>
              <a:off x="4685191" y="1999870"/>
              <a:ext cx="27317" cy="2339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4"/>
            <p:cNvSpPr/>
            <p:nvPr/>
          </p:nvSpPr>
          <p:spPr>
            <a:xfrm>
              <a:off x="4685191" y="1966612"/>
              <a:ext cx="27317" cy="23302"/>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4"/>
            <p:cNvSpPr/>
            <p:nvPr/>
          </p:nvSpPr>
          <p:spPr>
            <a:xfrm>
              <a:off x="4685191" y="193326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4"/>
            <p:cNvSpPr/>
            <p:nvPr/>
          </p:nvSpPr>
          <p:spPr>
            <a:xfrm>
              <a:off x="4685191" y="1899911"/>
              <a:ext cx="27317" cy="23346"/>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4"/>
            <p:cNvSpPr/>
            <p:nvPr/>
          </p:nvSpPr>
          <p:spPr>
            <a:xfrm>
              <a:off x="4685191" y="1866555"/>
              <a:ext cx="27317" cy="2339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4"/>
            <p:cNvSpPr/>
            <p:nvPr/>
          </p:nvSpPr>
          <p:spPr>
            <a:xfrm>
              <a:off x="4651834" y="2233242"/>
              <a:ext cx="27317" cy="23346"/>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4"/>
            <p:cNvSpPr/>
            <p:nvPr/>
          </p:nvSpPr>
          <p:spPr>
            <a:xfrm>
              <a:off x="4651834" y="2066582"/>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4"/>
            <p:cNvSpPr/>
            <p:nvPr/>
          </p:nvSpPr>
          <p:spPr>
            <a:xfrm>
              <a:off x="4651834" y="2033226"/>
              <a:ext cx="27317" cy="23346"/>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4"/>
            <p:cNvSpPr/>
            <p:nvPr/>
          </p:nvSpPr>
          <p:spPr>
            <a:xfrm>
              <a:off x="4651834" y="1999870"/>
              <a:ext cx="27317" cy="2339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4"/>
            <p:cNvSpPr/>
            <p:nvPr/>
          </p:nvSpPr>
          <p:spPr>
            <a:xfrm>
              <a:off x="4651834" y="1966612"/>
              <a:ext cx="27317" cy="233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4"/>
            <p:cNvSpPr/>
            <p:nvPr/>
          </p:nvSpPr>
          <p:spPr>
            <a:xfrm>
              <a:off x="4651834" y="1933267"/>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4"/>
            <p:cNvSpPr/>
            <p:nvPr/>
          </p:nvSpPr>
          <p:spPr>
            <a:xfrm>
              <a:off x="4651834" y="1899911"/>
              <a:ext cx="27317" cy="23346"/>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4"/>
            <p:cNvSpPr/>
            <p:nvPr/>
          </p:nvSpPr>
          <p:spPr>
            <a:xfrm>
              <a:off x="4651834" y="1866555"/>
              <a:ext cx="27317" cy="2339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4"/>
            <p:cNvSpPr/>
            <p:nvPr/>
          </p:nvSpPr>
          <p:spPr>
            <a:xfrm>
              <a:off x="4618577" y="2266598"/>
              <a:ext cx="27284" cy="23379"/>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4"/>
            <p:cNvSpPr/>
            <p:nvPr/>
          </p:nvSpPr>
          <p:spPr>
            <a:xfrm>
              <a:off x="4618577" y="2233242"/>
              <a:ext cx="27230" cy="23346"/>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4"/>
            <p:cNvSpPr/>
            <p:nvPr/>
          </p:nvSpPr>
          <p:spPr>
            <a:xfrm>
              <a:off x="4618577" y="2066582"/>
              <a:ext cx="27230" cy="2333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4"/>
            <p:cNvSpPr/>
            <p:nvPr/>
          </p:nvSpPr>
          <p:spPr>
            <a:xfrm>
              <a:off x="4618577" y="1999870"/>
              <a:ext cx="27230" cy="2339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4"/>
            <p:cNvSpPr/>
            <p:nvPr/>
          </p:nvSpPr>
          <p:spPr>
            <a:xfrm>
              <a:off x="4618577" y="1966612"/>
              <a:ext cx="27230" cy="23302"/>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4"/>
            <p:cNvSpPr/>
            <p:nvPr/>
          </p:nvSpPr>
          <p:spPr>
            <a:xfrm>
              <a:off x="4618577" y="1933267"/>
              <a:ext cx="27230" cy="2333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4"/>
            <p:cNvSpPr/>
            <p:nvPr/>
          </p:nvSpPr>
          <p:spPr>
            <a:xfrm>
              <a:off x="4618577" y="1899911"/>
              <a:ext cx="27230" cy="23346"/>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4"/>
            <p:cNvSpPr/>
            <p:nvPr/>
          </p:nvSpPr>
          <p:spPr>
            <a:xfrm>
              <a:off x="4618577" y="1866555"/>
              <a:ext cx="27230" cy="2339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4"/>
            <p:cNvSpPr/>
            <p:nvPr/>
          </p:nvSpPr>
          <p:spPr>
            <a:xfrm>
              <a:off x="4618577" y="1766596"/>
              <a:ext cx="27230" cy="23346"/>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4"/>
            <p:cNvSpPr/>
            <p:nvPr/>
          </p:nvSpPr>
          <p:spPr>
            <a:xfrm>
              <a:off x="4585221" y="2199897"/>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4"/>
            <p:cNvSpPr/>
            <p:nvPr/>
          </p:nvSpPr>
          <p:spPr>
            <a:xfrm>
              <a:off x="4585221" y="2099927"/>
              <a:ext cx="27230" cy="23313"/>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4"/>
            <p:cNvSpPr/>
            <p:nvPr/>
          </p:nvSpPr>
          <p:spPr>
            <a:xfrm>
              <a:off x="4585221" y="2066582"/>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4"/>
            <p:cNvSpPr/>
            <p:nvPr/>
          </p:nvSpPr>
          <p:spPr>
            <a:xfrm>
              <a:off x="4585221" y="2033226"/>
              <a:ext cx="27230" cy="23346"/>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4"/>
            <p:cNvSpPr/>
            <p:nvPr/>
          </p:nvSpPr>
          <p:spPr>
            <a:xfrm>
              <a:off x="4585221" y="1999870"/>
              <a:ext cx="27230" cy="2339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4"/>
            <p:cNvSpPr/>
            <p:nvPr/>
          </p:nvSpPr>
          <p:spPr>
            <a:xfrm>
              <a:off x="4585221" y="1966612"/>
              <a:ext cx="27208" cy="23302"/>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4"/>
            <p:cNvSpPr/>
            <p:nvPr/>
          </p:nvSpPr>
          <p:spPr>
            <a:xfrm>
              <a:off x="4585221" y="1933267"/>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4"/>
            <p:cNvSpPr/>
            <p:nvPr/>
          </p:nvSpPr>
          <p:spPr>
            <a:xfrm>
              <a:off x="4585221" y="1899911"/>
              <a:ext cx="27230" cy="23346"/>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4"/>
            <p:cNvSpPr/>
            <p:nvPr/>
          </p:nvSpPr>
          <p:spPr>
            <a:xfrm>
              <a:off x="4585221" y="1866555"/>
              <a:ext cx="27230" cy="2339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4"/>
            <p:cNvSpPr/>
            <p:nvPr/>
          </p:nvSpPr>
          <p:spPr>
            <a:xfrm>
              <a:off x="4585221" y="1766596"/>
              <a:ext cx="27230" cy="23346"/>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4"/>
            <p:cNvSpPr/>
            <p:nvPr/>
          </p:nvSpPr>
          <p:spPr>
            <a:xfrm>
              <a:off x="4551876" y="2266598"/>
              <a:ext cx="27284" cy="23379"/>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4"/>
            <p:cNvSpPr/>
            <p:nvPr/>
          </p:nvSpPr>
          <p:spPr>
            <a:xfrm>
              <a:off x="4551876" y="2233242"/>
              <a:ext cx="27230" cy="23346"/>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4"/>
            <p:cNvSpPr/>
            <p:nvPr/>
          </p:nvSpPr>
          <p:spPr>
            <a:xfrm>
              <a:off x="4551876" y="2166541"/>
              <a:ext cx="27230" cy="2339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4"/>
            <p:cNvSpPr/>
            <p:nvPr/>
          </p:nvSpPr>
          <p:spPr>
            <a:xfrm>
              <a:off x="4551876" y="2099927"/>
              <a:ext cx="27230" cy="23313"/>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4"/>
            <p:cNvSpPr/>
            <p:nvPr/>
          </p:nvSpPr>
          <p:spPr>
            <a:xfrm>
              <a:off x="4551876" y="2033226"/>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4"/>
            <p:cNvSpPr/>
            <p:nvPr/>
          </p:nvSpPr>
          <p:spPr>
            <a:xfrm>
              <a:off x="4551876" y="1999870"/>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4"/>
            <p:cNvSpPr/>
            <p:nvPr/>
          </p:nvSpPr>
          <p:spPr>
            <a:xfrm>
              <a:off x="4551876" y="1966612"/>
              <a:ext cx="27230" cy="233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4"/>
            <p:cNvSpPr/>
            <p:nvPr/>
          </p:nvSpPr>
          <p:spPr>
            <a:xfrm>
              <a:off x="4551876" y="193326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4"/>
            <p:cNvSpPr/>
            <p:nvPr/>
          </p:nvSpPr>
          <p:spPr>
            <a:xfrm>
              <a:off x="4551876" y="1899911"/>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4"/>
            <p:cNvSpPr/>
            <p:nvPr/>
          </p:nvSpPr>
          <p:spPr>
            <a:xfrm>
              <a:off x="4551876" y="1799952"/>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4"/>
            <p:cNvSpPr/>
            <p:nvPr/>
          </p:nvSpPr>
          <p:spPr>
            <a:xfrm>
              <a:off x="4551876" y="1766596"/>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4"/>
            <p:cNvSpPr/>
            <p:nvPr/>
          </p:nvSpPr>
          <p:spPr>
            <a:xfrm>
              <a:off x="4518520" y="2233242"/>
              <a:ext cx="27230" cy="23346"/>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4"/>
            <p:cNvSpPr/>
            <p:nvPr/>
          </p:nvSpPr>
          <p:spPr>
            <a:xfrm>
              <a:off x="4518520" y="2199897"/>
              <a:ext cx="27230" cy="2333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4"/>
            <p:cNvSpPr/>
            <p:nvPr/>
          </p:nvSpPr>
          <p:spPr>
            <a:xfrm>
              <a:off x="4518520" y="2099927"/>
              <a:ext cx="27230" cy="23324"/>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4"/>
            <p:cNvSpPr/>
            <p:nvPr/>
          </p:nvSpPr>
          <p:spPr>
            <a:xfrm>
              <a:off x="4518520" y="2066582"/>
              <a:ext cx="27230" cy="2333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4"/>
            <p:cNvSpPr/>
            <p:nvPr/>
          </p:nvSpPr>
          <p:spPr>
            <a:xfrm>
              <a:off x="4518520" y="2033226"/>
              <a:ext cx="27230" cy="23346"/>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4"/>
            <p:cNvSpPr/>
            <p:nvPr/>
          </p:nvSpPr>
          <p:spPr>
            <a:xfrm>
              <a:off x="4518520" y="1999870"/>
              <a:ext cx="27230" cy="2339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4"/>
            <p:cNvSpPr/>
            <p:nvPr/>
          </p:nvSpPr>
          <p:spPr>
            <a:xfrm>
              <a:off x="4518520" y="1966612"/>
              <a:ext cx="27230" cy="23302"/>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4"/>
            <p:cNvSpPr/>
            <p:nvPr/>
          </p:nvSpPr>
          <p:spPr>
            <a:xfrm>
              <a:off x="4518520" y="1933267"/>
              <a:ext cx="27230" cy="2333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4"/>
            <p:cNvSpPr/>
            <p:nvPr/>
          </p:nvSpPr>
          <p:spPr>
            <a:xfrm>
              <a:off x="4518520" y="1766596"/>
              <a:ext cx="27230" cy="23346"/>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4"/>
            <p:cNvSpPr/>
            <p:nvPr/>
          </p:nvSpPr>
          <p:spPr>
            <a:xfrm>
              <a:off x="4485175" y="219989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4"/>
            <p:cNvSpPr/>
            <p:nvPr/>
          </p:nvSpPr>
          <p:spPr>
            <a:xfrm>
              <a:off x="4485175" y="2166541"/>
              <a:ext cx="27219" cy="2339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4"/>
            <p:cNvSpPr/>
            <p:nvPr/>
          </p:nvSpPr>
          <p:spPr>
            <a:xfrm>
              <a:off x="4485175" y="2099927"/>
              <a:ext cx="27219" cy="23313"/>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4"/>
            <p:cNvSpPr/>
            <p:nvPr/>
          </p:nvSpPr>
          <p:spPr>
            <a:xfrm>
              <a:off x="4485175" y="1999870"/>
              <a:ext cx="27219" cy="2339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4"/>
            <p:cNvSpPr/>
            <p:nvPr/>
          </p:nvSpPr>
          <p:spPr>
            <a:xfrm>
              <a:off x="4485175" y="1966612"/>
              <a:ext cx="27197" cy="23302"/>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4"/>
            <p:cNvSpPr/>
            <p:nvPr/>
          </p:nvSpPr>
          <p:spPr>
            <a:xfrm>
              <a:off x="4451818" y="2233242"/>
              <a:ext cx="27230" cy="23346"/>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4"/>
            <p:cNvSpPr/>
            <p:nvPr/>
          </p:nvSpPr>
          <p:spPr>
            <a:xfrm>
              <a:off x="4451818" y="2199897"/>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4"/>
            <p:cNvSpPr/>
            <p:nvPr/>
          </p:nvSpPr>
          <p:spPr>
            <a:xfrm>
              <a:off x="4451818" y="2166541"/>
              <a:ext cx="27230" cy="2339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4"/>
            <p:cNvSpPr/>
            <p:nvPr/>
          </p:nvSpPr>
          <p:spPr>
            <a:xfrm>
              <a:off x="4451818" y="2133185"/>
              <a:ext cx="27230" cy="2339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4"/>
            <p:cNvSpPr/>
            <p:nvPr/>
          </p:nvSpPr>
          <p:spPr>
            <a:xfrm>
              <a:off x="4451818" y="1999870"/>
              <a:ext cx="27230" cy="2339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4"/>
            <p:cNvSpPr/>
            <p:nvPr/>
          </p:nvSpPr>
          <p:spPr>
            <a:xfrm>
              <a:off x="4418473" y="2266598"/>
              <a:ext cx="27372" cy="23379"/>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4"/>
            <p:cNvSpPr/>
            <p:nvPr/>
          </p:nvSpPr>
          <p:spPr>
            <a:xfrm>
              <a:off x="4418473" y="2233242"/>
              <a:ext cx="27317" cy="23346"/>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4"/>
            <p:cNvSpPr/>
            <p:nvPr/>
          </p:nvSpPr>
          <p:spPr>
            <a:xfrm>
              <a:off x="4418473" y="219989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4"/>
            <p:cNvSpPr/>
            <p:nvPr/>
          </p:nvSpPr>
          <p:spPr>
            <a:xfrm>
              <a:off x="4418473" y="2166541"/>
              <a:ext cx="27317" cy="2339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4"/>
            <p:cNvSpPr/>
            <p:nvPr/>
          </p:nvSpPr>
          <p:spPr>
            <a:xfrm>
              <a:off x="4418473" y="2133185"/>
              <a:ext cx="27317" cy="2339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4"/>
            <p:cNvSpPr/>
            <p:nvPr/>
          </p:nvSpPr>
          <p:spPr>
            <a:xfrm>
              <a:off x="4418473" y="2099927"/>
              <a:ext cx="27317" cy="23313"/>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4"/>
            <p:cNvSpPr/>
            <p:nvPr/>
          </p:nvSpPr>
          <p:spPr>
            <a:xfrm>
              <a:off x="4418473" y="2066582"/>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4"/>
            <p:cNvSpPr/>
            <p:nvPr/>
          </p:nvSpPr>
          <p:spPr>
            <a:xfrm>
              <a:off x="4385117" y="2299943"/>
              <a:ext cx="27317" cy="2339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4"/>
            <p:cNvSpPr/>
            <p:nvPr/>
          </p:nvSpPr>
          <p:spPr>
            <a:xfrm>
              <a:off x="4385117" y="2266598"/>
              <a:ext cx="27383" cy="23379"/>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4"/>
            <p:cNvSpPr/>
            <p:nvPr/>
          </p:nvSpPr>
          <p:spPr>
            <a:xfrm>
              <a:off x="4385117" y="2233242"/>
              <a:ext cx="27317" cy="23346"/>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4"/>
            <p:cNvSpPr/>
            <p:nvPr/>
          </p:nvSpPr>
          <p:spPr>
            <a:xfrm>
              <a:off x="4385117" y="2166541"/>
              <a:ext cx="27317" cy="2339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4"/>
            <p:cNvSpPr/>
            <p:nvPr/>
          </p:nvSpPr>
          <p:spPr>
            <a:xfrm>
              <a:off x="4385117" y="2099927"/>
              <a:ext cx="27317" cy="23313"/>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4"/>
            <p:cNvSpPr/>
            <p:nvPr/>
          </p:nvSpPr>
          <p:spPr>
            <a:xfrm>
              <a:off x="4385117" y="2066582"/>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4"/>
            <p:cNvSpPr/>
            <p:nvPr/>
          </p:nvSpPr>
          <p:spPr>
            <a:xfrm>
              <a:off x="4385117" y="2033226"/>
              <a:ext cx="27317" cy="23346"/>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4"/>
            <p:cNvSpPr/>
            <p:nvPr/>
          </p:nvSpPr>
          <p:spPr>
            <a:xfrm>
              <a:off x="4351860" y="2299943"/>
              <a:ext cx="27219" cy="2339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4"/>
            <p:cNvSpPr/>
            <p:nvPr/>
          </p:nvSpPr>
          <p:spPr>
            <a:xfrm>
              <a:off x="4351860" y="2266598"/>
              <a:ext cx="27284" cy="23379"/>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4"/>
            <p:cNvSpPr/>
            <p:nvPr/>
          </p:nvSpPr>
          <p:spPr>
            <a:xfrm>
              <a:off x="4351860" y="2233242"/>
              <a:ext cx="27219" cy="23346"/>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4"/>
            <p:cNvSpPr/>
            <p:nvPr/>
          </p:nvSpPr>
          <p:spPr>
            <a:xfrm>
              <a:off x="4351860" y="2066582"/>
              <a:ext cx="27219" cy="2333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4"/>
            <p:cNvSpPr/>
            <p:nvPr/>
          </p:nvSpPr>
          <p:spPr>
            <a:xfrm>
              <a:off x="4318504" y="2099927"/>
              <a:ext cx="27230" cy="23313"/>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4"/>
            <p:cNvSpPr/>
            <p:nvPr/>
          </p:nvSpPr>
          <p:spPr>
            <a:xfrm>
              <a:off x="4251802" y="1999870"/>
              <a:ext cx="27317" cy="2339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4"/>
            <p:cNvSpPr/>
            <p:nvPr/>
          </p:nvSpPr>
          <p:spPr>
            <a:xfrm>
              <a:off x="4218545" y="203322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4"/>
            <p:cNvSpPr/>
            <p:nvPr/>
          </p:nvSpPr>
          <p:spPr>
            <a:xfrm>
              <a:off x="4218545" y="1999870"/>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4"/>
            <p:cNvSpPr/>
            <p:nvPr/>
          </p:nvSpPr>
          <p:spPr>
            <a:xfrm>
              <a:off x="4185189"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4"/>
            <p:cNvSpPr/>
            <p:nvPr/>
          </p:nvSpPr>
          <p:spPr>
            <a:xfrm>
              <a:off x="4185189" y="1999870"/>
              <a:ext cx="27230" cy="2339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4"/>
            <p:cNvSpPr/>
            <p:nvPr/>
          </p:nvSpPr>
          <p:spPr>
            <a:xfrm>
              <a:off x="4185189" y="1866555"/>
              <a:ext cx="27230" cy="2339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4"/>
            <p:cNvSpPr/>
            <p:nvPr/>
          </p:nvSpPr>
          <p:spPr>
            <a:xfrm>
              <a:off x="4185189" y="1833210"/>
              <a:ext cx="27230" cy="2339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4"/>
            <p:cNvSpPr/>
            <p:nvPr/>
          </p:nvSpPr>
          <p:spPr>
            <a:xfrm>
              <a:off x="4185189" y="1799952"/>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4"/>
            <p:cNvSpPr/>
            <p:nvPr/>
          </p:nvSpPr>
          <p:spPr>
            <a:xfrm>
              <a:off x="4185189" y="1766596"/>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4"/>
            <p:cNvSpPr/>
            <p:nvPr/>
          </p:nvSpPr>
          <p:spPr>
            <a:xfrm>
              <a:off x="4151844"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4"/>
            <p:cNvSpPr/>
            <p:nvPr/>
          </p:nvSpPr>
          <p:spPr>
            <a:xfrm>
              <a:off x="4151844"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4"/>
            <p:cNvSpPr/>
            <p:nvPr/>
          </p:nvSpPr>
          <p:spPr>
            <a:xfrm>
              <a:off x="4151844"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4"/>
            <p:cNvSpPr/>
            <p:nvPr/>
          </p:nvSpPr>
          <p:spPr>
            <a:xfrm>
              <a:off x="4151844" y="1833210"/>
              <a:ext cx="27219" cy="2339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4"/>
            <p:cNvSpPr/>
            <p:nvPr/>
          </p:nvSpPr>
          <p:spPr>
            <a:xfrm>
              <a:off x="4151844" y="179995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4"/>
            <p:cNvSpPr/>
            <p:nvPr/>
          </p:nvSpPr>
          <p:spPr>
            <a:xfrm>
              <a:off x="4151844" y="176659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4"/>
            <p:cNvSpPr/>
            <p:nvPr/>
          </p:nvSpPr>
          <p:spPr>
            <a:xfrm>
              <a:off x="4151844" y="1733251"/>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4"/>
            <p:cNvSpPr/>
            <p:nvPr/>
          </p:nvSpPr>
          <p:spPr>
            <a:xfrm>
              <a:off x="4118488" y="1966612"/>
              <a:ext cx="27197" cy="23302"/>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4"/>
            <p:cNvSpPr/>
            <p:nvPr/>
          </p:nvSpPr>
          <p:spPr>
            <a:xfrm>
              <a:off x="4118488"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4"/>
            <p:cNvSpPr/>
            <p:nvPr/>
          </p:nvSpPr>
          <p:spPr>
            <a:xfrm>
              <a:off x="4118488" y="1899911"/>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4"/>
            <p:cNvSpPr/>
            <p:nvPr/>
          </p:nvSpPr>
          <p:spPr>
            <a:xfrm>
              <a:off x="4118488" y="1866555"/>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4"/>
            <p:cNvSpPr/>
            <p:nvPr/>
          </p:nvSpPr>
          <p:spPr>
            <a:xfrm>
              <a:off x="4118488" y="1833210"/>
              <a:ext cx="27230" cy="2339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4"/>
            <p:cNvSpPr/>
            <p:nvPr/>
          </p:nvSpPr>
          <p:spPr>
            <a:xfrm>
              <a:off x="4118488" y="1799952"/>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4"/>
            <p:cNvSpPr/>
            <p:nvPr/>
          </p:nvSpPr>
          <p:spPr>
            <a:xfrm>
              <a:off x="4118488" y="176659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4"/>
            <p:cNvSpPr/>
            <p:nvPr/>
          </p:nvSpPr>
          <p:spPr>
            <a:xfrm>
              <a:off x="4118488" y="1733251"/>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4"/>
            <p:cNvSpPr/>
            <p:nvPr/>
          </p:nvSpPr>
          <p:spPr>
            <a:xfrm>
              <a:off x="4085142"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4"/>
            <p:cNvSpPr/>
            <p:nvPr/>
          </p:nvSpPr>
          <p:spPr>
            <a:xfrm>
              <a:off x="4085142"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4"/>
            <p:cNvSpPr/>
            <p:nvPr/>
          </p:nvSpPr>
          <p:spPr>
            <a:xfrm>
              <a:off x="4085142"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4"/>
            <p:cNvSpPr/>
            <p:nvPr/>
          </p:nvSpPr>
          <p:spPr>
            <a:xfrm>
              <a:off x="4085142"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4"/>
            <p:cNvSpPr/>
            <p:nvPr/>
          </p:nvSpPr>
          <p:spPr>
            <a:xfrm>
              <a:off x="4085142" y="1833210"/>
              <a:ext cx="27219" cy="2339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4"/>
            <p:cNvSpPr/>
            <p:nvPr/>
          </p:nvSpPr>
          <p:spPr>
            <a:xfrm>
              <a:off x="4085142" y="179995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4"/>
            <p:cNvSpPr/>
            <p:nvPr/>
          </p:nvSpPr>
          <p:spPr>
            <a:xfrm>
              <a:off x="4085142" y="176659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4"/>
            <p:cNvSpPr/>
            <p:nvPr/>
          </p:nvSpPr>
          <p:spPr>
            <a:xfrm>
              <a:off x="4085142" y="1733251"/>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4"/>
            <p:cNvSpPr/>
            <p:nvPr/>
          </p:nvSpPr>
          <p:spPr>
            <a:xfrm>
              <a:off x="4051874"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4"/>
            <p:cNvSpPr/>
            <p:nvPr/>
          </p:nvSpPr>
          <p:spPr>
            <a:xfrm>
              <a:off x="4051874"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4"/>
            <p:cNvSpPr/>
            <p:nvPr/>
          </p:nvSpPr>
          <p:spPr>
            <a:xfrm>
              <a:off x="4051874"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4"/>
            <p:cNvSpPr/>
            <p:nvPr/>
          </p:nvSpPr>
          <p:spPr>
            <a:xfrm>
              <a:off x="4051874"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4"/>
            <p:cNvSpPr/>
            <p:nvPr/>
          </p:nvSpPr>
          <p:spPr>
            <a:xfrm>
              <a:off x="4051874" y="1833210"/>
              <a:ext cx="27230" cy="2339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4"/>
            <p:cNvSpPr/>
            <p:nvPr/>
          </p:nvSpPr>
          <p:spPr>
            <a:xfrm>
              <a:off x="4051874" y="179995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4"/>
            <p:cNvSpPr/>
            <p:nvPr/>
          </p:nvSpPr>
          <p:spPr>
            <a:xfrm>
              <a:off x="4051874" y="176659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4"/>
            <p:cNvSpPr/>
            <p:nvPr/>
          </p:nvSpPr>
          <p:spPr>
            <a:xfrm>
              <a:off x="4051874" y="1733251"/>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4"/>
            <p:cNvSpPr/>
            <p:nvPr/>
          </p:nvSpPr>
          <p:spPr>
            <a:xfrm>
              <a:off x="4018529" y="1999870"/>
              <a:ext cx="27219" cy="2339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4"/>
            <p:cNvSpPr/>
            <p:nvPr/>
          </p:nvSpPr>
          <p:spPr>
            <a:xfrm>
              <a:off x="4018529"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4"/>
            <p:cNvSpPr/>
            <p:nvPr/>
          </p:nvSpPr>
          <p:spPr>
            <a:xfrm>
              <a:off x="4018529"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4"/>
            <p:cNvSpPr/>
            <p:nvPr/>
          </p:nvSpPr>
          <p:spPr>
            <a:xfrm>
              <a:off x="4018529"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4"/>
            <p:cNvSpPr/>
            <p:nvPr/>
          </p:nvSpPr>
          <p:spPr>
            <a:xfrm>
              <a:off x="4018529"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4"/>
            <p:cNvSpPr/>
            <p:nvPr/>
          </p:nvSpPr>
          <p:spPr>
            <a:xfrm>
              <a:off x="4018529" y="1833210"/>
              <a:ext cx="27219" cy="2339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4"/>
            <p:cNvSpPr/>
            <p:nvPr/>
          </p:nvSpPr>
          <p:spPr>
            <a:xfrm>
              <a:off x="4018529" y="179995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4"/>
            <p:cNvSpPr/>
            <p:nvPr/>
          </p:nvSpPr>
          <p:spPr>
            <a:xfrm>
              <a:off x="4018529" y="176659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4"/>
            <p:cNvSpPr/>
            <p:nvPr/>
          </p:nvSpPr>
          <p:spPr>
            <a:xfrm>
              <a:off x="4018529" y="1733251"/>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4"/>
            <p:cNvSpPr/>
            <p:nvPr/>
          </p:nvSpPr>
          <p:spPr>
            <a:xfrm>
              <a:off x="3985173"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4"/>
            <p:cNvSpPr/>
            <p:nvPr/>
          </p:nvSpPr>
          <p:spPr>
            <a:xfrm>
              <a:off x="3985173" y="1999870"/>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4"/>
            <p:cNvSpPr/>
            <p:nvPr/>
          </p:nvSpPr>
          <p:spPr>
            <a:xfrm>
              <a:off x="3985173"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4"/>
            <p:cNvSpPr/>
            <p:nvPr/>
          </p:nvSpPr>
          <p:spPr>
            <a:xfrm>
              <a:off x="3985173"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4"/>
            <p:cNvSpPr/>
            <p:nvPr/>
          </p:nvSpPr>
          <p:spPr>
            <a:xfrm>
              <a:off x="3985173" y="1899911"/>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4"/>
            <p:cNvSpPr/>
            <p:nvPr/>
          </p:nvSpPr>
          <p:spPr>
            <a:xfrm>
              <a:off x="3985173" y="1866555"/>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4"/>
            <p:cNvSpPr/>
            <p:nvPr/>
          </p:nvSpPr>
          <p:spPr>
            <a:xfrm>
              <a:off x="3985173" y="1833210"/>
              <a:ext cx="27230" cy="2339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4"/>
            <p:cNvSpPr/>
            <p:nvPr/>
          </p:nvSpPr>
          <p:spPr>
            <a:xfrm>
              <a:off x="3985173" y="1799952"/>
              <a:ext cx="27230" cy="23379"/>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4"/>
            <p:cNvSpPr/>
            <p:nvPr/>
          </p:nvSpPr>
          <p:spPr>
            <a:xfrm>
              <a:off x="3985173" y="176659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4"/>
            <p:cNvSpPr/>
            <p:nvPr/>
          </p:nvSpPr>
          <p:spPr>
            <a:xfrm>
              <a:off x="3985173" y="1733251"/>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4"/>
            <p:cNvSpPr/>
            <p:nvPr/>
          </p:nvSpPr>
          <p:spPr>
            <a:xfrm>
              <a:off x="3951828" y="2033226"/>
              <a:ext cx="27306" cy="23346"/>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4"/>
            <p:cNvSpPr/>
            <p:nvPr/>
          </p:nvSpPr>
          <p:spPr>
            <a:xfrm>
              <a:off x="3951828" y="1999870"/>
              <a:ext cx="27306" cy="2339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4"/>
            <p:cNvSpPr/>
            <p:nvPr/>
          </p:nvSpPr>
          <p:spPr>
            <a:xfrm>
              <a:off x="3951828" y="1966612"/>
              <a:ext cx="27306" cy="23302"/>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4"/>
            <p:cNvSpPr/>
            <p:nvPr/>
          </p:nvSpPr>
          <p:spPr>
            <a:xfrm>
              <a:off x="3951828" y="1933267"/>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4"/>
            <p:cNvSpPr/>
            <p:nvPr/>
          </p:nvSpPr>
          <p:spPr>
            <a:xfrm>
              <a:off x="3951828" y="1899911"/>
              <a:ext cx="27306" cy="23346"/>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4"/>
            <p:cNvSpPr/>
            <p:nvPr/>
          </p:nvSpPr>
          <p:spPr>
            <a:xfrm>
              <a:off x="3951828" y="1866555"/>
              <a:ext cx="27306" cy="2339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4"/>
            <p:cNvSpPr/>
            <p:nvPr/>
          </p:nvSpPr>
          <p:spPr>
            <a:xfrm>
              <a:off x="3951828" y="1833210"/>
              <a:ext cx="27306" cy="2339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4"/>
            <p:cNvSpPr/>
            <p:nvPr/>
          </p:nvSpPr>
          <p:spPr>
            <a:xfrm>
              <a:off x="3951828" y="1799952"/>
              <a:ext cx="27306" cy="2333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4"/>
            <p:cNvSpPr/>
            <p:nvPr/>
          </p:nvSpPr>
          <p:spPr>
            <a:xfrm>
              <a:off x="3951828" y="1766596"/>
              <a:ext cx="27306" cy="23346"/>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4"/>
            <p:cNvSpPr/>
            <p:nvPr/>
          </p:nvSpPr>
          <p:spPr>
            <a:xfrm>
              <a:off x="3951828" y="1733251"/>
              <a:ext cx="27306" cy="2333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4"/>
            <p:cNvSpPr/>
            <p:nvPr/>
          </p:nvSpPr>
          <p:spPr>
            <a:xfrm>
              <a:off x="3918559" y="1999870"/>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4"/>
            <p:cNvSpPr/>
            <p:nvPr/>
          </p:nvSpPr>
          <p:spPr>
            <a:xfrm>
              <a:off x="3918559"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4"/>
            <p:cNvSpPr/>
            <p:nvPr/>
          </p:nvSpPr>
          <p:spPr>
            <a:xfrm>
              <a:off x="3918559"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4"/>
            <p:cNvSpPr/>
            <p:nvPr/>
          </p:nvSpPr>
          <p:spPr>
            <a:xfrm>
              <a:off x="3918559"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4"/>
            <p:cNvSpPr/>
            <p:nvPr/>
          </p:nvSpPr>
          <p:spPr>
            <a:xfrm>
              <a:off x="3918559"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4"/>
            <p:cNvSpPr/>
            <p:nvPr/>
          </p:nvSpPr>
          <p:spPr>
            <a:xfrm>
              <a:off x="3918559" y="1833210"/>
              <a:ext cx="27230" cy="2339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4"/>
            <p:cNvSpPr/>
            <p:nvPr/>
          </p:nvSpPr>
          <p:spPr>
            <a:xfrm>
              <a:off x="3918559" y="179995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4"/>
            <p:cNvSpPr/>
            <p:nvPr/>
          </p:nvSpPr>
          <p:spPr>
            <a:xfrm>
              <a:off x="3918559" y="176659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4"/>
            <p:cNvSpPr/>
            <p:nvPr/>
          </p:nvSpPr>
          <p:spPr>
            <a:xfrm>
              <a:off x="3918559" y="1733251"/>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4"/>
            <p:cNvSpPr/>
            <p:nvPr/>
          </p:nvSpPr>
          <p:spPr>
            <a:xfrm>
              <a:off x="3885214" y="1866555"/>
              <a:ext cx="27219" cy="2339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4"/>
            <p:cNvSpPr/>
            <p:nvPr/>
          </p:nvSpPr>
          <p:spPr>
            <a:xfrm>
              <a:off x="3885214" y="1833210"/>
              <a:ext cx="27219" cy="2339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4"/>
            <p:cNvSpPr/>
            <p:nvPr/>
          </p:nvSpPr>
          <p:spPr>
            <a:xfrm>
              <a:off x="3885214" y="1799952"/>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4"/>
            <p:cNvSpPr/>
            <p:nvPr/>
          </p:nvSpPr>
          <p:spPr>
            <a:xfrm>
              <a:off x="3885214" y="1766596"/>
              <a:ext cx="27219" cy="23346"/>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4"/>
            <p:cNvSpPr/>
            <p:nvPr/>
          </p:nvSpPr>
          <p:spPr>
            <a:xfrm>
              <a:off x="3851770" y="1833210"/>
              <a:ext cx="27230" cy="2339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4"/>
            <p:cNvSpPr/>
            <p:nvPr/>
          </p:nvSpPr>
          <p:spPr>
            <a:xfrm>
              <a:off x="3851770" y="1799952"/>
              <a:ext cx="27230" cy="2333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4"/>
            <p:cNvSpPr/>
            <p:nvPr/>
          </p:nvSpPr>
          <p:spPr>
            <a:xfrm>
              <a:off x="3851770" y="1766596"/>
              <a:ext cx="27230" cy="23346"/>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4"/>
            <p:cNvSpPr/>
            <p:nvPr/>
          </p:nvSpPr>
          <p:spPr>
            <a:xfrm>
              <a:off x="3818414" y="1833210"/>
              <a:ext cx="27317" cy="2339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4"/>
            <p:cNvSpPr/>
            <p:nvPr/>
          </p:nvSpPr>
          <p:spPr>
            <a:xfrm>
              <a:off x="3818414" y="1799952"/>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4"/>
            <p:cNvSpPr/>
            <p:nvPr/>
          </p:nvSpPr>
          <p:spPr>
            <a:xfrm>
              <a:off x="4085142" y="2866559"/>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4"/>
            <p:cNvSpPr/>
            <p:nvPr/>
          </p:nvSpPr>
          <p:spPr>
            <a:xfrm>
              <a:off x="4085142" y="2833290"/>
              <a:ext cx="27284" cy="23324"/>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4"/>
            <p:cNvSpPr/>
            <p:nvPr/>
          </p:nvSpPr>
          <p:spPr>
            <a:xfrm>
              <a:off x="4085142" y="2799945"/>
              <a:ext cx="27284" cy="23313"/>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4"/>
            <p:cNvSpPr/>
            <p:nvPr/>
          </p:nvSpPr>
          <p:spPr>
            <a:xfrm>
              <a:off x="4051874" y="2966692"/>
              <a:ext cx="27230" cy="23324"/>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4"/>
            <p:cNvSpPr/>
            <p:nvPr/>
          </p:nvSpPr>
          <p:spPr>
            <a:xfrm>
              <a:off x="4051786" y="2933260"/>
              <a:ext cx="27317" cy="23401"/>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4"/>
            <p:cNvSpPr/>
            <p:nvPr/>
          </p:nvSpPr>
          <p:spPr>
            <a:xfrm>
              <a:off x="4051874" y="2899904"/>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4"/>
            <p:cNvSpPr/>
            <p:nvPr/>
          </p:nvSpPr>
          <p:spPr>
            <a:xfrm>
              <a:off x="4051874" y="2866559"/>
              <a:ext cx="27230" cy="23379"/>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4"/>
            <p:cNvSpPr/>
            <p:nvPr/>
          </p:nvSpPr>
          <p:spPr>
            <a:xfrm>
              <a:off x="4051874" y="2833290"/>
              <a:ext cx="27230" cy="23324"/>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4"/>
            <p:cNvSpPr/>
            <p:nvPr/>
          </p:nvSpPr>
          <p:spPr>
            <a:xfrm>
              <a:off x="4051874" y="2799945"/>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4"/>
            <p:cNvSpPr/>
            <p:nvPr/>
          </p:nvSpPr>
          <p:spPr>
            <a:xfrm>
              <a:off x="4018529" y="2966692"/>
              <a:ext cx="27219" cy="23324"/>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4"/>
            <p:cNvSpPr/>
            <p:nvPr/>
          </p:nvSpPr>
          <p:spPr>
            <a:xfrm>
              <a:off x="4018529" y="2933260"/>
              <a:ext cx="27306" cy="23401"/>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4"/>
            <p:cNvSpPr/>
            <p:nvPr/>
          </p:nvSpPr>
          <p:spPr>
            <a:xfrm>
              <a:off x="4018529" y="2899904"/>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4"/>
            <p:cNvSpPr/>
            <p:nvPr/>
          </p:nvSpPr>
          <p:spPr>
            <a:xfrm>
              <a:off x="4018529" y="2866559"/>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4"/>
            <p:cNvSpPr/>
            <p:nvPr/>
          </p:nvSpPr>
          <p:spPr>
            <a:xfrm>
              <a:off x="4018529" y="2833290"/>
              <a:ext cx="27219" cy="23324"/>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4"/>
            <p:cNvSpPr/>
            <p:nvPr/>
          </p:nvSpPr>
          <p:spPr>
            <a:xfrm>
              <a:off x="4018529" y="2799945"/>
              <a:ext cx="27219" cy="23346"/>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4"/>
            <p:cNvSpPr/>
            <p:nvPr/>
          </p:nvSpPr>
          <p:spPr>
            <a:xfrm>
              <a:off x="3985173" y="2999961"/>
              <a:ext cx="27230" cy="23401"/>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4"/>
            <p:cNvSpPr/>
            <p:nvPr/>
          </p:nvSpPr>
          <p:spPr>
            <a:xfrm>
              <a:off x="3985173" y="2966692"/>
              <a:ext cx="27230" cy="23324"/>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4"/>
            <p:cNvSpPr/>
            <p:nvPr/>
          </p:nvSpPr>
          <p:spPr>
            <a:xfrm>
              <a:off x="3985173" y="2933260"/>
              <a:ext cx="27317" cy="23401"/>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4"/>
            <p:cNvSpPr/>
            <p:nvPr/>
          </p:nvSpPr>
          <p:spPr>
            <a:xfrm>
              <a:off x="3985173" y="2899904"/>
              <a:ext cx="27230" cy="2339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4"/>
            <p:cNvSpPr/>
            <p:nvPr/>
          </p:nvSpPr>
          <p:spPr>
            <a:xfrm>
              <a:off x="3985173" y="2866559"/>
              <a:ext cx="27230" cy="23401"/>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4"/>
            <p:cNvSpPr/>
            <p:nvPr/>
          </p:nvSpPr>
          <p:spPr>
            <a:xfrm>
              <a:off x="3985173" y="2833290"/>
              <a:ext cx="27230" cy="23324"/>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4"/>
            <p:cNvSpPr/>
            <p:nvPr/>
          </p:nvSpPr>
          <p:spPr>
            <a:xfrm>
              <a:off x="3985173" y="2799945"/>
              <a:ext cx="27230" cy="23346"/>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4"/>
            <p:cNvSpPr/>
            <p:nvPr/>
          </p:nvSpPr>
          <p:spPr>
            <a:xfrm>
              <a:off x="3985173" y="2766589"/>
              <a:ext cx="27230" cy="23346"/>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4"/>
            <p:cNvSpPr/>
            <p:nvPr/>
          </p:nvSpPr>
          <p:spPr>
            <a:xfrm>
              <a:off x="3951828" y="3066662"/>
              <a:ext cx="27306" cy="23346"/>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4"/>
            <p:cNvSpPr/>
            <p:nvPr/>
          </p:nvSpPr>
          <p:spPr>
            <a:xfrm>
              <a:off x="3951828" y="3033306"/>
              <a:ext cx="27306" cy="23346"/>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4"/>
            <p:cNvSpPr/>
            <p:nvPr/>
          </p:nvSpPr>
          <p:spPr>
            <a:xfrm>
              <a:off x="3951828" y="2999961"/>
              <a:ext cx="27219" cy="23401"/>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4"/>
            <p:cNvSpPr/>
            <p:nvPr/>
          </p:nvSpPr>
          <p:spPr>
            <a:xfrm>
              <a:off x="3951828" y="2966692"/>
              <a:ext cx="27219" cy="23324"/>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4"/>
            <p:cNvSpPr/>
            <p:nvPr/>
          </p:nvSpPr>
          <p:spPr>
            <a:xfrm>
              <a:off x="3951828" y="2933260"/>
              <a:ext cx="27306" cy="23401"/>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4"/>
            <p:cNvSpPr/>
            <p:nvPr/>
          </p:nvSpPr>
          <p:spPr>
            <a:xfrm>
              <a:off x="3951828" y="2899904"/>
              <a:ext cx="27306" cy="2339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4"/>
            <p:cNvSpPr/>
            <p:nvPr/>
          </p:nvSpPr>
          <p:spPr>
            <a:xfrm>
              <a:off x="3951828" y="2866559"/>
              <a:ext cx="27306" cy="23379"/>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4"/>
            <p:cNvSpPr/>
            <p:nvPr/>
          </p:nvSpPr>
          <p:spPr>
            <a:xfrm>
              <a:off x="3951828" y="2833290"/>
              <a:ext cx="27219" cy="23324"/>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4"/>
            <p:cNvSpPr/>
            <p:nvPr/>
          </p:nvSpPr>
          <p:spPr>
            <a:xfrm>
              <a:off x="3951828" y="2799945"/>
              <a:ext cx="27306" cy="23346"/>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4"/>
            <p:cNvSpPr/>
            <p:nvPr/>
          </p:nvSpPr>
          <p:spPr>
            <a:xfrm>
              <a:off x="3951828" y="2766589"/>
              <a:ext cx="27306" cy="23346"/>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4"/>
            <p:cNvSpPr/>
            <p:nvPr/>
          </p:nvSpPr>
          <p:spPr>
            <a:xfrm>
              <a:off x="3951828" y="2733244"/>
              <a:ext cx="27306" cy="23379"/>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4"/>
            <p:cNvSpPr/>
            <p:nvPr/>
          </p:nvSpPr>
          <p:spPr>
            <a:xfrm>
              <a:off x="3918559" y="3133276"/>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4"/>
            <p:cNvSpPr/>
            <p:nvPr/>
          </p:nvSpPr>
          <p:spPr>
            <a:xfrm>
              <a:off x="3918559" y="3100007"/>
              <a:ext cx="27230" cy="23324"/>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4"/>
            <p:cNvSpPr/>
            <p:nvPr/>
          </p:nvSpPr>
          <p:spPr>
            <a:xfrm>
              <a:off x="3918559" y="3066662"/>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4"/>
            <p:cNvSpPr/>
            <p:nvPr/>
          </p:nvSpPr>
          <p:spPr>
            <a:xfrm>
              <a:off x="3918559" y="3033306"/>
              <a:ext cx="27230" cy="23346"/>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4"/>
            <p:cNvSpPr/>
            <p:nvPr/>
          </p:nvSpPr>
          <p:spPr>
            <a:xfrm>
              <a:off x="3918472" y="2999961"/>
              <a:ext cx="27317" cy="23401"/>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4"/>
            <p:cNvSpPr/>
            <p:nvPr/>
          </p:nvSpPr>
          <p:spPr>
            <a:xfrm>
              <a:off x="3918472" y="2966692"/>
              <a:ext cx="27317" cy="23324"/>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4"/>
            <p:cNvSpPr/>
            <p:nvPr/>
          </p:nvSpPr>
          <p:spPr>
            <a:xfrm>
              <a:off x="3918472" y="2933260"/>
              <a:ext cx="27317" cy="23401"/>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4"/>
            <p:cNvSpPr/>
            <p:nvPr/>
          </p:nvSpPr>
          <p:spPr>
            <a:xfrm>
              <a:off x="3918559" y="2899904"/>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4"/>
            <p:cNvSpPr/>
            <p:nvPr/>
          </p:nvSpPr>
          <p:spPr>
            <a:xfrm>
              <a:off x="3918559" y="2866559"/>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4"/>
            <p:cNvSpPr/>
            <p:nvPr/>
          </p:nvSpPr>
          <p:spPr>
            <a:xfrm>
              <a:off x="3918472" y="2833290"/>
              <a:ext cx="27317" cy="23324"/>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4"/>
            <p:cNvSpPr/>
            <p:nvPr/>
          </p:nvSpPr>
          <p:spPr>
            <a:xfrm>
              <a:off x="3918472" y="2799945"/>
              <a:ext cx="27317" cy="23346"/>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4"/>
            <p:cNvSpPr/>
            <p:nvPr/>
          </p:nvSpPr>
          <p:spPr>
            <a:xfrm>
              <a:off x="3918472" y="2766589"/>
              <a:ext cx="27317" cy="23346"/>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4"/>
            <p:cNvSpPr/>
            <p:nvPr/>
          </p:nvSpPr>
          <p:spPr>
            <a:xfrm>
              <a:off x="3918472" y="2733244"/>
              <a:ext cx="27317" cy="23379"/>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4"/>
            <p:cNvSpPr/>
            <p:nvPr/>
          </p:nvSpPr>
          <p:spPr>
            <a:xfrm>
              <a:off x="3918472" y="2699888"/>
              <a:ext cx="27317" cy="2339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4"/>
            <p:cNvSpPr/>
            <p:nvPr/>
          </p:nvSpPr>
          <p:spPr>
            <a:xfrm>
              <a:off x="3885214" y="3166621"/>
              <a:ext cx="27219" cy="2339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4"/>
            <p:cNvSpPr/>
            <p:nvPr/>
          </p:nvSpPr>
          <p:spPr>
            <a:xfrm>
              <a:off x="3885214" y="3133276"/>
              <a:ext cx="27219" cy="23379"/>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4"/>
            <p:cNvSpPr/>
            <p:nvPr/>
          </p:nvSpPr>
          <p:spPr>
            <a:xfrm>
              <a:off x="3885214" y="3100007"/>
              <a:ext cx="27219" cy="23324"/>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4"/>
            <p:cNvSpPr/>
            <p:nvPr/>
          </p:nvSpPr>
          <p:spPr>
            <a:xfrm>
              <a:off x="3885214" y="3066662"/>
              <a:ext cx="27219" cy="23346"/>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4"/>
            <p:cNvSpPr/>
            <p:nvPr/>
          </p:nvSpPr>
          <p:spPr>
            <a:xfrm>
              <a:off x="3885214" y="3033306"/>
              <a:ext cx="27219" cy="23346"/>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4"/>
            <p:cNvSpPr/>
            <p:nvPr/>
          </p:nvSpPr>
          <p:spPr>
            <a:xfrm>
              <a:off x="3885116" y="2999961"/>
              <a:ext cx="27317" cy="23401"/>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4"/>
            <p:cNvSpPr/>
            <p:nvPr/>
          </p:nvSpPr>
          <p:spPr>
            <a:xfrm>
              <a:off x="3885214" y="2966692"/>
              <a:ext cx="27219" cy="23324"/>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4"/>
            <p:cNvSpPr/>
            <p:nvPr/>
          </p:nvSpPr>
          <p:spPr>
            <a:xfrm>
              <a:off x="3885116" y="2933260"/>
              <a:ext cx="27405" cy="23401"/>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4"/>
            <p:cNvSpPr/>
            <p:nvPr/>
          </p:nvSpPr>
          <p:spPr>
            <a:xfrm>
              <a:off x="3885214" y="2899904"/>
              <a:ext cx="27219" cy="2339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4"/>
            <p:cNvSpPr/>
            <p:nvPr/>
          </p:nvSpPr>
          <p:spPr>
            <a:xfrm>
              <a:off x="3885214" y="2866559"/>
              <a:ext cx="27219" cy="23379"/>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4"/>
            <p:cNvSpPr/>
            <p:nvPr/>
          </p:nvSpPr>
          <p:spPr>
            <a:xfrm>
              <a:off x="3885214" y="2833290"/>
              <a:ext cx="27219" cy="23324"/>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4"/>
            <p:cNvSpPr/>
            <p:nvPr/>
          </p:nvSpPr>
          <p:spPr>
            <a:xfrm>
              <a:off x="3885214" y="2799945"/>
              <a:ext cx="27219" cy="23346"/>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4"/>
            <p:cNvSpPr/>
            <p:nvPr/>
          </p:nvSpPr>
          <p:spPr>
            <a:xfrm>
              <a:off x="3885214" y="2766589"/>
              <a:ext cx="27219" cy="23346"/>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4"/>
            <p:cNvSpPr/>
            <p:nvPr/>
          </p:nvSpPr>
          <p:spPr>
            <a:xfrm>
              <a:off x="3885148" y="2733244"/>
              <a:ext cx="27284" cy="23379"/>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4"/>
            <p:cNvSpPr/>
            <p:nvPr/>
          </p:nvSpPr>
          <p:spPr>
            <a:xfrm>
              <a:off x="3885148" y="2699888"/>
              <a:ext cx="27284" cy="2339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4"/>
            <p:cNvSpPr/>
            <p:nvPr/>
          </p:nvSpPr>
          <p:spPr>
            <a:xfrm>
              <a:off x="3885214" y="2666630"/>
              <a:ext cx="27219" cy="23313"/>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4"/>
            <p:cNvSpPr/>
            <p:nvPr/>
          </p:nvSpPr>
          <p:spPr>
            <a:xfrm>
              <a:off x="3885214" y="2166541"/>
              <a:ext cx="27219" cy="2339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4"/>
            <p:cNvSpPr/>
            <p:nvPr/>
          </p:nvSpPr>
          <p:spPr>
            <a:xfrm>
              <a:off x="3851770" y="3199977"/>
              <a:ext cx="27230" cy="23346"/>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4"/>
            <p:cNvSpPr/>
            <p:nvPr/>
          </p:nvSpPr>
          <p:spPr>
            <a:xfrm>
              <a:off x="3851770" y="3166621"/>
              <a:ext cx="27230" cy="2339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4"/>
            <p:cNvSpPr/>
            <p:nvPr/>
          </p:nvSpPr>
          <p:spPr>
            <a:xfrm>
              <a:off x="3851770" y="3133276"/>
              <a:ext cx="27230" cy="23379"/>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4"/>
            <p:cNvSpPr/>
            <p:nvPr/>
          </p:nvSpPr>
          <p:spPr>
            <a:xfrm>
              <a:off x="3851770" y="3100007"/>
              <a:ext cx="27230" cy="23302"/>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4"/>
            <p:cNvSpPr/>
            <p:nvPr/>
          </p:nvSpPr>
          <p:spPr>
            <a:xfrm>
              <a:off x="3851770" y="3066662"/>
              <a:ext cx="27230" cy="23346"/>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4"/>
            <p:cNvSpPr/>
            <p:nvPr/>
          </p:nvSpPr>
          <p:spPr>
            <a:xfrm>
              <a:off x="3851770" y="3033306"/>
              <a:ext cx="27230" cy="23346"/>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4"/>
            <p:cNvSpPr/>
            <p:nvPr/>
          </p:nvSpPr>
          <p:spPr>
            <a:xfrm>
              <a:off x="3851770" y="2999961"/>
              <a:ext cx="27230" cy="23401"/>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4"/>
            <p:cNvSpPr/>
            <p:nvPr/>
          </p:nvSpPr>
          <p:spPr>
            <a:xfrm>
              <a:off x="3851770" y="2966692"/>
              <a:ext cx="27230" cy="23324"/>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4"/>
            <p:cNvSpPr/>
            <p:nvPr/>
          </p:nvSpPr>
          <p:spPr>
            <a:xfrm>
              <a:off x="3851770" y="2933260"/>
              <a:ext cx="27317" cy="23401"/>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4"/>
            <p:cNvSpPr/>
            <p:nvPr/>
          </p:nvSpPr>
          <p:spPr>
            <a:xfrm>
              <a:off x="3851770" y="2899904"/>
              <a:ext cx="27230" cy="2339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4"/>
            <p:cNvSpPr/>
            <p:nvPr/>
          </p:nvSpPr>
          <p:spPr>
            <a:xfrm>
              <a:off x="3851770" y="2866559"/>
              <a:ext cx="27230" cy="23379"/>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4"/>
            <p:cNvSpPr/>
            <p:nvPr/>
          </p:nvSpPr>
          <p:spPr>
            <a:xfrm>
              <a:off x="3851770" y="2833290"/>
              <a:ext cx="27230" cy="23324"/>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4"/>
            <p:cNvSpPr/>
            <p:nvPr/>
          </p:nvSpPr>
          <p:spPr>
            <a:xfrm>
              <a:off x="3851770" y="2799945"/>
              <a:ext cx="27230" cy="23346"/>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4"/>
            <p:cNvSpPr/>
            <p:nvPr/>
          </p:nvSpPr>
          <p:spPr>
            <a:xfrm>
              <a:off x="3851770" y="2766589"/>
              <a:ext cx="27317" cy="23346"/>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4"/>
            <p:cNvSpPr/>
            <p:nvPr/>
          </p:nvSpPr>
          <p:spPr>
            <a:xfrm>
              <a:off x="3851770" y="2733244"/>
              <a:ext cx="27317" cy="23379"/>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4"/>
            <p:cNvSpPr/>
            <p:nvPr/>
          </p:nvSpPr>
          <p:spPr>
            <a:xfrm>
              <a:off x="3851770" y="2699888"/>
              <a:ext cx="27317" cy="23412"/>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4"/>
            <p:cNvSpPr/>
            <p:nvPr/>
          </p:nvSpPr>
          <p:spPr>
            <a:xfrm>
              <a:off x="3851770" y="2666630"/>
              <a:ext cx="27230" cy="23324"/>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4"/>
            <p:cNvSpPr/>
            <p:nvPr/>
          </p:nvSpPr>
          <p:spPr>
            <a:xfrm>
              <a:off x="3851770" y="2233242"/>
              <a:ext cx="27230" cy="23346"/>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4"/>
            <p:cNvSpPr/>
            <p:nvPr/>
          </p:nvSpPr>
          <p:spPr>
            <a:xfrm>
              <a:off x="3851770" y="2166541"/>
              <a:ext cx="27230" cy="2339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4"/>
            <p:cNvSpPr/>
            <p:nvPr/>
          </p:nvSpPr>
          <p:spPr>
            <a:xfrm>
              <a:off x="3851770" y="2133185"/>
              <a:ext cx="27230" cy="2339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4"/>
            <p:cNvSpPr/>
            <p:nvPr/>
          </p:nvSpPr>
          <p:spPr>
            <a:xfrm>
              <a:off x="3818414" y="3299936"/>
              <a:ext cx="27317" cy="2339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4"/>
            <p:cNvSpPr/>
            <p:nvPr/>
          </p:nvSpPr>
          <p:spPr>
            <a:xfrm>
              <a:off x="3818414" y="3199977"/>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4"/>
            <p:cNvSpPr/>
            <p:nvPr/>
          </p:nvSpPr>
          <p:spPr>
            <a:xfrm>
              <a:off x="3818414" y="3166621"/>
              <a:ext cx="27317" cy="2339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4"/>
            <p:cNvSpPr/>
            <p:nvPr/>
          </p:nvSpPr>
          <p:spPr>
            <a:xfrm>
              <a:off x="3818414" y="3133276"/>
              <a:ext cx="27317" cy="23379"/>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4"/>
            <p:cNvSpPr/>
            <p:nvPr/>
          </p:nvSpPr>
          <p:spPr>
            <a:xfrm>
              <a:off x="3818414" y="3100007"/>
              <a:ext cx="27317" cy="23324"/>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4"/>
            <p:cNvSpPr/>
            <p:nvPr/>
          </p:nvSpPr>
          <p:spPr>
            <a:xfrm>
              <a:off x="3818414" y="3066662"/>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4"/>
            <p:cNvSpPr/>
            <p:nvPr/>
          </p:nvSpPr>
          <p:spPr>
            <a:xfrm>
              <a:off x="3818414" y="3033306"/>
              <a:ext cx="27317" cy="23346"/>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4"/>
            <p:cNvSpPr/>
            <p:nvPr/>
          </p:nvSpPr>
          <p:spPr>
            <a:xfrm>
              <a:off x="3818414" y="2999961"/>
              <a:ext cx="27317" cy="23401"/>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4"/>
            <p:cNvSpPr/>
            <p:nvPr/>
          </p:nvSpPr>
          <p:spPr>
            <a:xfrm>
              <a:off x="3818414" y="2966692"/>
              <a:ext cx="27317" cy="23324"/>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4"/>
            <p:cNvSpPr/>
            <p:nvPr/>
          </p:nvSpPr>
          <p:spPr>
            <a:xfrm>
              <a:off x="3818414" y="2933260"/>
              <a:ext cx="27317" cy="23401"/>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4"/>
            <p:cNvSpPr/>
            <p:nvPr/>
          </p:nvSpPr>
          <p:spPr>
            <a:xfrm>
              <a:off x="3818414" y="2899904"/>
              <a:ext cx="27317" cy="2339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4"/>
            <p:cNvSpPr/>
            <p:nvPr/>
          </p:nvSpPr>
          <p:spPr>
            <a:xfrm>
              <a:off x="3818414" y="2866559"/>
              <a:ext cx="27317" cy="23379"/>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4"/>
            <p:cNvSpPr/>
            <p:nvPr/>
          </p:nvSpPr>
          <p:spPr>
            <a:xfrm>
              <a:off x="3818414" y="2833290"/>
              <a:ext cx="27317" cy="23324"/>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4"/>
            <p:cNvSpPr/>
            <p:nvPr/>
          </p:nvSpPr>
          <p:spPr>
            <a:xfrm>
              <a:off x="3818414" y="2799945"/>
              <a:ext cx="27317" cy="23346"/>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4"/>
            <p:cNvSpPr/>
            <p:nvPr/>
          </p:nvSpPr>
          <p:spPr>
            <a:xfrm>
              <a:off x="3818414" y="2766589"/>
              <a:ext cx="27317" cy="23346"/>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4"/>
            <p:cNvSpPr/>
            <p:nvPr/>
          </p:nvSpPr>
          <p:spPr>
            <a:xfrm>
              <a:off x="3818414" y="2733244"/>
              <a:ext cx="27317" cy="23379"/>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4"/>
            <p:cNvSpPr/>
            <p:nvPr/>
          </p:nvSpPr>
          <p:spPr>
            <a:xfrm>
              <a:off x="3818414" y="2699888"/>
              <a:ext cx="27317" cy="2339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4"/>
            <p:cNvSpPr/>
            <p:nvPr/>
          </p:nvSpPr>
          <p:spPr>
            <a:xfrm>
              <a:off x="3818414" y="2666630"/>
              <a:ext cx="27317" cy="23313"/>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4"/>
            <p:cNvSpPr/>
            <p:nvPr/>
          </p:nvSpPr>
          <p:spPr>
            <a:xfrm>
              <a:off x="3818414" y="2233242"/>
              <a:ext cx="27317" cy="23346"/>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4"/>
            <p:cNvSpPr/>
            <p:nvPr/>
          </p:nvSpPr>
          <p:spPr>
            <a:xfrm>
              <a:off x="3818414" y="2166541"/>
              <a:ext cx="27317" cy="2339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4"/>
            <p:cNvSpPr/>
            <p:nvPr/>
          </p:nvSpPr>
          <p:spPr>
            <a:xfrm>
              <a:off x="3818414" y="2133185"/>
              <a:ext cx="27317" cy="2339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4"/>
            <p:cNvSpPr/>
            <p:nvPr/>
          </p:nvSpPr>
          <p:spPr>
            <a:xfrm>
              <a:off x="3818414" y="2099927"/>
              <a:ext cx="27317" cy="23313"/>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4"/>
            <p:cNvSpPr/>
            <p:nvPr/>
          </p:nvSpPr>
          <p:spPr>
            <a:xfrm>
              <a:off x="3818414" y="2066582"/>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4"/>
            <p:cNvSpPr/>
            <p:nvPr/>
          </p:nvSpPr>
          <p:spPr>
            <a:xfrm>
              <a:off x="3818414" y="1966612"/>
              <a:ext cx="27317" cy="233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4"/>
            <p:cNvSpPr/>
            <p:nvPr/>
          </p:nvSpPr>
          <p:spPr>
            <a:xfrm>
              <a:off x="3818414" y="1933267"/>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4"/>
            <p:cNvSpPr/>
            <p:nvPr/>
          </p:nvSpPr>
          <p:spPr>
            <a:xfrm>
              <a:off x="3818414" y="1733251"/>
              <a:ext cx="27317" cy="2333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4"/>
            <p:cNvSpPr/>
            <p:nvPr/>
          </p:nvSpPr>
          <p:spPr>
            <a:xfrm>
              <a:off x="3785157" y="3299936"/>
              <a:ext cx="27230" cy="2339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4"/>
            <p:cNvSpPr/>
            <p:nvPr/>
          </p:nvSpPr>
          <p:spPr>
            <a:xfrm>
              <a:off x="3785157" y="3266678"/>
              <a:ext cx="27230" cy="23313"/>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4"/>
            <p:cNvSpPr/>
            <p:nvPr/>
          </p:nvSpPr>
          <p:spPr>
            <a:xfrm>
              <a:off x="3785157" y="3233322"/>
              <a:ext cx="27230" cy="23324"/>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4"/>
            <p:cNvSpPr/>
            <p:nvPr/>
          </p:nvSpPr>
          <p:spPr>
            <a:xfrm>
              <a:off x="3785157" y="3199977"/>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4"/>
            <p:cNvSpPr/>
            <p:nvPr/>
          </p:nvSpPr>
          <p:spPr>
            <a:xfrm>
              <a:off x="3785157" y="3166621"/>
              <a:ext cx="27230" cy="2339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4"/>
            <p:cNvSpPr/>
            <p:nvPr/>
          </p:nvSpPr>
          <p:spPr>
            <a:xfrm>
              <a:off x="3785157" y="3133276"/>
              <a:ext cx="27230" cy="23379"/>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4"/>
            <p:cNvSpPr/>
            <p:nvPr/>
          </p:nvSpPr>
          <p:spPr>
            <a:xfrm>
              <a:off x="3785157" y="3100007"/>
              <a:ext cx="27230" cy="23324"/>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4"/>
            <p:cNvSpPr/>
            <p:nvPr/>
          </p:nvSpPr>
          <p:spPr>
            <a:xfrm>
              <a:off x="3785157" y="2899904"/>
              <a:ext cx="27230" cy="2339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4"/>
            <p:cNvSpPr/>
            <p:nvPr/>
          </p:nvSpPr>
          <p:spPr>
            <a:xfrm>
              <a:off x="3785157" y="2866559"/>
              <a:ext cx="27230" cy="23379"/>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4"/>
            <p:cNvSpPr/>
            <p:nvPr/>
          </p:nvSpPr>
          <p:spPr>
            <a:xfrm>
              <a:off x="3785157" y="2833290"/>
              <a:ext cx="27230" cy="23324"/>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4"/>
            <p:cNvSpPr/>
            <p:nvPr/>
          </p:nvSpPr>
          <p:spPr>
            <a:xfrm>
              <a:off x="3785157" y="2799945"/>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4"/>
            <p:cNvSpPr/>
            <p:nvPr/>
          </p:nvSpPr>
          <p:spPr>
            <a:xfrm>
              <a:off x="3785091" y="2766589"/>
              <a:ext cx="27295" cy="23346"/>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4"/>
            <p:cNvSpPr/>
            <p:nvPr/>
          </p:nvSpPr>
          <p:spPr>
            <a:xfrm>
              <a:off x="3785091" y="2733244"/>
              <a:ext cx="27295" cy="23379"/>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4"/>
            <p:cNvSpPr/>
            <p:nvPr/>
          </p:nvSpPr>
          <p:spPr>
            <a:xfrm>
              <a:off x="3785091" y="2699888"/>
              <a:ext cx="27295" cy="2339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4"/>
            <p:cNvSpPr/>
            <p:nvPr/>
          </p:nvSpPr>
          <p:spPr>
            <a:xfrm>
              <a:off x="3785157" y="2666630"/>
              <a:ext cx="27230" cy="23313"/>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4"/>
            <p:cNvSpPr/>
            <p:nvPr/>
          </p:nvSpPr>
          <p:spPr>
            <a:xfrm>
              <a:off x="3785157" y="2633274"/>
              <a:ext cx="27230" cy="23346"/>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4"/>
            <p:cNvSpPr/>
            <p:nvPr/>
          </p:nvSpPr>
          <p:spPr>
            <a:xfrm>
              <a:off x="3785157" y="2566573"/>
              <a:ext cx="27230" cy="2339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4"/>
            <p:cNvSpPr/>
            <p:nvPr/>
          </p:nvSpPr>
          <p:spPr>
            <a:xfrm>
              <a:off x="3785157" y="2266598"/>
              <a:ext cx="27284" cy="23379"/>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4"/>
            <p:cNvSpPr/>
            <p:nvPr/>
          </p:nvSpPr>
          <p:spPr>
            <a:xfrm>
              <a:off x="3785157" y="2233242"/>
              <a:ext cx="27230" cy="23346"/>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4"/>
            <p:cNvSpPr/>
            <p:nvPr/>
          </p:nvSpPr>
          <p:spPr>
            <a:xfrm>
              <a:off x="3785157" y="2199897"/>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4"/>
            <p:cNvSpPr/>
            <p:nvPr/>
          </p:nvSpPr>
          <p:spPr>
            <a:xfrm>
              <a:off x="3785157" y="2166541"/>
              <a:ext cx="27230" cy="2339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4"/>
            <p:cNvSpPr/>
            <p:nvPr/>
          </p:nvSpPr>
          <p:spPr>
            <a:xfrm>
              <a:off x="3785157" y="2099927"/>
              <a:ext cx="27230" cy="23313"/>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4"/>
            <p:cNvSpPr/>
            <p:nvPr/>
          </p:nvSpPr>
          <p:spPr>
            <a:xfrm>
              <a:off x="3785157" y="1999870"/>
              <a:ext cx="27230" cy="2339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4"/>
            <p:cNvSpPr/>
            <p:nvPr/>
          </p:nvSpPr>
          <p:spPr>
            <a:xfrm>
              <a:off x="3785157" y="1966612"/>
              <a:ext cx="27230" cy="23302"/>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4"/>
            <p:cNvSpPr/>
            <p:nvPr/>
          </p:nvSpPr>
          <p:spPr>
            <a:xfrm>
              <a:off x="3785157" y="1933267"/>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4"/>
            <p:cNvSpPr/>
            <p:nvPr/>
          </p:nvSpPr>
          <p:spPr>
            <a:xfrm>
              <a:off x="3785157" y="1899911"/>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4"/>
            <p:cNvSpPr/>
            <p:nvPr/>
          </p:nvSpPr>
          <p:spPr>
            <a:xfrm>
              <a:off x="3785157" y="1766596"/>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4"/>
            <p:cNvSpPr/>
            <p:nvPr/>
          </p:nvSpPr>
          <p:spPr>
            <a:xfrm>
              <a:off x="3785157" y="1733251"/>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4"/>
            <p:cNvSpPr/>
            <p:nvPr/>
          </p:nvSpPr>
          <p:spPr>
            <a:xfrm>
              <a:off x="3751801" y="3266678"/>
              <a:ext cx="27230" cy="23313"/>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4"/>
            <p:cNvSpPr/>
            <p:nvPr/>
          </p:nvSpPr>
          <p:spPr>
            <a:xfrm>
              <a:off x="3751801" y="3233322"/>
              <a:ext cx="27230" cy="23324"/>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4"/>
            <p:cNvSpPr/>
            <p:nvPr/>
          </p:nvSpPr>
          <p:spPr>
            <a:xfrm>
              <a:off x="3751801" y="3199977"/>
              <a:ext cx="27230" cy="23346"/>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4"/>
            <p:cNvSpPr/>
            <p:nvPr/>
          </p:nvSpPr>
          <p:spPr>
            <a:xfrm>
              <a:off x="3751801" y="2866559"/>
              <a:ext cx="27230" cy="23379"/>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4"/>
            <p:cNvSpPr/>
            <p:nvPr/>
          </p:nvSpPr>
          <p:spPr>
            <a:xfrm>
              <a:off x="3751801" y="2833290"/>
              <a:ext cx="27230" cy="23324"/>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4"/>
            <p:cNvSpPr/>
            <p:nvPr/>
          </p:nvSpPr>
          <p:spPr>
            <a:xfrm>
              <a:off x="3751801" y="2799945"/>
              <a:ext cx="27230" cy="23346"/>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4"/>
            <p:cNvSpPr/>
            <p:nvPr/>
          </p:nvSpPr>
          <p:spPr>
            <a:xfrm>
              <a:off x="3751801" y="2766589"/>
              <a:ext cx="27230" cy="23346"/>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4"/>
            <p:cNvSpPr/>
            <p:nvPr/>
          </p:nvSpPr>
          <p:spPr>
            <a:xfrm>
              <a:off x="3751746" y="2733244"/>
              <a:ext cx="27284" cy="23379"/>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4"/>
            <p:cNvSpPr/>
            <p:nvPr/>
          </p:nvSpPr>
          <p:spPr>
            <a:xfrm>
              <a:off x="3751746" y="2699888"/>
              <a:ext cx="27284" cy="2339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4"/>
            <p:cNvSpPr/>
            <p:nvPr/>
          </p:nvSpPr>
          <p:spPr>
            <a:xfrm>
              <a:off x="3751801" y="2666630"/>
              <a:ext cx="27230" cy="23313"/>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4"/>
            <p:cNvSpPr/>
            <p:nvPr/>
          </p:nvSpPr>
          <p:spPr>
            <a:xfrm>
              <a:off x="3751801" y="2566573"/>
              <a:ext cx="27230" cy="2339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4"/>
            <p:cNvSpPr/>
            <p:nvPr/>
          </p:nvSpPr>
          <p:spPr>
            <a:xfrm>
              <a:off x="3751801" y="2533315"/>
              <a:ext cx="27230" cy="23313"/>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4"/>
            <p:cNvSpPr/>
            <p:nvPr/>
          </p:nvSpPr>
          <p:spPr>
            <a:xfrm>
              <a:off x="3751801" y="2299943"/>
              <a:ext cx="27230" cy="2339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4"/>
            <p:cNvSpPr/>
            <p:nvPr/>
          </p:nvSpPr>
          <p:spPr>
            <a:xfrm>
              <a:off x="3751801" y="2266598"/>
              <a:ext cx="27295" cy="23379"/>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4"/>
            <p:cNvSpPr/>
            <p:nvPr/>
          </p:nvSpPr>
          <p:spPr>
            <a:xfrm>
              <a:off x="3751801" y="2233242"/>
              <a:ext cx="27230" cy="23346"/>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4"/>
            <p:cNvSpPr/>
            <p:nvPr/>
          </p:nvSpPr>
          <p:spPr>
            <a:xfrm>
              <a:off x="3751801" y="2199897"/>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4"/>
            <p:cNvSpPr/>
            <p:nvPr/>
          </p:nvSpPr>
          <p:spPr>
            <a:xfrm>
              <a:off x="3751801" y="2166541"/>
              <a:ext cx="27230" cy="2339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4"/>
            <p:cNvSpPr/>
            <p:nvPr/>
          </p:nvSpPr>
          <p:spPr>
            <a:xfrm>
              <a:off x="3751801" y="2133185"/>
              <a:ext cx="27230" cy="2339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4"/>
            <p:cNvSpPr/>
            <p:nvPr/>
          </p:nvSpPr>
          <p:spPr>
            <a:xfrm>
              <a:off x="3751801" y="2099927"/>
              <a:ext cx="27230" cy="23313"/>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4"/>
            <p:cNvSpPr/>
            <p:nvPr/>
          </p:nvSpPr>
          <p:spPr>
            <a:xfrm>
              <a:off x="3751801" y="2066582"/>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4"/>
            <p:cNvSpPr/>
            <p:nvPr/>
          </p:nvSpPr>
          <p:spPr>
            <a:xfrm>
              <a:off x="3751801" y="1999870"/>
              <a:ext cx="27230" cy="2339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4"/>
            <p:cNvSpPr/>
            <p:nvPr/>
          </p:nvSpPr>
          <p:spPr>
            <a:xfrm>
              <a:off x="3751801" y="1966612"/>
              <a:ext cx="27230" cy="23302"/>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4"/>
            <p:cNvSpPr/>
            <p:nvPr/>
          </p:nvSpPr>
          <p:spPr>
            <a:xfrm>
              <a:off x="3751801" y="1933267"/>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4"/>
            <p:cNvSpPr/>
            <p:nvPr/>
          </p:nvSpPr>
          <p:spPr>
            <a:xfrm>
              <a:off x="3751801" y="1899911"/>
              <a:ext cx="27230" cy="23346"/>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4"/>
            <p:cNvSpPr/>
            <p:nvPr/>
          </p:nvSpPr>
          <p:spPr>
            <a:xfrm>
              <a:off x="3751801" y="1766596"/>
              <a:ext cx="27230" cy="23346"/>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4"/>
            <p:cNvSpPr/>
            <p:nvPr/>
          </p:nvSpPr>
          <p:spPr>
            <a:xfrm>
              <a:off x="3751801" y="1733251"/>
              <a:ext cx="27230" cy="2333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4"/>
            <p:cNvSpPr/>
            <p:nvPr/>
          </p:nvSpPr>
          <p:spPr>
            <a:xfrm>
              <a:off x="3718456" y="2833290"/>
              <a:ext cx="27230" cy="23324"/>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4"/>
            <p:cNvSpPr/>
            <p:nvPr/>
          </p:nvSpPr>
          <p:spPr>
            <a:xfrm>
              <a:off x="3718456" y="2799945"/>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4"/>
            <p:cNvSpPr/>
            <p:nvPr/>
          </p:nvSpPr>
          <p:spPr>
            <a:xfrm>
              <a:off x="3718456" y="2766589"/>
              <a:ext cx="27230" cy="23346"/>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4"/>
            <p:cNvSpPr/>
            <p:nvPr/>
          </p:nvSpPr>
          <p:spPr>
            <a:xfrm>
              <a:off x="3718456" y="2733244"/>
              <a:ext cx="27230" cy="23379"/>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4"/>
            <p:cNvSpPr/>
            <p:nvPr/>
          </p:nvSpPr>
          <p:spPr>
            <a:xfrm>
              <a:off x="3718456" y="2699888"/>
              <a:ext cx="27317" cy="2339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4"/>
            <p:cNvSpPr/>
            <p:nvPr/>
          </p:nvSpPr>
          <p:spPr>
            <a:xfrm>
              <a:off x="3718456" y="2666630"/>
              <a:ext cx="27230" cy="23313"/>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4"/>
            <p:cNvSpPr/>
            <p:nvPr/>
          </p:nvSpPr>
          <p:spPr>
            <a:xfrm>
              <a:off x="3718456" y="2533315"/>
              <a:ext cx="27230" cy="23313"/>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4"/>
            <p:cNvSpPr/>
            <p:nvPr/>
          </p:nvSpPr>
          <p:spPr>
            <a:xfrm>
              <a:off x="3718456" y="2466614"/>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4"/>
            <p:cNvSpPr/>
            <p:nvPr/>
          </p:nvSpPr>
          <p:spPr>
            <a:xfrm>
              <a:off x="3718456" y="2333299"/>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4"/>
            <p:cNvSpPr/>
            <p:nvPr/>
          </p:nvSpPr>
          <p:spPr>
            <a:xfrm>
              <a:off x="3718456" y="2299943"/>
              <a:ext cx="27230" cy="2339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4"/>
            <p:cNvSpPr/>
            <p:nvPr/>
          </p:nvSpPr>
          <p:spPr>
            <a:xfrm>
              <a:off x="3718456" y="2266598"/>
              <a:ext cx="27284" cy="23379"/>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4"/>
            <p:cNvSpPr/>
            <p:nvPr/>
          </p:nvSpPr>
          <p:spPr>
            <a:xfrm>
              <a:off x="3718456" y="2233242"/>
              <a:ext cx="27230" cy="23346"/>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4"/>
            <p:cNvSpPr/>
            <p:nvPr/>
          </p:nvSpPr>
          <p:spPr>
            <a:xfrm>
              <a:off x="3718456" y="219989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4"/>
            <p:cNvSpPr/>
            <p:nvPr/>
          </p:nvSpPr>
          <p:spPr>
            <a:xfrm>
              <a:off x="3718456" y="2166541"/>
              <a:ext cx="27230" cy="2339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4"/>
            <p:cNvSpPr/>
            <p:nvPr/>
          </p:nvSpPr>
          <p:spPr>
            <a:xfrm>
              <a:off x="3718456" y="1999870"/>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4"/>
            <p:cNvSpPr/>
            <p:nvPr/>
          </p:nvSpPr>
          <p:spPr>
            <a:xfrm>
              <a:off x="3718456" y="1899911"/>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4"/>
            <p:cNvSpPr/>
            <p:nvPr/>
          </p:nvSpPr>
          <p:spPr>
            <a:xfrm>
              <a:off x="3718456" y="1799952"/>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4"/>
            <p:cNvSpPr/>
            <p:nvPr/>
          </p:nvSpPr>
          <p:spPr>
            <a:xfrm>
              <a:off x="3718456" y="1766596"/>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4"/>
            <p:cNvSpPr/>
            <p:nvPr/>
          </p:nvSpPr>
          <p:spPr>
            <a:xfrm>
              <a:off x="3685099" y="2666630"/>
              <a:ext cx="27317" cy="23313"/>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4"/>
            <p:cNvSpPr/>
            <p:nvPr/>
          </p:nvSpPr>
          <p:spPr>
            <a:xfrm>
              <a:off x="3685099" y="2533315"/>
              <a:ext cx="27317" cy="23313"/>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4"/>
            <p:cNvSpPr/>
            <p:nvPr/>
          </p:nvSpPr>
          <p:spPr>
            <a:xfrm>
              <a:off x="3685099" y="2466614"/>
              <a:ext cx="27317" cy="23346"/>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4"/>
            <p:cNvSpPr/>
            <p:nvPr/>
          </p:nvSpPr>
          <p:spPr>
            <a:xfrm>
              <a:off x="3685099" y="2433258"/>
              <a:ext cx="27317" cy="2339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4"/>
            <p:cNvSpPr/>
            <p:nvPr/>
          </p:nvSpPr>
          <p:spPr>
            <a:xfrm>
              <a:off x="3685099" y="2399913"/>
              <a:ext cx="27317" cy="23379"/>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4"/>
            <p:cNvSpPr/>
            <p:nvPr/>
          </p:nvSpPr>
          <p:spPr>
            <a:xfrm>
              <a:off x="3685099" y="2366644"/>
              <a:ext cx="27317" cy="23324"/>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4"/>
            <p:cNvSpPr/>
            <p:nvPr/>
          </p:nvSpPr>
          <p:spPr>
            <a:xfrm>
              <a:off x="3685099" y="2333299"/>
              <a:ext cx="27317" cy="23346"/>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4"/>
            <p:cNvSpPr/>
            <p:nvPr/>
          </p:nvSpPr>
          <p:spPr>
            <a:xfrm>
              <a:off x="3685099" y="2299943"/>
              <a:ext cx="27317" cy="2339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4"/>
            <p:cNvSpPr/>
            <p:nvPr/>
          </p:nvSpPr>
          <p:spPr>
            <a:xfrm>
              <a:off x="3685099" y="2266598"/>
              <a:ext cx="27383" cy="23379"/>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4"/>
            <p:cNvSpPr/>
            <p:nvPr/>
          </p:nvSpPr>
          <p:spPr>
            <a:xfrm>
              <a:off x="3685099" y="2233242"/>
              <a:ext cx="27317" cy="23346"/>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4"/>
            <p:cNvSpPr/>
            <p:nvPr/>
          </p:nvSpPr>
          <p:spPr>
            <a:xfrm>
              <a:off x="3685099" y="2199897"/>
              <a:ext cx="27317" cy="2333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4"/>
            <p:cNvSpPr/>
            <p:nvPr/>
          </p:nvSpPr>
          <p:spPr>
            <a:xfrm>
              <a:off x="3685099" y="2166541"/>
              <a:ext cx="27317" cy="2339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4"/>
            <p:cNvSpPr/>
            <p:nvPr/>
          </p:nvSpPr>
          <p:spPr>
            <a:xfrm>
              <a:off x="3685099" y="2133185"/>
              <a:ext cx="27317" cy="2339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4"/>
            <p:cNvSpPr/>
            <p:nvPr/>
          </p:nvSpPr>
          <p:spPr>
            <a:xfrm>
              <a:off x="3685099" y="1999870"/>
              <a:ext cx="27317" cy="2339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4"/>
            <p:cNvSpPr/>
            <p:nvPr/>
          </p:nvSpPr>
          <p:spPr>
            <a:xfrm>
              <a:off x="3685099" y="1966612"/>
              <a:ext cx="27317" cy="23302"/>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4"/>
            <p:cNvSpPr/>
            <p:nvPr/>
          </p:nvSpPr>
          <p:spPr>
            <a:xfrm>
              <a:off x="3685099" y="1899911"/>
              <a:ext cx="27317" cy="23346"/>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4"/>
            <p:cNvSpPr/>
            <p:nvPr/>
          </p:nvSpPr>
          <p:spPr>
            <a:xfrm>
              <a:off x="3685099" y="1799952"/>
              <a:ext cx="27317" cy="2333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4"/>
            <p:cNvSpPr/>
            <p:nvPr/>
          </p:nvSpPr>
          <p:spPr>
            <a:xfrm>
              <a:off x="3685099" y="1766596"/>
              <a:ext cx="27317" cy="23346"/>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4"/>
            <p:cNvSpPr/>
            <p:nvPr/>
          </p:nvSpPr>
          <p:spPr>
            <a:xfrm>
              <a:off x="3651842" y="2666630"/>
              <a:ext cx="27230" cy="23313"/>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4"/>
            <p:cNvSpPr/>
            <p:nvPr/>
          </p:nvSpPr>
          <p:spPr>
            <a:xfrm>
              <a:off x="3651842" y="2633274"/>
              <a:ext cx="27230" cy="23346"/>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4"/>
            <p:cNvSpPr/>
            <p:nvPr/>
          </p:nvSpPr>
          <p:spPr>
            <a:xfrm>
              <a:off x="3651842" y="2599929"/>
              <a:ext cx="27230" cy="23379"/>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4"/>
            <p:cNvSpPr/>
            <p:nvPr/>
          </p:nvSpPr>
          <p:spPr>
            <a:xfrm>
              <a:off x="3651842" y="2399913"/>
              <a:ext cx="27230" cy="23379"/>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4"/>
            <p:cNvSpPr/>
            <p:nvPr/>
          </p:nvSpPr>
          <p:spPr>
            <a:xfrm>
              <a:off x="3651842" y="2366644"/>
              <a:ext cx="27230" cy="23324"/>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4"/>
            <p:cNvSpPr/>
            <p:nvPr/>
          </p:nvSpPr>
          <p:spPr>
            <a:xfrm>
              <a:off x="3651842" y="2333299"/>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4"/>
            <p:cNvSpPr/>
            <p:nvPr/>
          </p:nvSpPr>
          <p:spPr>
            <a:xfrm>
              <a:off x="3651842" y="2299943"/>
              <a:ext cx="27230" cy="2339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4"/>
            <p:cNvSpPr/>
            <p:nvPr/>
          </p:nvSpPr>
          <p:spPr>
            <a:xfrm>
              <a:off x="3651842" y="2266598"/>
              <a:ext cx="27284" cy="23379"/>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4"/>
            <p:cNvSpPr/>
            <p:nvPr/>
          </p:nvSpPr>
          <p:spPr>
            <a:xfrm>
              <a:off x="3651842" y="2233242"/>
              <a:ext cx="27230" cy="23346"/>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4"/>
            <p:cNvSpPr/>
            <p:nvPr/>
          </p:nvSpPr>
          <p:spPr>
            <a:xfrm>
              <a:off x="3651842" y="2199897"/>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4"/>
            <p:cNvSpPr/>
            <p:nvPr/>
          </p:nvSpPr>
          <p:spPr>
            <a:xfrm>
              <a:off x="3651842" y="2166541"/>
              <a:ext cx="27230" cy="2339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4"/>
            <p:cNvSpPr/>
            <p:nvPr/>
          </p:nvSpPr>
          <p:spPr>
            <a:xfrm>
              <a:off x="3651842" y="2133185"/>
              <a:ext cx="27230" cy="2339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4"/>
            <p:cNvSpPr/>
            <p:nvPr/>
          </p:nvSpPr>
          <p:spPr>
            <a:xfrm>
              <a:off x="3651842" y="1999870"/>
              <a:ext cx="27230" cy="2339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4"/>
            <p:cNvSpPr/>
            <p:nvPr/>
          </p:nvSpPr>
          <p:spPr>
            <a:xfrm>
              <a:off x="3651842" y="1899911"/>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4"/>
            <p:cNvSpPr/>
            <p:nvPr/>
          </p:nvSpPr>
          <p:spPr>
            <a:xfrm>
              <a:off x="3651842" y="1799952"/>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4"/>
            <p:cNvSpPr/>
            <p:nvPr/>
          </p:nvSpPr>
          <p:spPr>
            <a:xfrm>
              <a:off x="3651842" y="1766596"/>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4"/>
            <p:cNvSpPr/>
            <p:nvPr/>
          </p:nvSpPr>
          <p:spPr>
            <a:xfrm>
              <a:off x="3618486" y="2599929"/>
              <a:ext cx="27230" cy="23379"/>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4"/>
            <p:cNvSpPr/>
            <p:nvPr/>
          </p:nvSpPr>
          <p:spPr>
            <a:xfrm>
              <a:off x="3618486" y="2566573"/>
              <a:ext cx="27230" cy="2339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4"/>
            <p:cNvSpPr/>
            <p:nvPr/>
          </p:nvSpPr>
          <p:spPr>
            <a:xfrm>
              <a:off x="3618486" y="2533315"/>
              <a:ext cx="27230" cy="23313"/>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4"/>
            <p:cNvSpPr/>
            <p:nvPr/>
          </p:nvSpPr>
          <p:spPr>
            <a:xfrm>
              <a:off x="3618486" y="2399913"/>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4"/>
            <p:cNvSpPr/>
            <p:nvPr/>
          </p:nvSpPr>
          <p:spPr>
            <a:xfrm>
              <a:off x="3618486" y="2366644"/>
              <a:ext cx="27230" cy="23324"/>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4"/>
            <p:cNvSpPr/>
            <p:nvPr/>
          </p:nvSpPr>
          <p:spPr>
            <a:xfrm>
              <a:off x="3618486"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4"/>
            <p:cNvSpPr/>
            <p:nvPr/>
          </p:nvSpPr>
          <p:spPr>
            <a:xfrm>
              <a:off x="3618486"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4"/>
            <p:cNvSpPr/>
            <p:nvPr/>
          </p:nvSpPr>
          <p:spPr>
            <a:xfrm>
              <a:off x="3618486" y="2266598"/>
              <a:ext cx="27295" cy="23379"/>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4"/>
            <p:cNvSpPr/>
            <p:nvPr/>
          </p:nvSpPr>
          <p:spPr>
            <a:xfrm>
              <a:off x="3618486"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4"/>
            <p:cNvSpPr/>
            <p:nvPr/>
          </p:nvSpPr>
          <p:spPr>
            <a:xfrm>
              <a:off x="3618486"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4"/>
            <p:cNvSpPr/>
            <p:nvPr/>
          </p:nvSpPr>
          <p:spPr>
            <a:xfrm>
              <a:off x="3618486"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4"/>
            <p:cNvSpPr/>
            <p:nvPr/>
          </p:nvSpPr>
          <p:spPr>
            <a:xfrm>
              <a:off x="3618486"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4"/>
            <p:cNvSpPr/>
            <p:nvPr/>
          </p:nvSpPr>
          <p:spPr>
            <a:xfrm>
              <a:off x="3618486" y="2099927"/>
              <a:ext cx="27230" cy="23313"/>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4"/>
            <p:cNvSpPr/>
            <p:nvPr/>
          </p:nvSpPr>
          <p:spPr>
            <a:xfrm>
              <a:off x="3618486" y="1999870"/>
              <a:ext cx="27230" cy="2339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4"/>
            <p:cNvSpPr/>
            <p:nvPr/>
          </p:nvSpPr>
          <p:spPr>
            <a:xfrm>
              <a:off x="3618486"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4"/>
            <p:cNvSpPr/>
            <p:nvPr/>
          </p:nvSpPr>
          <p:spPr>
            <a:xfrm>
              <a:off x="3618486" y="176659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4"/>
            <p:cNvSpPr/>
            <p:nvPr/>
          </p:nvSpPr>
          <p:spPr>
            <a:xfrm>
              <a:off x="3585141" y="2566573"/>
              <a:ext cx="27219" cy="2339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4"/>
            <p:cNvSpPr/>
            <p:nvPr/>
          </p:nvSpPr>
          <p:spPr>
            <a:xfrm>
              <a:off x="3585141" y="2533315"/>
              <a:ext cx="27219" cy="23313"/>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4"/>
            <p:cNvSpPr/>
            <p:nvPr/>
          </p:nvSpPr>
          <p:spPr>
            <a:xfrm>
              <a:off x="3585141" y="2399913"/>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4"/>
            <p:cNvSpPr/>
            <p:nvPr/>
          </p:nvSpPr>
          <p:spPr>
            <a:xfrm>
              <a:off x="3585141" y="2366644"/>
              <a:ext cx="27219" cy="23324"/>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4"/>
            <p:cNvSpPr/>
            <p:nvPr/>
          </p:nvSpPr>
          <p:spPr>
            <a:xfrm>
              <a:off x="3585141" y="2333299"/>
              <a:ext cx="27219" cy="23346"/>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4"/>
            <p:cNvSpPr/>
            <p:nvPr/>
          </p:nvSpPr>
          <p:spPr>
            <a:xfrm>
              <a:off x="3585141" y="2299943"/>
              <a:ext cx="27219" cy="2339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4"/>
            <p:cNvSpPr/>
            <p:nvPr/>
          </p:nvSpPr>
          <p:spPr>
            <a:xfrm>
              <a:off x="3585141" y="2266598"/>
              <a:ext cx="27284" cy="23379"/>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4"/>
            <p:cNvSpPr/>
            <p:nvPr/>
          </p:nvSpPr>
          <p:spPr>
            <a:xfrm>
              <a:off x="3585141" y="2233242"/>
              <a:ext cx="27219" cy="23346"/>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4"/>
            <p:cNvSpPr/>
            <p:nvPr/>
          </p:nvSpPr>
          <p:spPr>
            <a:xfrm>
              <a:off x="3585141" y="219989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4"/>
            <p:cNvSpPr/>
            <p:nvPr/>
          </p:nvSpPr>
          <p:spPr>
            <a:xfrm>
              <a:off x="3585141" y="2166541"/>
              <a:ext cx="27219" cy="2339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4"/>
            <p:cNvSpPr/>
            <p:nvPr/>
          </p:nvSpPr>
          <p:spPr>
            <a:xfrm>
              <a:off x="3585141"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4"/>
            <p:cNvSpPr/>
            <p:nvPr/>
          </p:nvSpPr>
          <p:spPr>
            <a:xfrm>
              <a:off x="3585141" y="2099927"/>
              <a:ext cx="27219" cy="23313"/>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4"/>
            <p:cNvSpPr/>
            <p:nvPr/>
          </p:nvSpPr>
          <p:spPr>
            <a:xfrm>
              <a:off x="3585141" y="203322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4"/>
            <p:cNvSpPr/>
            <p:nvPr/>
          </p:nvSpPr>
          <p:spPr>
            <a:xfrm>
              <a:off x="3585141" y="1999870"/>
              <a:ext cx="27219" cy="2339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4"/>
            <p:cNvSpPr/>
            <p:nvPr/>
          </p:nvSpPr>
          <p:spPr>
            <a:xfrm>
              <a:off x="3585141"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4"/>
            <p:cNvSpPr/>
            <p:nvPr/>
          </p:nvSpPr>
          <p:spPr>
            <a:xfrm>
              <a:off x="3585141" y="193326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4"/>
            <p:cNvSpPr/>
            <p:nvPr/>
          </p:nvSpPr>
          <p:spPr>
            <a:xfrm>
              <a:off x="3585141" y="1833210"/>
              <a:ext cx="27219" cy="2339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4"/>
            <p:cNvSpPr/>
            <p:nvPr/>
          </p:nvSpPr>
          <p:spPr>
            <a:xfrm>
              <a:off x="3585141" y="176659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4"/>
            <p:cNvSpPr/>
            <p:nvPr/>
          </p:nvSpPr>
          <p:spPr>
            <a:xfrm>
              <a:off x="3551785" y="2566573"/>
              <a:ext cx="27317" cy="2339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4"/>
            <p:cNvSpPr/>
            <p:nvPr/>
          </p:nvSpPr>
          <p:spPr>
            <a:xfrm>
              <a:off x="3551785" y="2533315"/>
              <a:ext cx="27317" cy="23313"/>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4"/>
            <p:cNvSpPr/>
            <p:nvPr/>
          </p:nvSpPr>
          <p:spPr>
            <a:xfrm>
              <a:off x="3551785" y="2399913"/>
              <a:ext cx="27317" cy="23379"/>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4"/>
            <p:cNvSpPr/>
            <p:nvPr/>
          </p:nvSpPr>
          <p:spPr>
            <a:xfrm>
              <a:off x="3551785" y="2366644"/>
              <a:ext cx="27317" cy="23324"/>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4"/>
            <p:cNvSpPr/>
            <p:nvPr/>
          </p:nvSpPr>
          <p:spPr>
            <a:xfrm>
              <a:off x="3551785" y="2333299"/>
              <a:ext cx="27317" cy="23346"/>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4"/>
            <p:cNvSpPr/>
            <p:nvPr/>
          </p:nvSpPr>
          <p:spPr>
            <a:xfrm>
              <a:off x="3551785" y="2299943"/>
              <a:ext cx="27317" cy="2339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4"/>
            <p:cNvSpPr/>
            <p:nvPr/>
          </p:nvSpPr>
          <p:spPr>
            <a:xfrm>
              <a:off x="3551785" y="2266598"/>
              <a:ext cx="27383" cy="23379"/>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4"/>
            <p:cNvSpPr/>
            <p:nvPr/>
          </p:nvSpPr>
          <p:spPr>
            <a:xfrm>
              <a:off x="3551785" y="2233242"/>
              <a:ext cx="27317" cy="23346"/>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4"/>
            <p:cNvSpPr/>
            <p:nvPr/>
          </p:nvSpPr>
          <p:spPr>
            <a:xfrm>
              <a:off x="3551785" y="2199897"/>
              <a:ext cx="27317" cy="2333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4"/>
            <p:cNvSpPr/>
            <p:nvPr/>
          </p:nvSpPr>
          <p:spPr>
            <a:xfrm>
              <a:off x="3551785" y="2166541"/>
              <a:ext cx="27317" cy="2339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4"/>
            <p:cNvSpPr/>
            <p:nvPr/>
          </p:nvSpPr>
          <p:spPr>
            <a:xfrm>
              <a:off x="3551785" y="2133185"/>
              <a:ext cx="27317" cy="2339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4"/>
            <p:cNvSpPr/>
            <p:nvPr/>
          </p:nvSpPr>
          <p:spPr>
            <a:xfrm>
              <a:off x="3551785" y="2099927"/>
              <a:ext cx="27317" cy="23313"/>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4"/>
            <p:cNvSpPr/>
            <p:nvPr/>
          </p:nvSpPr>
          <p:spPr>
            <a:xfrm>
              <a:off x="3551785" y="2066582"/>
              <a:ext cx="27317" cy="2333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4"/>
            <p:cNvSpPr/>
            <p:nvPr/>
          </p:nvSpPr>
          <p:spPr>
            <a:xfrm>
              <a:off x="3551785" y="2033226"/>
              <a:ext cx="27317" cy="23346"/>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4"/>
            <p:cNvSpPr/>
            <p:nvPr/>
          </p:nvSpPr>
          <p:spPr>
            <a:xfrm>
              <a:off x="3551785" y="1999870"/>
              <a:ext cx="27317" cy="2339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4"/>
            <p:cNvSpPr/>
            <p:nvPr/>
          </p:nvSpPr>
          <p:spPr>
            <a:xfrm>
              <a:off x="3551785" y="1866555"/>
              <a:ext cx="27317" cy="2339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4"/>
            <p:cNvSpPr/>
            <p:nvPr/>
          </p:nvSpPr>
          <p:spPr>
            <a:xfrm>
              <a:off x="3518440" y="2533315"/>
              <a:ext cx="27317" cy="23313"/>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4"/>
            <p:cNvSpPr/>
            <p:nvPr/>
          </p:nvSpPr>
          <p:spPr>
            <a:xfrm>
              <a:off x="3518440" y="2499959"/>
              <a:ext cx="27317" cy="23346"/>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4"/>
            <p:cNvSpPr/>
            <p:nvPr/>
          </p:nvSpPr>
          <p:spPr>
            <a:xfrm>
              <a:off x="3518440" y="2466614"/>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4"/>
            <p:cNvSpPr/>
            <p:nvPr/>
          </p:nvSpPr>
          <p:spPr>
            <a:xfrm>
              <a:off x="3518440" y="2433258"/>
              <a:ext cx="27317" cy="2339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4"/>
            <p:cNvSpPr/>
            <p:nvPr/>
          </p:nvSpPr>
          <p:spPr>
            <a:xfrm>
              <a:off x="3518440" y="2399913"/>
              <a:ext cx="27317" cy="23379"/>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4"/>
            <p:cNvSpPr/>
            <p:nvPr/>
          </p:nvSpPr>
          <p:spPr>
            <a:xfrm>
              <a:off x="3518440" y="2366644"/>
              <a:ext cx="27317" cy="23324"/>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4"/>
            <p:cNvSpPr/>
            <p:nvPr/>
          </p:nvSpPr>
          <p:spPr>
            <a:xfrm>
              <a:off x="3518440" y="2333299"/>
              <a:ext cx="27317" cy="23346"/>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4"/>
            <p:cNvSpPr/>
            <p:nvPr/>
          </p:nvSpPr>
          <p:spPr>
            <a:xfrm>
              <a:off x="3518440" y="2299943"/>
              <a:ext cx="27317" cy="2339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4"/>
            <p:cNvSpPr/>
            <p:nvPr/>
          </p:nvSpPr>
          <p:spPr>
            <a:xfrm>
              <a:off x="3518440" y="2266598"/>
              <a:ext cx="27372" cy="23379"/>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4"/>
            <p:cNvSpPr/>
            <p:nvPr/>
          </p:nvSpPr>
          <p:spPr>
            <a:xfrm>
              <a:off x="3518440" y="2233242"/>
              <a:ext cx="27317" cy="23346"/>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4"/>
            <p:cNvSpPr/>
            <p:nvPr/>
          </p:nvSpPr>
          <p:spPr>
            <a:xfrm>
              <a:off x="3518440" y="219989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4"/>
            <p:cNvSpPr/>
            <p:nvPr/>
          </p:nvSpPr>
          <p:spPr>
            <a:xfrm>
              <a:off x="3518440" y="2166541"/>
              <a:ext cx="27317" cy="2339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4"/>
            <p:cNvSpPr/>
            <p:nvPr/>
          </p:nvSpPr>
          <p:spPr>
            <a:xfrm>
              <a:off x="3518440" y="2133185"/>
              <a:ext cx="27317" cy="2339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4"/>
            <p:cNvSpPr/>
            <p:nvPr/>
          </p:nvSpPr>
          <p:spPr>
            <a:xfrm>
              <a:off x="3518440" y="2099927"/>
              <a:ext cx="27317" cy="23313"/>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4"/>
            <p:cNvSpPr/>
            <p:nvPr/>
          </p:nvSpPr>
          <p:spPr>
            <a:xfrm>
              <a:off x="3518440" y="2066582"/>
              <a:ext cx="27317" cy="2333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4"/>
            <p:cNvSpPr/>
            <p:nvPr/>
          </p:nvSpPr>
          <p:spPr>
            <a:xfrm>
              <a:off x="3518440" y="2033226"/>
              <a:ext cx="27317" cy="23346"/>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4"/>
            <p:cNvSpPr/>
            <p:nvPr/>
          </p:nvSpPr>
          <p:spPr>
            <a:xfrm>
              <a:off x="3518440" y="1999870"/>
              <a:ext cx="27317" cy="2339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4"/>
            <p:cNvSpPr/>
            <p:nvPr/>
          </p:nvSpPr>
          <p:spPr>
            <a:xfrm>
              <a:off x="3518440" y="1966612"/>
              <a:ext cx="27317" cy="23302"/>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4"/>
            <p:cNvSpPr/>
            <p:nvPr/>
          </p:nvSpPr>
          <p:spPr>
            <a:xfrm>
              <a:off x="3518440" y="1833210"/>
              <a:ext cx="27317" cy="2339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4"/>
            <p:cNvSpPr/>
            <p:nvPr/>
          </p:nvSpPr>
          <p:spPr>
            <a:xfrm>
              <a:off x="3485171" y="2499959"/>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4"/>
            <p:cNvSpPr/>
            <p:nvPr/>
          </p:nvSpPr>
          <p:spPr>
            <a:xfrm>
              <a:off x="3485171" y="2466614"/>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4"/>
            <p:cNvSpPr/>
            <p:nvPr/>
          </p:nvSpPr>
          <p:spPr>
            <a:xfrm>
              <a:off x="3485171" y="2433258"/>
              <a:ext cx="27230" cy="2339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4"/>
            <p:cNvSpPr/>
            <p:nvPr/>
          </p:nvSpPr>
          <p:spPr>
            <a:xfrm>
              <a:off x="3485171" y="2399913"/>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4"/>
            <p:cNvSpPr/>
            <p:nvPr/>
          </p:nvSpPr>
          <p:spPr>
            <a:xfrm>
              <a:off x="3485171" y="2366644"/>
              <a:ext cx="27230" cy="23324"/>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4"/>
            <p:cNvSpPr/>
            <p:nvPr/>
          </p:nvSpPr>
          <p:spPr>
            <a:xfrm>
              <a:off x="3485171"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4"/>
            <p:cNvSpPr/>
            <p:nvPr/>
          </p:nvSpPr>
          <p:spPr>
            <a:xfrm>
              <a:off x="3485171"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4"/>
            <p:cNvSpPr/>
            <p:nvPr/>
          </p:nvSpPr>
          <p:spPr>
            <a:xfrm>
              <a:off x="3485171" y="2266598"/>
              <a:ext cx="27295" cy="23379"/>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4"/>
            <p:cNvSpPr/>
            <p:nvPr/>
          </p:nvSpPr>
          <p:spPr>
            <a:xfrm>
              <a:off x="3485171"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4"/>
            <p:cNvSpPr/>
            <p:nvPr/>
          </p:nvSpPr>
          <p:spPr>
            <a:xfrm>
              <a:off x="3485171"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4"/>
            <p:cNvSpPr/>
            <p:nvPr/>
          </p:nvSpPr>
          <p:spPr>
            <a:xfrm>
              <a:off x="3485171"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4"/>
            <p:cNvSpPr/>
            <p:nvPr/>
          </p:nvSpPr>
          <p:spPr>
            <a:xfrm>
              <a:off x="3485171"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4"/>
            <p:cNvSpPr/>
            <p:nvPr/>
          </p:nvSpPr>
          <p:spPr>
            <a:xfrm>
              <a:off x="3485171" y="2099927"/>
              <a:ext cx="27230" cy="23313"/>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4"/>
            <p:cNvSpPr/>
            <p:nvPr/>
          </p:nvSpPr>
          <p:spPr>
            <a:xfrm>
              <a:off x="3485171" y="206658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4"/>
            <p:cNvSpPr/>
            <p:nvPr/>
          </p:nvSpPr>
          <p:spPr>
            <a:xfrm>
              <a:off x="3485171"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4"/>
            <p:cNvSpPr/>
            <p:nvPr/>
          </p:nvSpPr>
          <p:spPr>
            <a:xfrm>
              <a:off x="3485171" y="1999870"/>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4"/>
            <p:cNvSpPr/>
            <p:nvPr/>
          </p:nvSpPr>
          <p:spPr>
            <a:xfrm>
              <a:off x="3485171"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4"/>
            <p:cNvSpPr/>
            <p:nvPr/>
          </p:nvSpPr>
          <p:spPr>
            <a:xfrm>
              <a:off x="3485171"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4"/>
            <p:cNvSpPr/>
            <p:nvPr/>
          </p:nvSpPr>
          <p:spPr>
            <a:xfrm>
              <a:off x="3451826" y="2399913"/>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4"/>
            <p:cNvSpPr/>
            <p:nvPr/>
          </p:nvSpPr>
          <p:spPr>
            <a:xfrm>
              <a:off x="3451826" y="2366644"/>
              <a:ext cx="27219" cy="23324"/>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4"/>
            <p:cNvSpPr/>
            <p:nvPr/>
          </p:nvSpPr>
          <p:spPr>
            <a:xfrm>
              <a:off x="3451826" y="2333299"/>
              <a:ext cx="27219" cy="23346"/>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4"/>
            <p:cNvSpPr/>
            <p:nvPr/>
          </p:nvSpPr>
          <p:spPr>
            <a:xfrm>
              <a:off x="3451826" y="229994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4"/>
            <p:cNvSpPr/>
            <p:nvPr/>
          </p:nvSpPr>
          <p:spPr>
            <a:xfrm>
              <a:off x="3451826" y="2266598"/>
              <a:ext cx="27284" cy="23379"/>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4"/>
            <p:cNvSpPr/>
            <p:nvPr/>
          </p:nvSpPr>
          <p:spPr>
            <a:xfrm>
              <a:off x="3451826" y="2233242"/>
              <a:ext cx="27219" cy="23346"/>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4"/>
            <p:cNvSpPr/>
            <p:nvPr/>
          </p:nvSpPr>
          <p:spPr>
            <a:xfrm>
              <a:off x="3451826" y="219989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4"/>
            <p:cNvSpPr/>
            <p:nvPr/>
          </p:nvSpPr>
          <p:spPr>
            <a:xfrm>
              <a:off x="3451826" y="2166541"/>
              <a:ext cx="27219" cy="2339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4"/>
            <p:cNvSpPr/>
            <p:nvPr/>
          </p:nvSpPr>
          <p:spPr>
            <a:xfrm>
              <a:off x="3451826"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4"/>
            <p:cNvSpPr/>
            <p:nvPr/>
          </p:nvSpPr>
          <p:spPr>
            <a:xfrm>
              <a:off x="3451826" y="2099927"/>
              <a:ext cx="27219" cy="23313"/>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4"/>
            <p:cNvSpPr/>
            <p:nvPr/>
          </p:nvSpPr>
          <p:spPr>
            <a:xfrm>
              <a:off x="3451826" y="2066582"/>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4"/>
            <p:cNvSpPr/>
            <p:nvPr/>
          </p:nvSpPr>
          <p:spPr>
            <a:xfrm>
              <a:off x="3451826" y="203322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4"/>
            <p:cNvSpPr/>
            <p:nvPr/>
          </p:nvSpPr>
          <p:spPr>
            <a:xfrm>
              <a:off x="3451826" y="1999870"/>
              <a:ext cx="27219" cy="2339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4"/>
            <p:cNvSpPr/>
            <p:nvPr/>
          </p:nvSpPr>
          <p:spPr>
            <a:xfrm>
              <a:off x="3451826"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4"/>
            <p:cNvSpPr/>
            <p:nvPr/>
          </p:nvSpPr>
          <p:spPr>
            <a:xfrm>
              <a:off x="3451826" y="193326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4"/>
            <p:cNvSpPr/>
            <p:nvPr/>
          </p:nvSpPr>
          <p:spPr>
            <a:xfrm>
              <a:off x="3451826" y="1899911"/>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4"/>
            <p:cNvSpPr/>
            <p:nvPr/>
          </p:nvSpPr>
          <p:spPr>
            <a:xfrm>
              <a:off x="3451826" y="1799952"/>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4"/>
            <p:cNvSpPr/>
            <p:nvPr/>
          </p:nvSpPr>
          <p:spPr>
            <a:xfrm>
              <a:off x="3418470" y="2466614"/>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4"/>
            <p:cNvSpPr/>
            <p:nvPr/>
          </p:nvSpPr>
          <p:spPr>
            <a:xfrm>
              <a:off x="3418470" y="2433258"/>
              <a:ext cx="27230" cy="2339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4"/>
            <p:cNvSpPr/>
            <p:nvPr/>
          </p:nvSpPr>
          <p:spPr>
            <a:xfrm>
              <a:off x="3418470" y="2399913"/>
              <a:ext cx="27230" cy="23379"/>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4"/>
            <p:cNvSpPr/>
            <p:nvPr/>
          </p:nvSpPr>
          <p:spPr>
            <a:xfrm>
              <a:off x="3418470" y="2366644"/>
              <a:ext cx="27230" cy="23324"/>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4"/>
            <p:cNvSpPr/>
            <p:nvPr/>
          </p:nvSpPr>
          <p:spPr>
            <a:xfrm>
              <a:off x="3418470" y="2333299"/>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4"/>
            <p:cNvSpPr/>
            <p:nvPr/>
          </p:nvSpPr>
          <p:spPr>
            <a:xfrm>
              <a:off x="3418470" y="2299943"/>
              <a:ext cx="27230" cy="2339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4"/>
            <p:cNvSpPr/>
            <p:nvPr/>
          </p:nvSpPr>
          <p:spPr>
            <a:xfrm>
              <a:off x="3418470" y="2266598"/>
              <a:ext cx="27295" cy="23379"/>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4"/>
            <p:cNvSpPr/>
            <p:nvPr/>
          </p:nvSpPr>
          <p:spPr>
            <a:xfrm>
              <a:off x="3418470" y="2233242"/>
              <a:ext cx="27230" cy="23346"/>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4"/>
            <p:cNvSpPr/>
            <p:nvPr/>
          </p:nvSpPr>
          <p:spPr>
            <a:xfrm>
              <a:off x="3418470" y="2199897"/>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4"/>
            <p:cNvSpPr/>
            <p:nvPr/>
          </p:nvSpPr>
          <p:spPr>
            <a:xfrm>
              <a:off x="3418470" y="2166541"/>
              <a:ext cx="27230" cy="2339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4"/>
            <p:cNvSpPr/>
            <p:nvPr/>
          </p:nvSpPr>
          <p:spPr>
            <a:xfrm>
              <a:off x="3418470" y="2133185"/>
              <a:ext cx="27230" cy="2339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4"/>
            <p:cNvSpPr/>
            <p:nvPr/>
          </p:nvSpPr>
          <p:spPr>
            <a:xfrm>
              <a:off x="3418470" y="2099927"/>
              <a:ext cx="27230" cy="23313"/>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4"/>
            <p:cNvSpPr/>
            <p:nvPr/>
          </p:nvSpPr>
          <p:spPr>
            <a:xfrm>
              <a:off x="3418470"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4"/>
            <p:cNvSpPr/>
            <p:nvPr/>
          </p:nvSpPr>
          <p:spPr>
            <a:xfrm>
              <a:off x="3418470"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4"/>
            <p:cNvSpPr/>
            <p:nvPr/>
          </p:nvSpPr>
          <p:spPr>
            <a:xfrm>
              <a:off x="3418470" y="1999870"/>
              <a:ext cx="27230" cy="2339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4"/>
            <p:cNvSpPr/>
            <p:nvPr/>
          </p:nvSpPr>
          <p:spPr>
            <a:xfrm>
              <a:off x="3418470"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4"/>
            <p:cNvSpPr/>
            <p:nvPr/>
          </p:nvSpPr>
          <p:spPr>
            <a:xfrm>
              <a:off x="3418470"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4"/>
            <p:cNvSpPr/>
            <p:nvPr/>
          </p:nvSpPr>
          <p:spPr>
            <a:xfrm>
              <a:off x="3418470" y="1833210"/>
              <a:ext cx="27230" cy="2339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4"/>
            <p:cNvSpPr/>
            <p:nvPr/>
          </p:nvSpPr>
          <p:spPr>
            <a:xfrm>
              <a:off x="3385125" y="2399913"/>
              <a:ext cx="27306" cy="23379"/>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4"/>
            <p:cNvSpPr/>
            <p:nvPr/>
          </p:nvSpPr>
          <p:spPr>
            <a:xfrm>
              <a:off x="3385125" y="2366644"/>
              <a:ext cx="27306" cy="23324"/>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4"/>
            <p:cNvSpPr/>
            <p:nvPr/>
          </p:nvSpPr>
          <p:spPr>
            <a:xfrm>
              <a:off x="3385125" y="2333299"/>
              <a:ext cx="27306" cy="23346"/>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4"/>
            <p:cNvSpPr/>
            <p:nvPr/>
          </p:nvSpPr>
          <p:spPr>
            <a:xfrm>
              <a:off x="3385125" y="2299943"/>
              <a:ext cx="27306" cy="2339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4"/>
            <p:cNvSpPr/>
            <p:nvPr/>
          </p:nvSpPr>
          <p:spPr>
            <a:xfrm>
              <a:off x="3385125" y="2266598"/>
              <a:ext cx="27372" cy="23379"/>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4"/>
            <p:cNvSpPr/>
            <p:nvPr/>
          </p:nvSpPr>
          <p:spPr>
            <a:xfrm>
              <a:off x="3385125" y="2233242"/>
              <a:ext cx="27306" cy="23346"/>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4"/>
            <p:cNvSpPr/>
            <p:nvPr/>
          </p:nvSpPr>
          <p:spPr>
            <a:xfrm>
              <a:off x="3385125" y="2199897"/>
              <a:ext cx="27306" cy="2333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4"/>
            <p:cNvSpPr/>
            <p:nvPr/>
          </p:nvSpPr>
          <p:spPr>
            <a:xfrm>
              <a:off x="3385125" y="2166541"/>
              <a:ext cx="27306" cy="2339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4"/>
            <p:cNvSpPr/>
            <p:nvPr/>
          </p:nvSpPr>
          <p:spPr>
            <a:xfrm>
              <a:off x="3385125" y="2133185"/>
              <a:ext cx="27306" cy="2339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4"/>
            <p:cNvSpPr/>
            <p:nvPr/>
          </p:nvSpPr>
          <p:spPr>
            <a:xfrm>
              <a:off x="3385125" y="2099927"/>
              <a:ext cx="27306" cy="23313"/>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4"/>
            <p:cNvSpPr/>
            <p:nvPr/>
          </p:nvSpPr>
          <p:spPr>
            <a:xfrm>
              <a:off x="3385125" y="2066582"/>
              <a:ext cx="27306" cy="2333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4"/>
            <p:cNvSpPr/>
            <p:nvPr/>
          </p:nvSpPr>
          <p:spPr>
            <a:xfrm>
              <a:off x="3385125" y="2033226"/>
              <a:ext cx="27306" cy="23346"/>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4"/>
            <p:cNvSpPr/>
            <p:nvPr/>
          </p:nvSpPr>
          <p:spPr>
            <a:xfrm>
              <a:off x="3385125" y="1999870"/>
              <a:ext cx="27306" cy="2339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4"/>
            <p:cNvSpPr/>
            <p:nvPr/>
          </p:nvSpPr>
          <p:spPr>
            <a:xfrm>
              <a:off x="3385125" y="1966612"/>
              <a:ext cx="27306" cy="23302"/>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4"/>
            <p:cNvSpPr/>
            <p:nvPr/>
          </p:nvSpPr>
          <p:spPr>
            <a:xfrm>
              <a:off x="3385125" y="1866555"/>
              <a:ext cx="27306" cy="2339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4"/>
            <p:cNvSpPr/>
            <p:nvPr/>
          </p:nvSpPr>
          <p:spPr>
            <a:xfrm>
              <a:off x="3351769" y="2333299"/>
              <a:ext cx="27317" cy="23346"/>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4"/>
            <p:cNvSpPr/>
            <p:nvPr/>
          </p:nvSpPr>
          <p:spPr>
            <a:xfrm>
              <a:off x="3351769" y="2299943"/>
              <a:ext cx="27317" cy="2339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4"/>
            <p:cNvSpPr/>
            <p:nvPr/>
          </p:nvSpPr>
          <p:spPr>
            <a:xfrm>
              <a:off x="3351769" y="2266598"/>
              <a:ext cx="27383" cy="23379"/>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4"/>
            <p:cNvSpPr/>
            <p:nvPr/>
          </p:nvSpPr>
          <p:spPr>
            <a:xfrm>
              <a:off x="3351769" y="2233242"/>
              <a:ext cx="27317" cy="23346"/>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4"/>
            <p:cNvSpPr/>
            <p:nvPr/>
          </p:nvSpPr>
          <p:spPr>
            <a:xfrm>
              <a:off x="3351769" y="2199897"/>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4"/>
            <p:cNvSpPr/>
            <p:nvPr/>
          </p:nvSpPr>
          <p:spPr>
            <a:xfrm>
              <a:off x="3351769" y="2166541"/>
              <a:ext cx="27317" cy="2339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4"/>
            <p:cNvSpPr/>
            <p:nvPr/>
          </p:nvSpPr>
          <p:spPr>
            <a:xfrm>
              <a:off x="3351769" y="2133185"/>
              <a:ext cx="27317" cy="2339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4"/>
            <p:cNvSpPr/>
            <p:nvPr/>
          </p:nvSpPr>
          <p:spPr>
            <a:xfrm>
              <a:off x="3351769" y="2099927"/>
              <a:ext cx="27317" cy="23313"/>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4"/>
            <p:cNvSpPr/>
            <p:nvPr/>
          </p:nvSpPr>
          <p:spPr>
            <a:xfrm>
              <a:off x="3351769" y="2066582"/>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4"/>
            <p:cNvSpPr/>
            <p:nvPr/>
          </p:nvSpPr>
          <p:spPr>
            <a:xfrm>
              <a:off x="3351769" y="2033226"/>
              <a:ext cx="27317" cy="23346"/>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4"/>
            <p:cNvSpPr/>
            <p:nvPr/>
          </p:nvSpPr>
          <p:spPr>
            <a:xfrm>
              <a:off x="3351769" y="1999870"/>
              <a:ext cx="27317" cy="2339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4"/>
            <p:cNvSpPr/>
            <p:nvPr/>
          </p:nvSpPr>
          <p:spPr>
            <a:xfrm>
              <a:off x="3351769" y="1966612"/>
              <a:ext cx="27317" cy="23302"/>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4"/>
            <p:cNvSpPr/>
            <p:nvPr/>
          </p:nvSpPr>
          <p:spPr>
            <a:xfrm>
              <a:off x="3351769" y="1899911"/>
              <a:ext cx="27317" cy="23346"/>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4"/>
            <p:cNvSpPr/>
            <p:nvPr/>
          </p:nvSpPr>
          <p:spPr>
            <a:xfrm>
              <a:off x="3351769" y="1866555"/>
              <a:ext cx="27317" cy="2339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4"/>
            <p:cNvSpPr/>
            <p:nvPr/>
          </p:nvSpPr>
          <p:spPr>
            <a:xfrm>
              <a:off x="3351769" y="1833210"/>
              <a:ext cx="27317" cy="2339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4"/>
            <p:cNvSpPr/>
            <p:nvPr/>
          </p:nvSpPr>
          <p:spPr>
            <a:xfrm>
              <a:off x="3318511" y="2199897"/>
              <a:ext cx="27219" cy="2333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4"/>
            <p:cNvSpPr/>
            <p:nvPr/>
          </p:nvSpPr>
          <p:spPr>
            <a:xfrm>
              <a:off x="3318511" y="2166541"/>
              <a:ext cx="27219" cy="2339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4"/>
            <p:cNvSpPr/>
            <p:nvPr/>
          </p:nvSpPr>
          <p:spPr>
            <a:xfrm>
              <a:off x="3318511" y="2133185"/>
              <a:ext cx="27219" cy="2339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4"/>
            <p:cNvSpPr/>
            <p:nvPr/>
          </p:nvSpPr>
          <p:spPr>
            <a:xfrm>
              <a:off x="3318511" y="2099927"/>
              <a:ext cx="27219" cy="23313"/>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4"/>
            <p:cNvSpPr/>
            <p:nvPr/>
          </p:nvSpPr>
          <p:spPr>
            <a:xfrm>
              <a:off x="3318511" y="2066582"/>
              <a:ext cx="27219" cy="2333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4"/>
            <p:cNvSpPr/>
            <p:nvPr/>
          </p:nvSpPr>
          <p:spPr>
            <a:xfrm>
              <a:off x="3318511" y="2033226"/>
              <a:ext cx="27219" cy="23346"/>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4"/>
            <p:cNvSpPr/>
            <p:nvPr/>
          </p:nvSpPr>
          <p:spPr>
            <a:xfrm>
              <a:off x="3318511" y="1999870"/>
              <a:ext cx="27219" cy="2339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4"/>
            <p:cNvSpPr/>
            <p:nvPr/>
          </p:nvSpPr>
          <p:spPr>
            <a:xfrm>
              <a:off x="3318511" y="1966612"/>
              <a:ext cx="27219" cy="23302"/>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4"/>
            <p:cNvSpPr/>
            <p:nvPr/>
          </p:nvSpPr>
          <p:spPr>
            <a:xfrm>
              <a:off x="3318511" y="1866555"/>
              <a:ext cx="27219" cy="2339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4"/>
            <p:cNvSpPr/>
            <p:nvPr/>
          </p:nvSpPr>
          <p:spPr>
            <a:xfrm>
              <a:off x="3285155" y="2166541"/>
              <a:ext cx="27230" cy="2339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4"/>
            <p:cNvSpPr/>
            <p:nvPr/>
          </p:nvSpPr>
          <p:spPr>
            <a:xfrm>
              <a:off x="3285155" y="2133185"/>
              <a:ext cx="27230" cy="2339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4"/>
            <p:cNvSpPr/>
            <p:nvPr/>
          </p:nvSpPr>
          <p:spPr>
            <a:xfrm>
              <a:off x="3285155" y="2099927"/>
              <a:ext cx="27230" cy="23346"/>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4"/>
            <p:cNvSpPr/>
            <p:nvPr/>
          </p:nvSpPr>
          <p:spPr>
            <a:xfrm>
              <a:off x="3285155"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4"/>
            <p:cNvSpPr/>
            <p:nvPr/>
          </p:nvSpPr>
          <p:spPr>
            <a:xfrm>
              <a:off x="3285155"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4"/>
            <p:cNvSpPr/>
            <p:nvPr/>
          </p:nvSpPr>
          <p:spPr>
            <a:xfrm>
              <a:off x="3285155" y="1999870"/>
              <a:ext cx="27230" cy="2339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4"/>
            <p:cNvSpPr/>
            <p:nvPr/>
          </p:nvSpPr>
          <p:spPr>
            <a:xfrm>
              <a:off x="3285155"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4"/>
            <p:cNvSpPr/>
            <p:nvPr/>
          </p:nvSpPr>
          <p:spPr>
            <a:xfrm>
              <a:off x="3251810"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4"/>
            <p:cNvSpPr/>
            <p:nvPr/>
          </p:nvSpPr>
          <p:spPr>
            <a:xfrm>
              <a:off x="3251810" y="2099927"/>
              <a:ext cx="27219" cy="23313"/>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4"/>
            <p:cNvSpPr/>
            <p:nvPr/>
          </p:nvSpPr>
          <p:spPr>
            <a:xfrm>
              <a:off x="3251810" y="206658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4"/>
            <p:cNvSpPr/>
            <p:nvPr/>
          </p:nvSpPr>
          <p:spPr>
            <a:xfrm>
              <a:off x="3251810" y="203322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4"/>
            <p:cNvSpPr/>
            <p:nvPr/>
          </p:nvSpPr>
          <p:spPr>
            <a:xfrm>
              <a:off x="3251810" y="1999870"/>
              <a:ext cx="27219" cy="2339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4"/>
            <p:cNvSpPr/>
            <p:nvPr/>
          </p:nvSpPr>
          <p:spPr>
            <a:xfrm>
              <a:off x="3251810"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4"/>
            <p:cNvSpPr/>
            <p:nvPr/>
          </p:nvSpPr>
          <p:spPr>
            <a:xfrm>
              <a:off x="3218454" y="2066582"/>
              <a:ext cx="27317" cy="2333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4"/>
            <p:cNvSpPr/>
            <p:nvPr/>
          </p:nvSpPr>
          <p:spPr>
            <a:xfrm>
              <a:off x="3218454" y="2033226"/>
              <a:ext cx="27317" cy="23346"/>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4"/>
            <p:cNvSpPr/>
            <p:nvPr/>
          </p:nvSpPr>
          <p:spPr>
            <a:xfrm>
              <a:off x="3218454" y="1999870"/>
              <a:ext cx="27317" cy="2339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4"/>
            <p:cNvSpPr/>
            <p:nvPr/>
          </p:nvSpPr>
          <p:spPr>
            <a:xfrm>
              <a:off x="3218454" y="1966612"/>
              <a:ext cx="27317" cy="23302"/>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4"/>
            <p:cNvSpPr/>
            <p:nvPr/>
          </p:nvSpPr>
          <p:spPr>
            <a:xfrm>
              <a:off x="3185109" y="2066582"/>
              <a:ext cx="27219" cy="2333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4"/>
            <p:cNvSpPr/>
            <p:nvPr/>
          </p:nvSpPr>
          <p:spPr>
            <a:xfrm>
              <a:off x="3185109" y="2033226"/>
              <a:ext cx="27219" cy="23346"/>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4"/>
            <p:cNvSpPr/>
            <p:nvPr/>
          </p:nvSpPr>
          <p:spPr>
            <a:xfrm>
              <a:off x="3185109" y="1999870"/>
              <a:ext cx="27219" cy="2339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4"/>
            <p:cNvSpPr/>
            <p:nvPr/>
          </p:nvSpPr>
          <p:spPr>
            <a:xfrm>
              <a:off x="3185109" y="1966612"/>
              <a:ext cx="27219" cy="23302"/>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4"/>
            <p:cNvSpPr/>
            <p:nvPr/>
          </p:nvSpPr>
          <p:spPr>
            <a:xfrm>
              <a:off x="3151753"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4"/>
            <p:cNvSpPr/>
            <p:nvPr/>
          </p:nvSpPr>
          <p:spPr>
            <a:xfrm>
              <a:off x="3151753"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4"/>
            <p:cNvSpPr/>
            <p:nvPr/>
          </p:nvSpPr>
          <p:spPr>
            <a:xfrm>
              <a:off x="3151753" y="1999870"/>
              <a:ext cx="27230" cy="2339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4"/>
            <p:cNvSpPr/>
            <p:nvPr/>
          </p:nvSpPr>
          <p:spPr>
            <a:xfrm>
              <a:off x="3151753"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4"/>
            <p:cNvSpPr/>
            <p:nvPr/>
          </p:nvSpPr>
          <p:spPr>
            <a:xfrm>
              <a:off x="3118407" y="2066582"/>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4"/>
            <p:cNvSpPr/>
            <p:nvPr/>
          </p:nvSpPr>
          <p:spPr>
            <a:xfrm>
              <a:off x="3118407" y="2033226"/>
              <a:ext cx="27306" cy="23346"/>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4"/>
            <p:cNvSpPr/>
            <p:nvPr/>
          </p:nvSpPr>
          <p:spPr>
            <a:xfrm>
              <a:off x="3118407" y="1999870"/>
              <a:ext cx="27306" cy="2339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4"/>
            <p:cNvSpPr/>
            <p:nvPr/>
          </p:nvSpPr>
          <p:spPr>
            <a:xfrm>
              <a:off x="3118407" y="1966612"/>
              <a:ext cx="27306" cy="23302"/>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4"/>
            <p:cNvSpPr/>
            <p:nvPr/>
          </p:nvSpPr>
          <p:spPr>
            <a:xfrm>
              <a:off x="3085051" y="2066582"/>
              <a:ext cx="27317" cy="2333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4"/>
            <p:cNvSpPr/>
            <p:nvPr/>
          </p:nvSpPr>
          <p:spPr>
            <a:xfrm>
              <a:off x="3085051" y="2033226"/>
              <a:ext cx="27317" cy="23346"/>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4"/>
            <p:cNvSpPr/>
            <p:nvPr/>
          </p:nvSpPr>
          <p:spPr>
            <a:xfrm>
              <a:off x="3085051" y="1999870"/>
              <a:ext cx="27317" cy="2339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4"/>
            <p:cNvSpPr/>
            <p:nvPr/>
          </p:nvSpPr>
          <p:spPr>
            <a:xfrm>
              <a:off x="3085051" y="1966612"/>
              <a:ext cx="27317" cy="23302"/>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4"/>
            <p:cNvSpPr/>
            <p:nvPr/>
          </p:nvSpPr>
          <p:spPr>
            <a:xfrm>
              <a:off x="3051794" y="2099927"/>
              <a:ext cx="27284" cy="23313"/>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4"/>
            <p:cNvSpPr/>
            <p:nvPr/>
          </p:nvSpPr>
          <p:spPr>
            <a:xfrm>
              <a:off x="3051794" y="2066571"/>
              <a:ext cx="27284" cy="23324"/>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4"/>
            <p:cNvSpPr/>
            <p:nvPr/>
          </p:nvSpPr>
          <p:spPr>
            <a:xfrm>
              <a:off x="3051794" y="2033226"/>
              <a:ext cx="27306" cy="23346"/>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4"/>
            <p:cNvSpPr/>
            <p:nvPr/>
          </p:nvSpPr>
          <p:spPr>
            <a:xfrm>
              <a:off x="3051794" y="1999870"/>
              <a:ext cx="27306" cy="2339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4"/>
            <p:cNvSpPr/>
            <p:nvPr/>
          </p:nvSpPr>
          <p:spPr>
            <a:xfrm>
              <a:off x="3051794" y="1966612"/>
              <a:ext cx="27284" cy="23313"/>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4"/>
            <p:cNvSpPr/>
            <p:nvPr/>
          </p:nvSpPr>
          <p:spPr>
            <a:xfrm>
              <a:off x="3018438" y="2133185"/>
              <a:ext cx="27230" cy="2339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4"/>
            <p:cNvSpPr/>
            <p:nvPr/>
          </p:nvSpPr>
          <p:spPr>
            <a:xfrm>
              <a:off x="3018438" y="2099927"/>
              <a:ext cx="27230" cy="23313"/>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4"/>
            <p:cNvSpPr/>
            <p:nvPr/>
          </p:nvSpPr>
          <p:spPr>
            <a:xfrm>
              <a:off x="3018438" y="2066582"/>
              <a:ext cx="27230" cy="2333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4"/>
            <p:cNvSpPr/>
            <p:nvPr/>
          </p:nvSpPr>
          <p:spPr>
            <a:xfrm>
              <a:off x="3018438" y="2033226"/>
              <a:ext cx="27230" cy="23346"/>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4"/>
            <p:cNvSpPr/>
            <p:nvPr/>
          </p:nvSpPr>
          <p:spPr>
            <a:xfrm>
              <a:off x="3018438" y="1999870"/>
              <a:ext cx="27230" cy="2339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4"/>
            <p:cNvSpPr/>
            <p:nvPr/>
          </p:nvSpPr>
          <p:spPr>
            <a:xfrm>
              <a:off x="3018438" y="1966612"/>
              <a:ext cx="27197" cy="23302"/>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4"/>
            <p:cNvSpPr/>
            <p:nvPr/>
          </p:nvSpPr>
          <p:spPr>
            <a:xfrm>
              <a:off x="2985093" y="2133185"/>
              <a:ext cx="27219" cy="2339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4"/>
            <p:cNvSpPr/>
            <p:nvPr/>
          </p:nvSpPr>
          <p:spPr>
            <a:xfrm>
              <a:off x="2985093" y="206658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4"/>
            <p:cNvSpPr/>
            <p:nvPr/>
          </p:nvSpPr>
          <p:spPr>
            <a:xfrm>
              <a:off x="2985093" y="203322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4"/>
            <p:cNvSpPr/>
            <p:nvPr/>
          </p:nvSpPr>
          <p:spPr>
            <a:xfrm>
              <a:off x="2985093" y="1999870"/>
              <a:ext cx="27219" cy="2339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4"/>
            <p:cNvSpPr/>
            <p:nvPr/>
          </p:nvSpPr>
          <p:spPr>
            <a:xfrm>
              <a:off x="4818505" y="2433258"/>
              <a:ext cx="27317" cy="2339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4"/>
            <p:cNvSpPr/>
            <p:nvPr/>
          </p:nvSpPr>
          <p:spPr>
            <a:xfrm>
              <a:off x="4818505" y="2466614"/>
              <a:ext cx="27317" cy="23346"/>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4"/>
            <p:cNvSpPr/>
            <p:nvPr/>
          </p:nvSpPr>
          <p:spPr>
            <a:xfrm>
              <a:off x="4851861" y="2466614"/>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4"/>
            <p:cNvSpPr/>
            <p:nvPr/>
          </p:nvSpPr>
          <p:spPr>
            <a:xfrm>
              <a:off x="4851861" y="2533315"/>
              <a:ext cx="27219" cy="23313"/>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4"/>
            <p:cNvSpPr/>
            <p:nvPr/>
          </p:nvSpPr>
          <p:spPr>
            <a:xfrm>
              <a:off x="4885207" y="2499959"/>
              <a:ext cx="27230" cy="23346"/>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4"/>
            <p:cNvSpPr/>
            <p:nvPr/>
          </p:nvSpPr>
          <p:spPr>
            <a:xfrm>
              <a:off x="4851861" y="2499959"/>
              <a:ext cx="27219" cy="23346"/>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4"/>
            <p:cNvSpPr/>
            <p:nvPr/>
          </p:nvSpPr>
          <p:spPr>
            <a:xfrm>
              <a:off x="5118491" y="1933267"/>
              <a:ext cx="27306" cy="2333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4"/>
            <p:cNvSpPr/>
            <p:nvPr/>
          </p:nvSpPr>
          <p:spPr>
            <a:xfrm>
              <a:off x="5118491" y="1966612"/>
              <a:ext cx="27306" cy="23302"/>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4"/>
            <p:cNvSpPr/>
            <p:nvPr/>
          </p:nvSpPr>
          <p:spPr>
            <a:xfrm>
              <a:off x="5118491" y="1999870"/>
              <a:ext cx="27306" cy="2339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4"/>
            <p:cNvSpPr/>
            <p:nvPr/>
          </p:nvSpPr>
          <p:spPr>
            <a:xfrm>
              <a:off x="5118491" y="2033226"/>
              <a:ext cx="27306" cy="23346"/>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4"/>
            <p:cNvSpPr/>
            <p:nvPr/>
          </p:nvSpPr>
          <p:spPr>
            <a:xfrm>
              <a:off x="5118491" y="2066582"/>
              <a:ext cx="27306" cy="2333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4"/>
            <p:cNvSpPr/>
            <p:nvPr/>
          </p:nvSpPr>
          <p:spPr>
            <a:xfrm>
              <a:off x="5118491" y="2099927"/>
              <a:ext cx="27306" cy="23346"/>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4"/>
            <p:cNvSpPr/>
            <p:nvPr/>
          </p:nvSpPr>
          <p:spPr>
            <a:xfrm>
              <a:off x="5118491" y="2133185"/>
              <a:ext cx="27306" cy="2339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4"/>
            <p:cNvSpPr/>
            <p:nvPr/>
          </p:nvSpPr>
          <p:spPr>
            <a:xfrm>
              <a:off x="5118491" y="2166541"/>
              <a:ext cx="27306" cy="2339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4"/>
            <p:cNvSpPr/>
            <p:nvPr/>
          </p:nvSpPr>
          <p:spPr>
            <a:xfrm>
              <a:off x="5118491" y="2199897"/>
              <a:ext cx="27306" cy="2333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4"/>
            <p:cNvSpPr/>
            <p:nvPr/>
          </p:nvSpPr>
          <p:spPr>
            <a:xfrm>
              <a:off x="5118491" y="2233242"/>
              <a:ext cx="27306" cy="23346"/>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4"/>
            <p:cNvSpPr/>
            <p:nvPr/>
          </p:nvSpPr>
          <p:spPr>
            <a:xfrm>
              <a:off x="5118491" y="2266598"/>
              <a:ext cx="27372" cy="23379"/>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4"/>
            <p:cNvSpPr/>
            <p:nvPr/>
          </p:nvSpPr>
          <p:spPr>
            <a:xfrm>
              <a:off x="5118491" y="2299943"/>
              <a:ext cx="27306" cy="2339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4"/>
            <p:cNvSpPr/>
            <p:nvPr/>
          </p:nvSpPr>
          <p:spPr>
            <a:xfrm>
              <a:off x="5118491" y="2333299"/>
              <a:ext cx="27306" cy="23346"/>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4"/>
            <p:cNvSpPr/>
            <p:nvPr/>
          </p:nvSpPr>
          <p:spPr>
            <a:xfrm>
              <a:off x="5118491" y="2366644"/>
              <a:ext cx="27306" cy="23324"/>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4"/>
            <p:cNvSpPr/>
            <p:nvPr/>
          </p:nvSpPr>
          <p:spPr>
            <a:xfrm>
              <a:off x="4951820" y="1933267"/>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4"/>
            <p:cNvSpPr/>
            <p:nvPr/>
          </p:nvSpPr>
          <p:spPr>
            <a:xfrm>
              <a:off x="4951820" y="1966612"/>
              <a:ext cx="27317" cy="23302"/>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4"/>
            <p:cNvSpPr/>
            <p:nvPr/>
          </p:nvSpPr>
          <p:spPr>
            <a:xfrm>
              <a:off x="4951820" y="1999870"/>
              <a:ext cx="27317" cy="2339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4"/>
            <p:cNvSpPr/>
            <p:nvPr/>
          </p:nvSpPr>
          <p:spPr>
            <a:xfrm>
              <a:off x="4951820" y="2033226"/>
              <a:ext cx="27317" cy="23346"/>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4"/>
            <p:cNvSpPr/>
            <p:nvPr/>
          </p:nvSpPr>
          <p:spPr>
            <a:xfrm>
              <a:off x="4951820" y="2066582"/>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4"/>
            <p:cNvSpPr/>
            <p:nvPr/>
          </p:nvSpPr>
          <p:spPr>
            <a:xfrm>
              <a:off x="4951820" y="2099927"/>
              <a:ext cx="27317" cy="23346"/>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4"/>
            <p:cNvSpPr/>
            <p:nvPr/>
          </p:nvSpPr>
          <p:spPr>
            <a:xfrm>
              <a:off x="4951820" y="2133185"/>
              <a:ext cx="27317" cy="2339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4"/>
            <p:cNvSpPr/>
            <p:nvPr/>
          </p:nvSpPr>
          <p:spPr>
            <a:xfrm>
              <a:off x="4951820" y="2166541"/>
              <a:ext cx="27317" cy="2339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4"/>
            <p:cNvSpPr/>
            <p:nvPr/>
          </p:nvSpPr>
          <p:spPr>
            <a:xfrm>
              <a:off x="4951820" y="2199897"/>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4"/>
            <p:cNvSpPr/>
            <p:nvPr/>
          </p:nvSpPr>
          <p:spPr>
            <a:xfrm>
              <a:off x="4951820" y="2233242"/>
              <a:ext cx="27317" cy="23346"/>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4"/>
            <p:cNvSpPr/>
            <p:nvPr/>
          </p:nvSpPr>
          <p:spPr>
            <a:xfrm>
              <a:off x="4951820" y="2266598"/>
              <a:ext cx="27383" cy="23379"/>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4"/>
            <p:cNvSpPr/>
            <p:nvPr/>
          </p:nvSpPr>
          <p:spPr>
            <a:xfrm>
              <a:off x="4951820" y="2299943"/>
              <a:ext cx="27317" cy="2339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4"/>
            <p:cNvSpPr/>
            <p:nvPr/>
          </p:nvSpPr>
          <p:spPr>
            <a:xfrm>
              <a:off x="4785149" y="2266598"/>
              <a:ext cx="27383" cy="23379"/>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4"/>
            <p:cNvSpPr/>
            <p:nvPr/>
          </p:nvSpPr>
          <p:spPr>
            <a:xfrm>
              <a:off x="4785149" y="2366644"/>
              <a:ext cx="27317" cy="23324"/>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4"/>
            <p:cNvSpPr/>
            <p:nvPr/>
          </p:nvSpPr>
          <p:spPr>
            <a:xfrm>
              <a:off x="4785149" y="2333299"/>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4"/>
            <p:cNvSpPr/>
            <p:nvPr/>
          </p:nvSpPr>
          <p:spPr>
            <a:xfrm>
              <a:off x="4785149" y="2299943"/>
              <a:ext cx="27317" cy="2339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4"/>
            <p:cNvSpPr/>
            <p:nvPr/>
          </p:nvSpPr>
          <p:spPr>
            <a:xfrm>
              <a:off x="4818505" y="2266598"/>
              <a:ext cx="27383" cy="23379"/>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4"/>
            <p:cNvSpPr/>
            <p:nvPr/>
          </p:nvSpPr>
          <p:spPr>
            <a:xfrm>
              <a:off x="4818505" y="2299943"/>
              <a:ext cx="27317" cy="2339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4"/>
            <p:cNvSpPr/>
            <p:nvPr/>
          </p:nvSpPr>
          <p:spPr>
            <a:xfrm>
              <a:off x="4851861"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4"/>
            <p:cNvSpPr/>
            <p:nvPr/>
          </p:nvSpPr>
          <p:spPr>
            <a:xfrm>
              <a:off x="4851861" y="1999870"/>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4"/>
            <p:cNvSpPr/>
            <p:nvPr/>
          </p:nvSpPr>
          <p:spPr>
            <a:xfrm>
              <a:off x="4851861" y="203322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4"/>
            <p:cNvSpPr/>
            <p:nvPr/>
          </p:nvSpPr>
          <p:spPr>
            <a:xfrm>
              <a:off x="4851861" y="206658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4"/>
            <p:cNvSpPr/>
            <p:nvPr/>
          </p:nvSpPr>
          <p:spPr>
            <a:xfrm>
              <a:off x="4851861" y="2099927"/>
              <a:ext cx="27219" cy="23346"/>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4"/>
            <p:cNvSpPr/>
            <p:nvPr/>
          </p:nvSpPr>
          <p:spPr>
            <a:xfrm>
              <a:off x="4851861"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4"/>
            <p:cNvSpPr/>
            <p:nvPr/>
          </p:nvSpPr>
          <p:spPr>
            <a:xfrm>
              <a:off x="4851861" y="2166541"/>
              <a:ext cx="27219" cy="2339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4"/>
            <p:cNvSpPr/>
            <p:nvPr/>
          </p:nvSpPr>
          <p:spPr>
            <a:xfrm>
              <a:off x="4851861" y="219989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4"/>
            <p:cNvSpPr/>
            <p:nvPr/>
          </p:nvSpPr>
          <p:spPr>
            <a:xfrm>
              <a:off x="4851861" y="2233242"/>
              <a:ext cx="27219" cy="23346"/>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4"/>
            <p:cNvSpPr/>
            <p:nvPr/>
          </p:nvSpPr>
          <p:spPr>
            <a:xfrm>
              <a:off x="4851861" y="2266598"/>
              <a:ext cx="27284" cy="23379"/>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4"/>
            <p:cNvSpPr/>
            <p:nvPr/>
          </p:nvSpPr>
          <p:spPr>
            <a:xfrm>
              <a:off x="4851861" y="229994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4"/>
            <p:cNvSpPr/>
            <p:nvPr/>
          </p:nvSpPr>
          <p:spPr>
            <a:xfrm>
              <a:off x="4851861" y="2333299"/>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4"/>
            <p:cNvSpPr/>
            <p:nvPr/>
          </p:nvSpPr>
          <p:spPr>
            <a:xfrm>
              <a:off x="4885207"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4"/>
            <p:cNvSpPr/>
            <p:nvPr/>
          </p:nvSpPr>
          <p:spPr>
            <a:xfrm>
              <a:off x="4885207" y="1999870"/>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4"/>
            <p:cNvSpPr/>
            <p:nvPr/>
          </p:nvSpPr>
          <p:spPr>
            <a:xfrm>
              <a:off x="4885207"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4"/>
            <p:cNvSpPr/>
            <p:nvPr/>
          </p:nvSpPr>
          <p:spPr>
            <a:xfrm>
              <a:off x="4885207"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4"/>
            <p:cNvSpPr/>
            <p:nvPr/>
          </p:nvSpPr>
          <p:spPr>
            <a:xfrm>
              <a:off x="4885207" y="2099927"/>
              <a:ext cx="27230" cy="23313"/>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4"/>
            <p:cNvSpPr/>
            <p:nvPr/>
          </p:nvSpPr>
          <p:spPr>
            <a:xfrm>
              <a:off x="4885207" y="2133185"/>
              <a:ext cx="27230" cy="2339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4"/>
            <p:cNvSpPr/>
            <p:nvPr/>
          </p:nvSpPr>
          <p:spPr>
            <a:xfrm>
              <a:off x="4885207" y="2166541"/>
              <a:ext cx="27230" cy="2339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4"/>
            <p:cNvSpPr/>
            <p:nvPr/>
          </p:nvSpPr>
          <p:spPr>
            <a:xfrm>
              <a:off x="4885207" y="219989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4"/>
            <p:cNvSpPr/>
            <p:nvPr/>
          </p:nvSpPr>
          <p:spPr>
            <a:xfrm>
              <a:off x="4885207" y="2233242"/>
              <a:ext cx="27230" cy="23346"/>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4"/>
            <p:cNvSpPr/>
            <p:nvPr/>
          </p:nvSpPr>
          <p:spPr>
            <a:xfrm>
              <a:off x="4885207" y="2266598"/>
              <a:ext cx="27284" cy="23379"/>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4"/>
            <p:cNvSpPr/>
            <p:nvPr/>
          </p:nvSpPr>
          <p:spPr>
            <a:xfrm>
              <a:off x="4885207" y="2299943"/>
              <a:ext cx="27230" cy="2339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4"/>
            <p:cNvSpPr/>
            <p:nvPr/>
          </p:nvSpPr>
          <p:spPr>
            <a:xfrm>
              <a:off x="4885207" y="2333299"/>
              <a:ext cx="27230" cy="23346"/>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4"/>
            <p:cNvSpPr/>
            <p:nvPr/>
          </p:nvSpPr>
          <p:spPr>
            <a:xfrm>
              <a:off x="4918563" y="1966612"/>
              <a:ext cx="27219" cy="23302"/>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4"/>
            <p:cNvSpPr/>
            <p:nvPr/>
          </p:nvSpPr>
          <p:spPr>
            <a:xfrm>
              <a:off x="4918563" y="1999870"/>
              <a:ext cx="27219" cy="2339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4"/>
            <p:cNvSpPr/>
            <p:nvPr/>
          </p:nvSpPr>
          <p:spPr>
            <a:xfrm>
              <a:off x="4918563" y="2033226"/>
              <a:ext cx="27219" cy="23346"/>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4"/>
            <p:cNvSpPr/>
            <p:nvPr/>
          </p:nvSpPr>
          <p:spPr>
            <a:xfrm>
              <a:off x="4918563" y="2066582"/>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4"/>
            <p:cNvSpPr/>
            <p:nvPr/>
          </p:nvSpPr>
          <p:spPr>
            <a:xfrm>
              <a:off x="4918563" y="2099927"/>
              <a:ext cx="27219" cy="23313"/>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4"/>
            <p:cNvSpPr/>
            <p:nvPr/>
          </p:nvSpPr>
          <p:spPr>
            <a:xfrm>
              <a:off x="4918563" y="2133185"/>
              <a:ext cx="27219" cy="2339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4"/>
            <p:cNvSpPr/>
            <p:nvPr/>
          </p:nvSpPr>
          <p:spPr>
            <a:xfrm>
              <a:off x="4918563" y="2166541"/>
              <a:ext cx="27219" cy="2339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4"/>
            <p:cNvSpPr/>
            <p:nvPr/>
          </p:nvSpPr>
          <p:spPr>
            <a:xfrm>
              <a:off x="4918563" y="2199897"/>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4"/>
            <p:cNvSpPr/>
            <p:nvPr/>
          </p:nvSpPr>
          <p:spPr>
            <a:xfrm>
              <a:off x="4918563" y="2233242"/>
              <a:ext cx="27219" cy="23346"/>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4"/>
            <p:cNvSpPr/>
            <p:nvPr/>
          </p:nvSpPr>
          <p:spPr>
            <a:xfrm>
              <a:off x="4918563" y="2266598"/>
              <a:ext cx="27284" cy="23379"/>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4"/>
            <p:cNvSpPr/>
            <p:nvPr/>
          </p:nvSpPr>
          <p:spPr>
            <a:xfrm>
              <a:off x="4918563" y="2299943"/>
              <a:ext cx="27219" cy="2339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4"/>
            <p:cNvSpPr/>
            <p:nvPr/>
          </p:nvSpPr>
          <p:spPr>
            <a:xfrm>
              <a:off x="4918563" y="2333299"/>
              <a:ext cx="27219" cy="23346"/>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4"/>
            <p:cNvSpPr/>
            <p:nvPr/>
          </p:nvSpPr>
          <p:spPr>
            <a:xfrm>
              <a:off x="4951820" y="2333299"/>
              <a:ext cx="27317" cy="23346"/>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4"/>
            <p:cNvSpPr/>
            <p:nvPr/>
          </p:nvSpPr>
          <p:spPr>
            <a:xfrm>
              <a:off x="4951820" y="2366644"/>
              <a:ext cx="27317" cy="23324"/>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4"/>
            <p:cNvSpPr/>
            <p:nvPr/>
          </p:nvSpPr>
          <p:spPr>
            <a:xfrm>
              <a:off x="4985176" y="1933267"/>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4"/>
            <p:cNvSpPr/>
            <p:nvPr/>
          </p:nvSpPr>
          <p:spPr>
            <a:xfrm>
              <a:off x="4985176" y="1966612"/>
              <a:ext cx="27306" cy="23302"/>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4"/>
            <p:cNvSpPr/>
            <p:nvPr/>
          </p:nvSpPr>
          <p:spPr>
            <a:xfrm>
              <a:off x="4985176" y="1999870"/>
              <a:ext cx="27306" cy="2339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4"/>
            <p:cNvSpPr/>
            <p:nvPr/>
          </p:nvSpPr>
          <p:spPr>
            <a:xfrm>
              <a:off x="4985176" y="2033226"/>
              <a:ext cx="27306" cy="23346"/>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4"/>
            <p:cNvSpPr/>
            <p:nvPr/>
          </p:nvSpPr>
          <p:spPr>
            <a:xfrm>
              <a:off x="4985176" y="2066582"/>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4"/>
            <p:cNvSpPr/>
            <p:nvPr/>
          </p:nvSpPr>
          <p:spPr>
            <a:xfrm>
              <a:off x="4985176" y="2099927"/>
              <a:ext cx="27306" cy="23313"/>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4"/>
            <p:cNvSpPr/>
            <p:nvPr/>
          </p:nvSpPr>
          <p:spPr>
            <a:xfrm>
              <a:off x="4985176" y="2133185"/>
              <a:ext cx="27306" cy="2339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4"/>
            <p:cNvSpPr/>
            <p:nvPr/>
          </p:nvSpPr>
          <p:spPr>
            <a:xfrm>
              <a:off x="4985176" y="2166541"/>
              <a:ext cx="27306" cy="2339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4"/>
            <p:cNvSpPr/>
            <p:nvPr/>
          </p:nvSpPr>
          <p:spPr>
            <a:xfrm>
              <a:off x="4985176" y="2199897"/>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4"/>
            <p:cNvSpPr/>
            <p:nvPr/>
          </p:nvSpPr>
          <p:spPr>
            <a:xfrm>
              <a:off x="4985176" y="2233242"/>
              <a:ext cx="27306" cy="23346"/>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4"/>
            <p:cNvSpPr/>
            <p:nvPr/>
          </p:nvSpPr>
          <p:spPr>
            <a:xfrm>
              <a:off x="4985176" y="2266598"/>
              <a:ext cx="27372" cy="23379"/>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4"/>
            <p:cNvSpPr/>
            <p:nvPr/>
          </p:nvSpPr>
          <p:spPr>
            <a:xfrm>
              <a:off x="4985176" y="2299943"/>
              <a:ext cx="27306" cy="2339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4"/>
            <p:cNvSpPr/>
            <p:nvPr/>
          </p:nvSpPr>
          <p:spPr>
            <a:xfrm>
              <a:off x="4985176" y="2333299"/>
              <a:ext cx="27306" cy="23346"/>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4"/>
            <p:cNvSpPr/>
            <p:nvPr/>
          </p:nvSpPr>
          <p:spPr>
            <a:xfrm>
              <a:off x="4985176" y="2366644"/>
              <a:ext cx="27306" cy="23324"/>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4"/>
            <p:cNvSpPr/>
            <p:nvPr/>
          </p:nvSpPr>
          <p:spPr>
            <a:xfrm>
              <a:off x="5018521"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4"/>
            <p:cNvSpPr/>
            <p:nvPr/>
          </p:nvSpPr>
          <p:spPr>
            <a:xfrm>
              <a:off x="5018521" y="1966612"/>
              <a:ext cx="27230" cy="233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4"/>
            <p:cNvSpPr/>
            <p:nvPr/>
          </p:nvSpPr>
          <p:spPr>
            <a:xfrm>
              <a:off x="5018521" y="1999870"/>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4"/>
            <p:cNvSpPr/>
            <p:nvPr/>
          </p:nvSpPr>
          <p:spPr>
            <a:xfrm>
              <a:off x="5018521"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4"/>
            <p:cNvSpPr/>
            <p:nvPr/>
          </p:nvSpPr>
          <p:spPr>
            <a:xfrm>
              <a:off x="5018521"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4"/>
            <p:cNvSpPr/>
            <p:nvPr/>
          </p:nvSpPr>
          <p:spPr>
            <a:xfrm>
              <a:off x="5018521" y="2099927"/>
              <a:ext cx="27230" cy="23346"/>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4"/>
            <p:cNvSpPr/>
            <p:nvPr/>
          </p:nvSpPr>
          <p:spPr>
            <a:xfrm>
              <a:off x="5018521" y="2133185"/>
              <a:ext cx="27230" cy="2339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4"/>
            <p:cNvSpPr/>
            <p:nvPr/>
          </p:nvSpPr>
          <p:spPr>
            <a:xfrm>
              <a:off x="5018521" y="2166541"/>
              <a:ext cx="27230" cy="2339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4"/>
            <p:cNvSpPr/>
            <p:nvPr/>
          </p:nvSpPr>
          <p:spPr>
            <a:xfrm>
              <a:off x="5018521" y="219989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4"/>
            <p:cNvSpPr/>
            <p:nvPr/>
          </p:nvSpPr>
          <p:spPr>
            <a:xfrm>
              <a:off x="5018521" y="2233242"/>
              <a:ext cx="27230" cy="23346"/>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4"/>
            <p:cNvSpPr/>
            <p:nvPr/>
          </p:nvSpPr>
          <p:spPr>
            <a:xfrm>
              <a:off x="5018521" y="2266598"/>
              <a:ext cx="27295" cy="23379"/>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4"/>
            <p:cNvSpPr/>
            <p:nvPr/>
          </p:nvSpPr>
          <p:spPr>
            <a:xfrm>
              <a:off x="5018521" y="2299943"/>
              <a:ext cx="27230" cy="2339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4"/>
            <p:cNvSpPr/>
            <p:nvPr/>
          </p:nvSpPr>
          <p:spPr>
            <a:xfrm>
              <a:off x="5018521" y="2333299"/>
              <a:ext cx="27230" cy="23346"/>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4"/>
            <p:cNvSpPr/>
            <p:nvPr/>
          </p:nvSpPr>
          <p:spPr>
            <a:xfrm>
              <a:off x="5018521" y="2366644"/>
              <a:ext cx="27230" cy="23324"/>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4"/>
            <p:cNvSpPr/>
            <p:nvPr/>
          </p:nvSpPr>
          <p:spPr>
            <a:xfrm>
              <a:off x="5018521" y="2399913"/>
              <a:ext cx="27230" cy="23379"/>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4"/>
            <p:cNvSpPr/>
            <p:nvPr/>
          </p:nvSpPr>
          <p:spPr>
            <a:xfrm>
              <a:off x="5051877"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4"/>
            <p:cNvSpPr/>
            <p:nvPr/>
          </p:nvSpPr>
          <p:spPr>
            <a:xfrm>
              <a:off x="5051877" y="1999870"/>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4"/>
            <p:cNvSpPr/>
            <p:nvPr/>
          </p:nvSpPr>
          <p:spPr>
            <a:xfrm>
              <a:off x="5051877" y="203322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4"/>
            <p:cNvSpPr/>
            <p:nvPr/>
          </p:nvSpPr>
          <p:spPr>
            <a:xfrm>
              <a:off x="5051877" y="2066582"/>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4"/>
            <p:cNvSpPr/>
            <p:nvPr/>
          </p:nvSpPr>
          <p:spPr>
            <a:xfrm>
              <a:off x="5051877" y="2099927"/>
              <a:ext cx="27219" cy="23313"/>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4"/>
            <p:cNvSpPr/>
            <p:nvPr/>
          </p:nvSpPr>
          <p:spPr>
            <a:xfrm>
              <a:off x="5051877" y="2133185"/>
              <a:ext cx="27219" cy="2339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4"/>
            <p:cNvSpPr/>
            <p:nvPr/>
          </p:nvSpPr>
          <p:spPr>
            <a:xfrm>
              <a:off x="5051877" y="2166541"/>
              <a:ext cx="27219" cy="2339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4"/>
            <p:cNvSpPr/>
            <p:nvPr/>
          </p:nvSpPr>
          <p:spPr>
            <a:xfrm>
              <a:off x="5051877" y="219989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4"/>
            <p:cNvSpPr/>
            <p:nvPr/>
          </p:nvSpPr>
          <p:spPr>
            <a:xfrm>
              <a:off x="5051877" y="2233242"/>
              <a:ext cx="27219" cy="23346"/>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4"/>
            <p:cNvSpPr/>
            <p:nvPr/>
          </p:nvSpPr>
          <p:spPr>
            <a:xfrm>
              <a:off x="5051877" y="2266598"/>
              <a:ext cx="27284" cy="23379"/>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4"/>
            <p:cNvSpPr/>
            <p:nvPr/>
          </p:nvSpPr>
          <p:spPr>
            <a:xfrm>
              <a:off x="5051877" y="229994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4"/>
            <p:cNvSpPr/>
            <p:nvPr/>
          </p:nvSpPr>
          <p:spPr>
            <a:xfrm>
              <a:off x="5051877" y="2333299"/>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4"/>
            <p:cNvSpPr/>
            <p:nvPr/>
          </p:nvSpPr>
          <p:spPr>
            <a:xfrm>
              <a:off x="5051877" y="2366644"/>
              <a:ext cx="27219" cy="23324"/>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4"/>
            <p:cNvSpPr/>
            <p:nvPr/>
          </p:nvSpPr>
          <p:spPr>
            <a:xfrm>
              <a:off x="5051877" y="2399913"/>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4"/>
            <p:cNvSpPr/>
            <p:nvPr/>
          </p:nvSpPr>
          <p:spPr>
            <a:xfrm>
              <a:off x="5085223"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4"/>
            <p:cNvSpPr/>
            <p:nvPr/>
          </p:nvSpPr>
          <p:spPr>
            <a:xfrm>
              <a:off x="5085223" y="1999870"/>
              <a:ext cx="27230" cy="2339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4"/>
            <p:cNvSpPr/>
            <p:nvPr/>
          </p:nvSpPr>
          <p:spPr>
            <a:xfrm>
              <a:off x="5085223"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4"/>
            <p:cNvSpPr/>
            <p:nvPr/>
          </p:nvSpPr>
          <p:spPr>
            <a:xfrm>
              <a:off x="5085223" y="206658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4"/>
            <p:cNvSpPr/>
            <p:nvPr/>
          </p:nvSpPr>
          <p:spPr>
            <a:xfrm>
              <a:off x="5085223" y="2099927"/>
              <a:ext cx="27230" cy="23313"/>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4"/>
            <p:cNvSpPr/>
            <p:nvPr/>
          </p:nvSpPr>
          <p:spPr>
            <a:xfrm>
              <a:off x="5085223"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4"/>
            <p:cNvSpPr/>
            <p:nvPr/>
          </p:nvSpPr>
          <p:spPr>
            <a:xfrm>
              <a:off x="5085223"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4"/>
            <p:cNvSpPr/>
            <p:nvPr/>
          </p:nvSpPr>
          <p:spPr>
            <a:xfrm>
              <a:off x="5085223"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4"/>
            <p:cNvSpPr/>
            <p:nvPr/>
          </p:nvSpPr>
          <p:spPr>
            <a:xfrm>
              <a:off x="5085223"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4"/>
            <p:cNvSpPr/>
            <p:nvPr/>
          </p:nvSpPr>
          <p:spPr>
            <a:xfrm>
              <a:off x="5085223" y="2266598"/>
              <a:ext cx="27295" cy="23379"/>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4"/>
            <p:cNvSpPr/>
            <p:nvPr/>
          </p:nvSpPr>
          <p:spPr>
            <a:xfrm>
              <a:off x="5085223"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4"/>
            <p:cNvSpPr/>
            <p:nvPr/>
          </p:nvSpPr>
          <p:spPr>
            <a:xfrm>
              <a:off x="5085223"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4"/>
            <p:cNvSpPr/>
            <p:nvPr/>
          </p:nvSpPr>
          <p:spPr>
            <a:xfrm>
              <a:off x="5085223" y="2366644"/>
              <a:ext cx="27230" cy="23324"/>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4"/>
            <p:cNvSpPr/>
            <p:nvPr/>
          </p:nvSpPr>
          <p:spPr>
            <a:xfrm>
              <a:off x="5085223" y="2399913"/>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4"/>
            <p:cNvSpPr/>
            <p:nvPr/>
          </p:nvSpPr>
          <p:spPr>
            <a:xfrm>
              <a:off x="5118491" y="2399913"/>
              <a:ext cx="27306" cy="23379"/>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4"/>
            <p:cNvSpPr/>
            <p:nvPr/>
          </p:nvSpPr>
          <p:spPr>
            <a:xfrm>
              <a:off x="5118491" y="2433258"/>
              <a:ext cx="27306" cy="2339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4"/>
            <p:cNvSpPr/>
            <p:nvPr/>
          </p:nvSpPr>
          <p:spPr>
            <a:xfrm>
              <a:off x="5151836" y="1899911"/>
              <a:ext cx="27230" cy="23346"/>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4"/>
            <p:cNvSpPr/>
            <p:nvPr/>
          </p:nvSpPr>
          <p:spPr>
            <a:xfrm>
              <a:off x="5151836" y="1933267"/>
              <a:ext cx="27230" cy="2333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4"/>
            <p:cNvSpPr/>
            <p:nvPr/>
          </p:nvSpPr>
          <p:spPr>
            <a:xfrm>
              <a:off x="5151836" y="1966612"/>
              <a:ext cx="27230" cy="23324"/>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4"/>
            <p:cNvSpPr/>
            <p:nvPr/>
          </p:nvSpPr>
          <p:spPr>
            <a:xfrm>
              <a:off x="5151836" y="1999870"/>
              <a:ext cx="27230" cy="2339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4"/>
            <p:cNvSpPr/>
            <p:nvPr/>
          </p:nvSpPr>
          <p:spPr>
            <a:xfrm>
              <a:off x="5151836" y="2033226"/>
              <a:ext cx="27230" cy="23346"/>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4"/>
            <p:cNvSpPr/>
            <p:nvPr/>
          </p:nvSpPr>
          <p:spPr>
            <a:xfrm>
              <a:off x="5151836" y="2066582"/>
              <a:ext cx="27230" cy="2333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4"/>
            <p:cNvSpPr/>
            <p:nvPr/>
          </p:nvSpPr>
          <p:spPr>
            <a:xfrm>
              <a:off x="5151836" y="2099927"/>
              <a:ext cx="27230" cy="23324"/>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4"/>
            <p:cNvSpPr/>
            <p:nvPr/>
          </p:nvSpPr>
          <p:spPr>
            <a:xfrm>
              <a:off x="5151836" y="2133185"/>
              <a:ext cx="27230" cy="2339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4"/>
            <p:cNvSpPr/>
            <p:nvPr/>
          </p:nvSpPr>
          <p:spPr>
            <a:xfrm>
              <a:off x="5151836" y="2166541"/>
              <a:ext cx="27230" cy="23346"/>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4"/>
            <p:cNvSpPr/>
            <p:nvPr/>
          </p:nvSpPr>
          <p:spPr>
            <a:xfrm>
              <a:off x="5151836" y="2199897"/>
              <a:ext cx="27230" cy="2333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4"/>
            <p:cNvSpPr/>
            <p:nvPr/>
          </p:nvSpPr>
          <p:spPr>
            <a:xfrm>
              <a:off x="5151836" y="2233242"/>
              <a:ext cx="27230" cy="23346"/>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4"/>
            <p:cNvSpPr/>
            <p:nvPr/>
          </p:nvSpPr>
          <p:spPr>
            <a:xfrm>
              <a:off x="5151836" y="2266598"/>
              <a:ext cx="27317" cy="23379"/>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4"/>
            <p:cNvSpPr/>
            <p:nvPr/>
          </p:nvSpPr>
          <p:spPr>
            <a:xfrm>
              <a:off x="5151836" y="2299943"/>
              <a:ext cx="27230" cy="23346"/>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4"/>
            <p:cNvSpPr/>
            <p:nvPr/>
          </p:nvSpPr>
          <p:spPr>
            <a:xfrm>
              <a:off x="5151836" y="2333299"/>
              <a:ext cx="27230" cy="23346"/>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4"/>
            <p:cNvSpPr/>
            <p:nvPr/>
          </p:nvSpPr>
          <p:spPr>
            <a:xfrm>
              <a:off x="5151836" y="2366644"/>
              <a:ext cx="27317" cy="23324"/>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4"/>
            <p:cNvSpPr/>
            <p:nvPr/>
          </p:nvSpPr>
          <p:spPr>
            <a:xfrm>
              <a:off x="5151836" y="2399913"/>
              <a:ext cx="27230" cy="23379"/>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4"/>
            <p:cNvSpPr/>
            <p:nvPr/>
          </p:nvSpPr>
          <p:spPr>
            <a:xfrm>
              <a:off x="5151836" y="2466614"/>
              <a:ext cx="27230" cy="23346"/>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4"/>
            <p:cNvSpPr/>
            <p:nvPr/>
          </p:nvSpPr>
          <p:spPr>
            <a:xfrm>
              <a:off x="5151836" y="2433258"/>
              <a:ext cx="27317" cy="2339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4"/>
            <p:cNvSpPr/>
            <p:nvPr/>
          </p:nvSpPr>
          <p:spPr>
            <a:xfrm>
              <a:off x="5185192" y="1866555"/>
              <a:ext cx="27219" cy="23346"/>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4"/>
            <p:cNvSpPr/>
            <p:nvPr/>
          </p:nvSpPr>
          <p:spPr>
            <a:xfrm>
              <a:off x="5185192" y="1899911"/>
              <a:ext cx="27219" cy="23346"/>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4"/>
            <p:cNvSpPr/>
            <p:nvPr/>
          </p:nvSpPr>
          <p:spPr>
            <a:xfrm>
              <a:off x="5185192" y="1933267"/>
              <a:ext cx="27219" cy="2333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4"/>
            <p:cNvSpPr/>
            <p:nvPr/>
          </p:nvSpPr>
          <p:spPr>
            <a:xfrm>
              <a:off x="5185192" y="1966612"/>
              <a:ext cx="27219" cy="23324"/>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4"/>
            <p:cNvSpPr/>
            <p:nvPr/>
          </p:nvSpPr>
          <p:spPr>
            <a:xfrm>
              <a:off x="5185192" y="1999870"/>
              <a:ext cx="27219" cy="2339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4"/>
            <p:cNvSpPr/>
            <p:nvPr/>
          </p:nvSpPr>
          <p:spPr>
            <a:xfrm>
              <a:off x="5185192" y="2033226"/>
              <a:ext cx="27219" cy="23346"/>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4"/>
            <p:cNvSpPr/>
            <p:nvPr/>
          </p:nvSpPr>
          <p:spPr>
            <a:xfrm>
              <a:off x="5185192" y="2066582"/>
              <a:ext cx="27219" cy="2333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4"/>
            <p:cNvSpPr/>
            <p:nvPr/>
          </p:nvSpPr>
          <p:spPr>
            <a:xfrm>
              <a:off x="5185192" y="2099927"/>
              <a:ext cx="27219" cy="23324"/>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4"/>
            <p:cNvSpPr/>
            <p:nvPr/>
          </p:nvSpPr>
          <p:spPr>
            <a:xfrm>
              <a:off x="5185192" y="2133185"/>
              <a:ext cx="27219" cy="2339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4"/>
            <p:cNvSpPr/>
            <p:nvPr/>
          </p:nvSpPr>
          <p:spPr>
            <a:xfrm>
              <a:off x="5185192" y="2166541"/>
              <a:ext cx="27219" cy="23346"/>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4"/>
            <p:cNvSpPr/>
            <p:nvPr/>
          </p:nvSpPr>
          <p:spPr>
            <a:xfrm>
              <a:off x="5185192" y="2199897"/>
              <a:ext cx="27219" cy="2333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4"/>
            <p:cNvSpPr/>
            <p:nvPr/>
          </p:nvSpPr>
          <p:spPr>
            <a:xfrm>
              <a:off x="5185192" y="2233242"/>
              <a:ext cx="27219" cy="23346"/>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4"/>
            <p:cNvSpPr/>
            <p:nvPr/>
          </p:nvSpPr>
          <p:spPr>
            <a:xfrm>
              <a:off x="5185192" y="2266598"/>
              <a:ext cx="27306" cy="23379"/>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4"/>
            <p:cNvSpPr/>
            <p:nvPr/>
          </p:nvSpPr>
          <p:spPr>
            <a:xfrm>
              <a:off x="5185192" y="2299943"/>
              <a:ext cx="27219" cy="23346"/>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4"/>
            <p:cNvSpPr/>
            <p:nvPr/>
          </p:nvSpPr>
          <p:spPr>
            <a:xfrm>
              <a:off x="5185192" y="2333299"/>
              <a:ext cx="27219" cy="23346"/>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4"/>
            <p:cNvSpPr/>
            <p:nvPr/>
          </p:nvSpPr>
          <p:spPr>
            <a:xfrm>
              <a:off x="5185192" y="2366644"/>
              <a:ext cx="27219" cy="23346"/>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4"/>
            <p:cNvSpPr/>
            <p:nvPr/>
          </p:nvSpPr>
          <p:spPr>
            <a:xfrm>
              <a:off x="5185192" y="2399913"/>
              <a:ext cx="27219" cy="23379"/>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4"/>
            <p:cNvSpPr/>
            <p:nvPr/>
          </p:nvSpPr>
          <p:spPr>
            <a:xfrm>
              <a:off x="5185192" y="2433258"/>
              <a:ext cx="27219" cy="2339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4"/>
            <p:cNvSpPr/>
            <p:nvPr/>
          </p:nvSpPr>
          <p:spPr>
            <a:xfrm>
              <a:off x="5218537" y="1866555"/>
              <a:ext cx="27317" cy="2339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4"/>
            <p:cNvSpPr/>
            <p:nvPr/>
          </p:nvSpPr>
          <p:spPr>
            <a:xfrm>
              <a:off x="5218537" y="1899911"/>
              <a:ext cx="27317" cy="23346"/>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4"/>
            <p:cNvSpPr/>
            <p:nvPr/>
          </p:nvSpPr>
          <p:spPr>
            <a:xfrm>
              <a:off x="5218537" y="1933267"/>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4"/>
            <p:cNvSpPr/>
            <p:nvPr/>
          </p:nvSpPr>
          <p:spPr>
            <a:xfrm>
              <a:off x="5218537" y="1966612"/>
              <a:ext cx="27295" cy="23302"/>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4"/>
            <p:cNvSpPr/>
            <p:nvPr/>
          </p:nvSpPr>
          <p:spPr>
            <a:xfrm>
              <a:off x="5218537" y="1999870"/>
              <a:ext cx="27317" cy="2339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4"/>
            <p:cNvSpPr/>
            <p:nvPr/>
          </p:nvSpPr>
          <p:spPr>
            <a:xfrm>
              <a:off x="5218537" y="2033226"/>
              <a:ext cx="27317" cy="23346"/>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4"/>
            <p:cNvSpPr/>
            <p:nvPr/>
          </p:nvSpPr>
          <p:spPr>
            <a:xfrm>
              <a:off x="5218537" y="2066582"/>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4"/>
            <p:cNvSpPr/>
            <p:nvPr/>
          </p:nvSpPr>
          <p:spPr>
            <a:xfrm>
              <a:off x="5218537" y="2099927"/>
              <a:ext cx="27317" cy="23313"/>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4"/>
            <p:cNvSpPr/>
            <p:nvPr/>
          </p:nvSpPr>
          <p:spPr>
            <a:xfrm>
              <a:off x="5218537" y="2133185"/>
              <a:ext cx="27317" cy="2339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4"/>
            <p:cNvSpPr/>
            <p:nvPr/>
          </p:nvSpPr>
          <p:spPr>
            <a:xfrm>
              <a:off x="5218537" y="2166541"/>
              <a:ext cx="27317" cy="2339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4"/>
            <p:cNvSpPr/>
            <p:nvPr/>
          </p:nvSpPr>
          <p:spPr>
            <a:xfrm>
              <a:off x="5218537" y="2199897"/>
              <a:ext cx="27317" cy="2333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4"/>
            <p:cNvSpPr/>
            <p:nvPr/>
          </p:nvSpPr>
          <p:spPr>
            <a:xfrm>
              <a:off x="5218537" y="2233242"/>
              <a:ext cx="27317" cy="23346"/>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4"/>
            <p:cNvSpPr/>
            <p:nvPr/>
          </p:nvSpPr>
          <p:spPr>
            <a:xfrm>
              <a:off x="5218537" y="2266598"/>
              <a:ext cx="27383" cy="23379"/>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4"/>
            <p:cNvSpPr/>
            <p:nvPr/>
          </p:nvSpPr>
          <p:spPr>
            <a:xfrm>
              <a:off x="5218537" y="2299943"/>
              <a:ext cx="27317" cy="2339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4"/>
            <p:cNvSpPr/>
            <p:nvPr/>
          </p:nvSpPr>
          <p:spPr>
            <a:xfrm>
              <a:off x="5218537" y="2366644"/>
              <a:ext cx="27317" cy="23324"/>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4"/>
            <p:cNvSpPr/>
            <p:nvPr/>
          </p:nvSpPr>
          <p:spPr>
            <a:xfrm>
              <a:off x="5218537" y="2399913"/>
              <a:ext cx="27317" cy="23379"/>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4"/>
            <p:cNvSpPr/>
            <p:nvPr/>
          </p:nvSpPr>
          <p:spPr>
            <a:xfrm>
              <a:off x="5218537" y="2433258"/>
              <a:ext cx="27317" cy="2339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4"/>
            <p:cNvSpPr/>
            <p:nvPr/>
          </p:nvSpPr>
          <p:spPr>
            <a:xfrm>
              <a:off x="5251893" y="1866555"/>
              <a:ext cx="27317" cy="2339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4"/>
            <p:cNvSpPr/>
            <p:nvPr/>
          </p:nvSpPr>
          <p:spPr>
            <a:xfrm>
              <a:off x="5251893" y="1899911"/>
              <a:ext cx="27317" cy="23346"/>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4"/>
            <p:cNvSpPr/>
            <p:nvPr/>
          </p:nvSpPr>
          <p:spPr>
            <a:xfrm>
              <a:off x="5251893" y="193326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4"/>
            <p:cNvSpPr/>
            <p:nvPr/>
          </p:nvSpPr>
          <p:spPr>
            <a:xfrm>
              <a:off x="5251893" y="1966612"/>
              <a:ext cx="27317" cy="23302"/>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4"/>
            <p:cNvSpPr/>
            <p:nvPr/>
          </p:nvSpPr>
          <p:spPr>
            <a:xfrm>
              <a:off x="5251893" y="1999870"/>
              <a:ext cx="27317" cy="2339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4"/>
            <p:cNvSpPr/>
            <p:nvPr/>
          </p:nvSpPr>
          <p:spPr>
            <a:xfrm>
              <a:off x="5251893" y="2033226"/>
              <a:ext cx="27317" cy="23346"/>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4"/>
            <p:cNvSpPr/>
            <p:nvPr/>
          </p:nvSpPr>
          <p:spPr>
            <a:xfrm>
              <a:off x="5251893" y="2066582"/>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4"/>
            <p:cNvSpPr/>
            <p:nvPr/>
          </p:nvSpPr>
          <p:spPr>
            <a:xfrm>
              <a:off x="5251893" y="2099927"/>
              <a:ext cx="27317" cy="23313"/>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4"/>
            <p:cNvSpPr/>
            <p:nvPr/>
          </p:nvSpPr>
          <p:spPr>
            <a:xfrm>
              <a:off x="5251893" y="2133185"/>
              <a:ext cx="27317" cy="2339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4"/>
            <p:cNvSpPr/>
            <p:nvPr/>
          </p:nvSpPr>
          <p:spPr>
            <a:xfrm>
              <a:off x="5251893" y="2166541"/>
              <a:ext cx="27317" cy="2339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4"/>
            <p:cNvSpPr/>
            <p:nvPr/>
          </p:nvSpPr>
          <p:spPr>
            <a:xfrm>
              <a:off x="5251893" y="2199897"/>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4"/>
            <p:cNvSpPr/>
            <p:nvPr/>
          </p:nvSpPr>
          <p:spPr>
            <a:xfrm>
              <a:off x="5251893" y="2233242"/>
              <a:ext cx="27317" cy="23346"/>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4"/>
            <p:cNvSpPr/>
            <p:nvPr/>
          </p:nvSpPr>
          <p:spPr>
            <a:xfrm>
              <a:off x="5251893" y="2266598"/>
              <a:ext cx="27372" cy="23379"/>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4"/>
            <p:cNvSpPr/>
            <p:nvPr/>
          </p:nvSpPr>
          <p:spPr>
            <a:xfrm>
              <a:off x="5251893" y="2299943"/>
              <a:ext cx="27317" cy="2339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4"/>
            <p:cNvSpPr/>
            <p:nvPr/>
          </p:nvSpPr>
          <p:spPr>
            <a:xfrm>
              <a:off x="5251893" y="2366644"/>
              <a:ext cx="27317" cy="23324"/>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4"/>
            <p:cNvSpPr/>
            <p:nvPr/>
          </p:nvSpPr>
          <p:spPr>
            <a:xfrm>
              <a:off x="5251893" y="2399913"/>
              <a:ext cx="27317" cy="23379"/>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4"/>
            <p:cNvSpPr/>
            <p:nvPr/>
          </p:nvSpPr>
          <p:spPr>
            <a:xfrm>
              <a:off x="5251893" y="2433258"/>
              <a:ext cx="27317" cy="2339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4"/>
            <p:cNvSpPr/>
            <p:nvPr/>
          </p:nvSpPr>
          <p:spPr>
            <a:xfrm>
              <a:off x="5251893" y="2466614"/>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4"/>
            <p:cNvSpPr/>
            <p:nvPr/>
          </p:nvSpPr>
          <p:spPr>
            <a:xfrm>
              <a:off x="5285239" y="1833210"/>
              <a:ext cx="27230" cy="2339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4"/>
            <p:cNvSpPr/>
            <p:nvPr/>
          </p:nvSpPr>
          <p:spPr>
            <a:xfrm>
              <a:off x="5285239" y="1866555"/>
              <a:ext cx="27230" cy="2339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4"/>
            <p:cNvSpPr/>
            <p:nvPr/>
          </p:nvSpPr>
          <p:spPr>
            <a:xfrm>
              <a:off x="5285239" y="1899911"/>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4"/>
            <p:cNvSpPr/>
            <p:nvPr/>
          </p:nvSpPr>
          <p:spPr>
            <a:xfrm>
              <a:off x="5285239"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4"/>
            <p:cNvSpPr/>
            <p:nvPr/>
          </p:nvSpPr>
          <p:spPr>
            <a:xfrm>
              <a:off x="5285239" y="1966612"/>
              <a:ext cx="27230" cy="23302"/>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4"/>
            <p:cNvSpPr/>
            <p:nvPr/>
          </p:nvSpPr>
          <p:spPr>
            <a:xfrm>
              <a:off x="5651926"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4"/>
            <p:cNvSpPr/>
            <p:nvPr/>
          </p:nvSpPr>
          <p:spPr>
            <a:xfrm>
              <a:off x="5651926"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4"/>
            <p:cNvSpPr/>
            <p:nvPr/>
          </p:nvSpPr>
          <p:spPr>
            <a:xfrm>
              <a:off x="5685183" y="1899911"/>
              <a:ext cx="27317" cy="23346"/>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4"/>
            <p:cNvSpPr/>
            <p:nvPr/>
          </p:nvSpPr>
          <p:spPr>
            <a:xfrm>
              <a:off x="5685183" y="1933267"/>
              <a:ext cx="27317" cy="2333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4"/>
            <p:cNvSpPr/>
            <p:nvPr/>
          </p:nvSpPr>
          <p:spPr>
            <a:xfrm>
              <a:off x="5718539" y="1866555"/>
              <a:ext cx="27317" cy="2339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4"/>
            <p:cNvSpPr/>
            <p:nvPr/>
          </p:nvSpPr>
          <p:spPr>
            <a:xfrm>
              <a:off x="5718539" y="1899911"/>
              <a:ext cx="27317" cy="23346"/>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4"/>
            <p:cNvSpPr/>
            <p:nvPr/>
          </p:nvSpPr>
          <p:spPr>
            <a:xfrm>
              <a:off x="5718539" y="1933267"/>
              <a:ext cx="27317" cy="2333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4"/>
            <p:cNvSpPr/>
            <p:nvPr/>
          </p:nvSpPr>
          <p:spPr>
            <a:xfrm>
              <a:off x="5751895"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4"/>
            <p:cNvSpPr/>
            <p:nvPr/>
          </p:nvSpPr>
          <p:spPr>
            <a:xfrm>
              <a:off x="5751895"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4"/>
            <p:cNvSpPr/>
            <p:nvPr/>
          </p:nvSpPr>
          <p:spPr>
            <a:xfrm>
              <a:off x="5785240" y="1899911"/>
              <a:ext cx="27230" cy="23346"/>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4"/>
            <p:cNvSpPr/>
            <p:nvPr/>
          </p:nvSpPr>
          <p:spPr>
            <a:xfrm>
              <a:off x="5985256" y="1933267"/>
              <a:ext cx="27317" cy="2333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4"/>
            <p:cNvSpPr/>
            <p:nvPr/>
          </p:nvSpPr>
          <p:spPr>
            <a:xfrm>
              <a:off x="5818596" y="1899911"/>
              <a:ext cx="27219" cy="23346"/>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4"/>
            <p:cNvSpPr/>
            <p:nvPr/>
          </p:nvSpPr>
          <p:spPr>
            <a:xfrm>
              <a:off x="5851854" y="1899911"/>
              <a:ext cx="27317" cy="23346"/>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4"/>
            <p:cNvSpPr/>
            <p:nvPr/>
          </p:nvSpPr>
          <p:spPr>
            <a:xfrm>
              <a:off x="5885298" y="1899911"/>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4"/>
            <p:cNvSpPr/>
            <p:nvPr/>
          </p:nvSpPr>
          <p:spPr>
            <a:xfrm>
              <a:off x="5951911" y="1933267"/>
              <a:ext cx="27306" cy="2333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4"/>
            <p:cNvSpPr/>
            <p:nvPr/>
          </p:nvSpPr>
          <p:spPr>
            <a:xfrm>
              <a:off x="5918643"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4"/>
            <p:cNvSpPr/>
            <p:nvPr/>
          </p:nvSpPr>
          <p:spPr>
            <a:xfrm>
              <a:off x="5885298" y="193326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4"/>
            <p:cNvSpPr/>
            <p:nvPr/>
          </p:nvSpPr>
          <p:spPr>
            <a:xfrm>
              <a:off x="5851854" y="1933267"/>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4"/>
            <p:cNvSpPr/>
            <p:nvPr/>
          </p:nvSpPr>
          <p:spPr>
            <a:xfrm>
              <a:off x="5818596" y="1933267"/>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4"/>
            <p:cNvSpPr/>
            <p:nvPr/>
          </p:nvSpPr>
          <p:spPr>
            <a:xfrm>
              <a:off x="5785240" y="1933267"/>
              <a:ext cx="27230" cy="2333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4"/>
            <p:cNvSpPr/>
            <p:nvPr/>
          </p:nvSpPr>
          <p:spPr>
            <a:xfrm>
              <a:off x="5785240" y="1966612"/>
              <a:ext cx="27230" cy="23302"/>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4"/>
            <p:cNvSpPr/>
            <p:nvPr/>
          </p:nvSpPr>
          <p:spPr>
            <a:xfrm>
              <a:off x="5751895" y="1966612"/>
              <a:ext cx="27219" cy="23302"/>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4"/>
            <p:cNvSpPr/>
            <p:nvPr/>
          </p:nvSpPr>
          <p:spPr>
            <a:xfrm>
              <a:off x="5718539" y="1966612"/>
              <a:ext cx="27317" cy="23302"/>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4"/>
            <p:cNvSpPr/>
            <p:nvPr/>
          </p:nvSpPr>
          <p:spPr>
            <a:xfrm>
              <a:off x="5685183" y="1966612"/>
              <a:ext cx="27317" cy="23302"/>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4"/>
            <p:cNvSpPr/>
            <p:nvPr/>
          </p:nvSpPr>
          <p:spPr>
            <a:xfrm>
              <a:off x="5651926"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4"/>
            <p:cNvSpPr/>
            <p:nvPr/>
          </p:nvSpPr>
          <p:spPr>
            <a:xfrm>
              <a:off x="5451909" y="2233242"/>
              <a:ext cx="27230" cy="23346"/>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4"/>
            <p:cNvSpPr/>
            <p:nvPr/>
          </p:nvSpPr>
          <p:spPr>
            <a:xfrm>
              <a:off x="5451909" y="2333299"/>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4"/>
            <p:cNvSpPr/>
            <p:nvPr/>
          </p:nvSpPr>
          <p:spPr>
            <a:xfrm>
              <a:off x="5485255"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4"/>
            <p:cNvSpPr/>
            <p:nvPr/>
          </p:nvSpPr>
          <p:spPr>
            <a:xfrm>
              <a:off x="5485255"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4"/>
            <p:cNvSpPr/>
            <p:nvPr/>
          </p:nvSpPr>
          <p:spPr>
            <a:xfrm>
              <a:off x="5485255"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4"/>
            <p:cNvSpPr/>
            <p:nvPr/>
          </p:nvSpPr>
          <p:spPr>
            <a:xfrm>
              <a:off x="5485255" y="1999870"/>
              <a:ext cx="27230" cy="2339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4"/>
            <p:cNvSpPr/>
            <p:nvPr/>
          </p:nvSpPr>
          <p:spPr>
            <a:xfrm>
              <a:off x="5485255"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4"/>
            <p:cNvSpPr/>
            <p:nvPr/>
          </p:nvSpPr>
          <p:spPr>
            <a:xfrm>
              <a:off x="5485255" y="206658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4"/>
            <p:cNvSpPr/>
            <p:nvPr/>
          </p:nvSpPr>
          <p:spPr>
            <a:xfrm>
              <a:off x="5485255" y="2099927"/>
              <a:ext cx="27230" cy="23313"/>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4"/>
            <p:cNvSpPr/>
            <p:nvPr/>
          </p:nvSpPr>
          <p:spPr>
            <a:xfrm>
              <a:off x="5485255"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4"/>
            <p:cNvSpPr/>
            <p:nvPr/>
          </p:nvSpPr>
          <p:spPr>
            <a:xfrm>
              <a:off x="5485255"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4"/>
            <p:cNvSpPr/>
            <p:nvPr/>
          </p:nvSpPr>
          <p:spPr>
            <a:xfrm>
              <a:off x="5518523" y="1899911"/>
              <a:ext cx="27317" cy="23346"/>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4"/>
            <p:cNvSpPr/>
            <p:nvPr/>
          </p:nvSpPr>
          <p:spPr>
            <a:xfrm>
              <a:off x="5518523" y="1933267"/>
              <a:ext cx="27317" cy="2333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4"/>
            <p:cNvSpPr/>
            <p:nvPr/>
          </p:nvSpPr>
          <p:spPr>
            <a:xfrm>
              <a:off x="5518523" y="1966612"/>
              <a:ext cx="27317" cy="23302"/>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4"/>
            <p:cNvSpPr/>
            <p:nvPr/>
          </p:nvSpPr>
          <p:spPr>
            <a:xfrm>
              <a:off x="5518523" y="1999870"/>
              <a:ext cx="27317" cy="2339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4"/>
            <p:cNvSpPr/>
            <p:nvPr/>
          </p:nvSpPr>
          <p:spPr>
            <a:xfrm>
              <a:off x="5518523" y="2033226"/>
              <a:ext cx="27317" cy="23346"/>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4"/>
            <p:cNvSpPr/>
            <p:nvPr/>
          </p:nvSpPr>
          <p:spPr>
            <a:xfrm>
              <a:off x="5518523" y="2066582"/>
              <a:ext cx="27317" cy="2333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4"/>
            <p:cNvSpPr/>
            <p:nvPr/>
          </p:nvSpPr>
          <p:spPr>
            <a:xfrm>
              <a:off x="5518523" y="2099927"/>
              <a:ext cx="27317" cy="23346"/>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4"/>
            <p:cNvSpPr/>
            <p:nvPr/>
          </p:nvSpPr>
          <p:spPr>
            <a:xfrm>
              <a:off x="5518523" y="2133185"/>
              <a:ext cx="27317" cy="2339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4"/>
            <p:cNvSpPr/>
            <p:nvPr/>
          </p:nvSpPr>
          <p:spPr>
            <a:xfrm>
              <a:off x="5551868" y="1899911"/>
              <a:ext cx="27317" cy="23346"/>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4"/>
            <p:cNvSpPr/>
            <p:nvPr/>
          </p:nvSpPr>
          <p:spPr>
            <a:xfrm>
              <a:off x="5551868" y="1933267"/>
              <a:ext cx="27317" cy="2333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4"/>
            <p:cNvSpPr/>
            <p:nvPr/>
          </p:nvSpPr>
          <p:spPr>
            <a:xfrm>
              <a:off x="5551868" y="1966612"/>
              <a:ext cx="27317" cy="23302"/>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4"/>
            <p:cNvSpPr/>
            <p:nvPr/>
          </p:nvSpPr>
          <p:spPr>
            <a:xfrm>
              <a:off x="5551868" y="1999870"/>
              <a:ext cx="27317" cy="2339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4"/>
            <p:cNvSpPr/>
            <p:nvPr/>
          </p:nvSpPr>
          <p:spPr>
            <a:xfrm>
              <a:off x="5551868" y="2033226"/>
              <a:ext cx="27317" cy="23346"/>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4"/>
            <p:cNvSpPr/>
            <p:nvPr/>
          </p:nvSpPr>
          <p:spPr>
            <a:xfrm>
              <a:off x="5551868" y="2066582"/>
              <a:ext cx="27317" cy="2333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4"/>
            <p:cNvSpPr/>
            <p:nvPr/>
          </p:nvSpPr>
          <p:spPr>
            <a:xfrm>
              <a:off x="5551868" y="2099927"/>
              <a:ext cx="27317" cy="23313"/>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4"/>
            <p:cNvSpPr/>
            <p:nvPr/>
          </p:nvSpPr>
          <p:spPr>
            <a:xfrm>
              <a:off x="5551868" y="2133185"/>
              <a:ext cx="27317" cy="2339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4"/>
            <p:cNvSpPr/>
            <p:nvPr/>
          </p:nvSpPr>
          <p:spPr>
            <a:xfrm>
              <a:off x="5585224" y="1899911"/>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4"/>
            <p:cNvSpPr/>
            <p:nvPr/>
          </p:nvSpPr>
          <p:spPr>
            <a:xfrm>
              <a:off x="5585224" y="193326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4"/>
            <p:cNvSpPr/>
            <p:nvPr/>
          </p:nvSpPr>
          <p:spPr>
            <a:xfrm>
              <a:off x="5585224" y="1966612"/>
              <a:ext cx="27230" cy="233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4"/>
            <p:cNvSpPr/>
            <p:nvPr/>
          </p:nvSpPr>
          <p:spPr>
            <a:xfrm>
              <a:off x="5618580" y="1899911"/>
              <a:ext cx="27219" cy="23346"/>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4"/>
            <p:cNvSpPr/>
            <p:nvPr/>
          </p:nvSpPr>
          <p:spPr>
            <a:xfrm>
              <a:off x="5618580" y="1933267"/>
              <a:ext cx="27219" cy="2333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4"/>
            <p:cNvSpPr/>
            <p:nvPr/>
          </p:nvSpPr>
          <p:spPr>
            <a:xfrm>
              <a:off x="5618580" y="1966612"/>
              <a:ext cx="27219" cy="23302"/>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4"/>
            <p:cNvSpPr/>
            <p:nvPr/>
          </p:nvSpPr>
          <p:spPr>
            <a:xfrm>
              <a:off x="5618580" y="1999870"/>
              <a:ext cx="27219" cy="2339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4"/>
            <p:cNvSpPr/>
            <p:nvPr/>
          </p:nvSpPr>
          <p:spPr>
            <a:xfrm>
              <a:off x="5585224" y="1999870"/>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4"/>
            <p:cNvSpPr/>
            <p:nvPr/>
          </p:nvSpPr>
          <p:spPr>
            <a:xfrm>
              <a:off x="5585224" y="2033226"/>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4"/>
            <p:cNvSpPr/>
            <p:nvPr/>
          </p:nvSpPr>
          <p:spPr>
            <a:xfrm>
              <a:off x="5585224" y="2066582"/>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4"/>
            <p:cNvSpPr/>
            <p:nvPr/>
          </p:nvSpPr>
          <p:spPr>
            <a:xfrm>
              <a:off x="5585224" y="2099927"/>
              <a:ext cx="27230" cy="23313"/>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4"/>
            <p:cNvSpPr/>
            <p:nvPr/>
          </p:nvSpPr>
          <p:spPr>
            <a:xfrm>
              <a:off x="5585224" y="2133185"/>
              <a:ext cx="27230" cy="2339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4"/>
            <p:cNvSpPr/>
            <p:nvPr/>
          </p:nvSpPr>
          <p:spPr>
            <a:xfrm>
              <a:off x="5585224" y="2166541"/>
              <a:ext cx="27230" cy="2339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4"/>
            <p:cNvSpPr/>
            <p:nvPr/>
          </p:nvSpPr>
          <p:spPr>
            <a:xfrm>
              <a:off x="5551868" y="2166541"/>
              <a:ext cx="27317" cy="2339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4"/>
            <p:cNvSpPr/>
            <p:nvPr/>
          </p:nvSpPr>
          <p:spPr>
            <a:xfrm>
              <a:off x="5518523" y="2166541"/>
              <a:ext cx="27317" cy="2339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4"/>
            <p:cNvSpPr/>
            <p:nvPr/>
          </p:nvSpPr>
          <p:spPr>
            <a:xfrm>
              <a:off x="5518523" y="2199897"/>
              <a:ext cx="27317" cy="2333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4"/>
            <p:cNvSpPr/>
            <p:nvPr/>
          </p:nvSpPr>
          <p:spPr>
            <a:xfrm>
              <a:off x="5485255"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4"/>
            <p:cNvSpPr/>
            <p:nvPr/>
          </p:nvSpPr>
          <p:spPr>
            <a:xfrm>
              <a:off x="5285239" y="1999870"/>
              <a:ext cx="27230" cy="2339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4"/>
            <p:cNvSpPr/>
            <p:nvPr/>
          </p:nvSpPr>
          <p:spPr>
            <a:xfrm>
              <a:off x="5285239" y="2033226"/>
              <a:ext cx="27230" cy="23346"/>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4"/>
            <p:cNvSpPr/>
            <p:nvPr/>
          </p:nvSpPr>
          <p:spPr>
            <a:xfrm>
              <a:off x="5285239" y="2066582"/>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4"/>
            <p:cNvSpPr/>
            <p:nvPr/>
          </p:nvSpPr>
          <p:spPr>
            <a:xfrm>
              <a:off x="5285239" y="2099927"/>
              <a:ext cx="27230" cy="23324"/>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4"/>
            <p:cNvSpPr/>
            <p:nvPr/>
          </p:nvSpPr>
          <p:spPr>
            <a:xfrm>
              <a:off x="5285239" y="2133185"/>
              <a:ext cx="27230" cy="2339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4"/>
            <p:cNvSpPr/>
            <p:nvPr/>
          </p:nvSpPr>
          <p:spPr>
            <a:xfrm>
              <a:off x="5285239" y="2166541"/>
              <a:ext cx="27230" cy="2339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4"/>
            <p:cNvSpPr/>
            <p:nvPr/>
          </p:nvSpPr>
          <p:spPr>
            <a:xfrm>
              <a:off x="5285239" y="2199897"/>
              <a:ext cx="27230" cy="2333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4"/>
            <p:cNvSpPr/>
            <p:nvPr/>
          </p:nvSpPr>
          <p:spPr>
            <a:xfrm>
              <a:off x="5285239" y="2233242"/>
              <a:ext cx="27230" cy="23346"/>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4"/>
            <p:cNvSpPr/>
            <p:nvPr/>
          </p:nvSpPr>
          <p:spPr>
            <a:xfrm>
              <a:off x="5285239" y="2266598"/>
              <a:ext cx="27295" cy="23379"/>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4"/>
            <p:cNvSpPr/>
            <p:nvPr/>
          </p:nvSpPr>
          <p:spPr>
            <a:xfrm>
              <a:off x="5285239" y="2299943"/>
              <a:ext cx="27230" cy="2339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4"/>
            <p:cNvSpPr/>
            <p:nvPr/>
          </p:nvSpPr>
          <p:spPr>
            <a:xfrm>
              <a:off x="5285239" y="2366644"/>
              <a:ext cx="27230" cy="23324"/>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4"/>
            <p:cNvSpPr/>
            <p:nvPr/>
          </p:nvSpPr>
          <p:spPr>
            <a:xfrm>
              <a:off x="5285239" y="2399913"/>
              <a:ext cx="27230" cy="23379"/>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4"/>
            <p:cNvSpPr/>
            <p:nvPr/>
          </p:nvSpPr>
          <p:spPr>
            <a:xfrm>
              <a:off x="5285239" y="2433258"/>
              <a:ext cx="27230" cy="2339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4"/>
            <p:cNvSpPr/>
            <p:nvPr/>
          </p:nvSpPr>
          <p:spPr>
            <a:xfrm>
              <a:off x="5285239" y="2466614"/>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4"/>
            <p:cNvSpPr/>
            <p:nvPr/>
          </p:nvSpPr>
          <p:spPr>
            <a:xfrm>
              <a:off x="5285239" y="2499959"/>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4"/>
            <p:cNvSpPr/>
            <p:nvPr/>
          </p:nvSpPr>
          <p:spPr>
            <a:xfrm>
              <a:off x="5318595" y="1833210"/>
              <a:ext cx="27219" cy="2339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4"/>
            <p:cNvSpPr/>
            <p:nvPr/>
          </p:nvSpPr>
          <p:spPr>
            <a:xfrm>
              <a:off x="5318595" y="1866555"/>
              <a:ext cx="27219" cy="2339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4"/>
            <p:cNvSpPr/>
            <p:nvPr/>
          </p:nvSpPr>
          <p:spPr>
            <a:xfrm>
              <a:off x="5318595" y="1899911"/>
              <a:ext cx="27219" cy="23346"/>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4"/>
            <p:cNvSpPr/>
            <p:nvPr/>
          </p:nvSpPr>
          <p:spPr>
            <a:xfrm>
              <a:off x="5318595" y="1933267"/>
              <a:ext cx="27219" cy="2333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4"/>
            <p:cNvSpPr/>
            <p:nvPr/>
          </p:nvSpPr>
          <p:spPr>
            <a:xfrm>
              <a:off x="5318595" y="1966612"/>
              <a:ext cx="27219" cy="23302"/>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4"/>
            <p:cNvSpPr/>
            <p:nvPr/>
          </p:nvSpPr>
          <p:spPr>
            <a:xfrm>
              <a:off x="5318595" y="1999870"/>
              <a:ext cx="27219" cy="2339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4"/>
            <p:cNvSpPr/>
            <p:nvPr/>
          </p:nvSpPr>
          <p:spPr>
            <a:xfrm>
              <a:off x="5318595" y="2033226"/>
              <a:ext cx="27219" cy="23346"/>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4"/>
            <p:cNvSpPr/>
            <p:nvPr/>
          </p:nvSpPr>
          <p:spPr>
            <a:xfrm>
              <a:off x="5318595" y="2066582"/>
              <a:ext cx="27219" cy="2333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4"/>
            <p:cNvSpPr/>
            <p:nvPr/>
          </p:nvSpPr>
          <p:spPr>
            <a:xfrm>
              <a:off x="5318595" y="2099927"/>
              <a:ext cx="27219" cy="23346"/>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4"/>
            <p:cNvSpPr/>
            <p:nvPr/>
          </p:nvSpPr>
          <p:spPr>
            <a:xfrm>
              <a:off x="5318595" y="2133185"/>
              <a:ext cx="27219" cy="2339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4"/>
            <p:cNvSpPr/>
            <p:nvPr/>
          </p:nvSpPr>
          <p:spPr>
            <a:xfrm>
              <a:off x="5318595" y="2166541"/>
              <a:ext cx="27219" cy="2339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4"/>
            <p:cNvSpPr/>
            <p:nvPr/>
          </p:nvSpPr>
          <p:spPr>
            <a:xfrm>
              <a:off x="5318595" y="2199897"/>
              <a:ext cx="27219" cy="2333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4"/>
            <p:cNvSpPr/>
            <p:nvPr/>
          </p:nvSpPr>
          <p:spPr>
            <a:xfrm>
              <a:off x="5318595" y="2233242"/>
              <a:ext cx="27219" cy="23346"/>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4"/>
            <p:cNvSpPr/>
            <p:nvPr/>
          </p:nvSpPr>
          <p:spPr>
            <a:xfrm>
              <a:off x="5318595" y="2266598"/>
              <a:ext cx="27317" cy="23379"/>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4"/>
            <p:cNvSpPr/>
            <p:nvPr/>
          </p:nvSpPr>
          <p:spPr>
            <a:xfrm>
              <a:off x="5318595" y="2299943"/>
              <a:ext cx="27219" cy="2339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4"/>
            <p:cNvSpPr/>
            <p:nvPr/>
          </p:nvSpPr>
          <p:spPr>
            <a:xfrm>
              <a:off x="5318595" y="2366644"/>
              <a:ext cx="27219" cy="23324"/>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4"/>
            <p:cNvSpPr/>
            <p:nvPr/>
          </p:nvSpPr>
          <p:spPr>
            <a:xfrm>
              <a:off x="5318595" y="2399913"/>
              <a:ext cx="27219" cy="23379"/>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4"/>
            <p:cNvSpPr/>
            <p:nvPr/>
          </p:nvSpPr>
          <p:spPr>
            <a:xfrm>
              <a:off x="5318595" y="2433258"/>
              <a:ext cx="27219" cy="2339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4"/>
            <p:cNvSpPr/>
            <p:nvPr/>
          </p:nvSpPr>
          <p:spPr>
            <a:xfrm>
              <a:off x="5318595" y="2533315"/>
              <a:ext cx="27219" cy="23313"/>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4"/>
            <p:cNvSpPr/>
            <p:nvPr/>
          </p:nvSpPr>
          <p:spPr>
            <a:xfrm>
              <a:off x="5318595" y="2499959"/>
              <a:ext cx="27219" cy="23346"/>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4"/>
            <p:cNvSpPr/>
            <p:nvPr/>
          </p:nvSpPr>
          <p:spPr>
            <a:xfrm>
              <a:off x="5318595" y="2466614"/>
              <a:ext cx="27219" cy="23346"/>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4"/>
            <p:cNvSpPr/>
            <p:nvPr/>
          </p:nvSpPr>
          <p:spPr>
            <a:xfrm>
              <a:off x="5351940"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4"/>
            <p:cNvSpPr/>
            <p:nvPr/>
          </p:nvSpPr>
          <p:spPr>
            <a:xfrm>
              <a:off x="5351940"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4"/>
            <p:cNvSpPr/>
            <p:nvPr/>
          </p:nvSpPr>
          <p:spPr>
            <a:xfrm>
              <a:off x="5351940"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4"/>
            <p:cNvSpPr/>
            <p:nvPr/>
          </p:nvSpPr>
          <p:spPr>
            <a:xfrm>
              <a:off x="5351940" y="1999870"/>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4"/>
            <p:cNvSpPr/>
            <p:nvPr/>
          </p:nvSpPr>
          <p:spPr>
            <a:xfrm>
              <a:off x="5351940"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4"/>
            <p:cNvSpPr/>
            <p:nvPr/>
          </p:nvSpPr>
          <p:spPr>
            <a:xfrm>
              <a:off x="5351940" y="2066582"/>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4"/>
            <p:cNvSpPr/>
            <p:nvPr/>
          </p:nvSpPr>
          <p:spPr>
            <a:xfrm>
              <a:off x="5351940" y="2099927"/>
              <a:ext cx="27230" cy="23346"/>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4"/>
            <p:cNvSpPr/>
            <p:nvPr/>
          </p:nvSpPr>
          <p:spPr>
            <a:xfrm>
              <a:off x="5351940"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4"/>
            <p:cNvSpPr/>
            <p:nvPr/>
          </p:nvSpPr>
          <p:spPr>
            <a:xfrm>
              <a:off x="5351940" y="2166541"/>
              <a:ext cx="27230" cy="2339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4"/>
            <p:cNvSpPr/>
            <p:nvPr/>
          </p:nvSpPr>
          <p:spPr>
            <a:xfrm>
              <a:off x="5351940" y="219989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4"/>
            <p:cNvSpPr/>
            <p:nvPr/>
          </p:nvSpPr>
          <p:spPr>
            <a:xfrm>
              <a:off x="5351940"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4"/>
            <p:cNvSpPr/>
            <p:nvPr/>
          </p:nvSpPr>
          <p:spPr>
            <a:xfrm>
              <a:off x="5351940" y="2266598"/>
              <a:ext cx="27295" cy="23379"/>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4"/>
            <p:cNvSpPr/>
            <p:nvPr/>
          </p:nvSpPr>
          <p:spPr>
            <a:xfrm>
              <a:off x="5351940"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4"/>
            <p:cNvSpPr/>
            <p:nvPr/>
          </p:nvSpPr>
          <p:spPr>
            <a:xfrm>
              <a:off x="5351940" y="2366644"/>
              <a:ext cx="27230" cy="23324"/>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4"/>
            <p:cNvSpPr/>
            <p:nvPr/>
          </p:nvSpPr>
          <p:spPr>
            <a:xfrm>
              <a:off x="5351940" y="2399913"/>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4"/>
            <p:cNvSpPr/>
            <p:nvPr/>
          </p:nvSpPr>
          <p:spPr>
            <a:xfrm>
              <a:off x="5351940" y="2466614"/>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4"/>
            <p:cNvSpPr/>
            <p:nvPr/>
          </p:nvSpPr>
          <p:spPr>
            <a:xfrm>
              <a:off x="5351940" y="2433258"/>
              <a:ext cx="27230" cy="2339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4"/>
            <p:cNvSpPr/>
            <p:nvPr/>
          </p:nvSpPr>
          <p:spPr>
            <a:xfrm>
              <a:off x="5385296" y="1899911"/>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4"/>
            <p:cNvSpPr/>
            <p:nvPr/>
          </p:nvSpPr>
          <p:spPr>
            <a:xfrm>
              <a:off x="5385296" y="1933267"/>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4"/>
            <p:cNvSpPr/>
            <p:nvPr/>
          </p:nvSpPr>
          <p:spPr>
            <a:xfrm>
              <a:off x="5385296" y="1966612"/>
              <a:ext cx="27197" cy="23302"/>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4"/>
            <p:cNvSpPr/>
            <p:nvPr/>
          </p:nvSpPr>
          <p:spPr>
            <a:xfrm>
              <a:off x="5385296" y="1999870"/>
              <a:ext cx="27230" cy="2339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4"/>
            <p:cNvSpPr/>
            <p:nvPr/>
          </p:nvSpPr>
          <p:spPr>
            <a:xfrm>
              <a:off x="5385296" y="2033226"/>
              <a:ext cx="27230" cy="23346"/>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4"/>
            <p:cNvSpPr/>
            <p:nvPr/>
          </p:nvSpPr>
          <p:spPr>
            <a:xfrm>
              <a:off x="5385296" y="2066582"/>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4"/>
            <p:cNvSpPr/>
            <p:nvPr/>
          </p:nvSpPr>
          <p:spPr>
            <a:xfrm>
              <a:off x="5385296" y="2099927"/>
              <a:ext cx="27230" cy="23313"/>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4"/>
            <p:cNvSpPr/>
            <p:nvPr/>
          </p:nvSpPr>
          <p:spPr>
            <a:xfrm>
              <a:off x="5385296" y="2133185"/>
              <a:ext cx="27230" cy="2339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4"/>
            <p:cNvSpPr/>
            <p:nvPr/>
          </p:nvSpPr>
          <p:spPr>
            <a:xfrm>
              <a:off x="5385296" y="2166541"/>
              <a:ext cx="27230" cy="2339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4"/>
            <p:cNvSpPr/>
            <p:nvPr/>
          </p:nvSpPr>
          <p:spPr>
            <a:xfrm>
              <a:off x="5385296" y="2199897"/>
              <a:ext cx="27230" cy="2333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4"/>
            <p:cNvSpPr/>
            <p:nvPr/>
          </p:nvSpPr>
          <p:spPr>
            <a:xfrm>
              <a:off x="5385296" y="2233242"/>
              <a:ext cx="27230" cy="23346"/>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4"/>
            <p:cNvSpPr/>
            <p:nvPr/>
          </p:nvSpPr>
          <p:spPr>
            <a:xfrm>
              <a:off x="5385296" y="2266598"/>
              <a:ext cx="27284" cy="23379"/>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4"/>
            <p:cNvSpPr/>
            <p:nvPr/>
          </p:nvSpPr>
          <p:spPr>
            <a:xfrm>
              <a:off x="5385296" y="2299943"/>
              <a:ext cx="27230" cy="2339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4"/>
            <p:cNvSpPr/>
            <p:nvPr/>
          </p:nvSpPr>
          <p:spPr>
            <a:xfrm>
              <a:off x="5385208" y="2366644"/>
              <a:ext cx="27317" cy="23324"/>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4"/>
            <p:cNvSpPr/>
            <p:nvPr/>
          </p:nvSpPr>
          <p:spPr>
            <a:xfrm>
              <a:off x="5385296" y="2399913"/>
              <a:ext cx="27230" cy="23379"/>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4"/>
            <p:cNvSpPr/>
            <p:nvPr/>
          </p:nvSpPr>
          <p:spPr>
            <a:xfrm>
              <a:off x="5385208" y="2433258"/>
              <a:ext cx="27317" cy="2339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4"/>
            <p:cNvSpPr/>
            <p:nvPr/>
          </p:nvSpPr>
          <p:spPr>
            <a:xfrm>
              <a:off x="5418652" y="1899911"/>
              <a:ext cx="27219" cy="23346"/>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4"/>
            <p:cNvSpPr/>
            <p:nvPr/>
          </p:nvSpPr>
          <p:spPr>
            <a:xfrm>
              <a:off x="5418652" y="1933267"/>
              <a:ext cx="27197" cy="23313"/>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4"/>
            <p:cNvSpPr/>
            <p:nvPr/>
          </p:nvSpPr>
          <p:spPr>
            <a:xfrm>
              <a:off x="5418652" y="1966612"/>
              <a:ext cx="27197" cy="23313"/>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4"/>
            <p:cNvSpPr/>
            <p:nvPr/>
          </p:nvSpPr>
          <p:spPr>
            <a:xfrm>
              <a:off x="5418652" y="1999870"/>
              <a:ext cx="27219" cy="2339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4"/>
            <p:cNvSpPr/>
            <p:nvPr/>
          </p:nvSpPr>
          <p:spPr>
            <a:xfrm>
              <a:off x="5418652" y="2033226"/>
              <a:ext cx="27219" cy="23346"/>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4"/>
            <p:cNvSpPr/>
            <p:nvPr/>
          </p:nvSpPr>
          <p:spPr>
            <a:xfrm>
              <a:off x="5418652" y="2066571"/>
              <a:ext cx="27197" cy="23324"/>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4"/>
            <p:cNvSpPr/>
            <p:nvPr/>
          </p:nvSpPr>
          <p:spPr>
            <a:xfrm>
              <a:off x="5418652" y="2099927"/>
              <a:ext cx="27197" cy="23313"/>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4"/>
            <p:cNvSpPr/>
            <p:nvPr/>
          </p:nvSpPr>
          <p:spPr>
            <a:xfrm>
              <a:off x="5418652" y="2133185"/>
              <a:ext cx="27219" cy="23412"/>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4"/>
            <p:cNvSpPr/>
            <p:nvPr/>
          </p:nvSpPr>
          <p:spPr>
            <a:xfrm>
              <a:off x="5418652" y="2166541"/>
              <a:ext cx="27219" cy="2339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4"/>
            <p:cNvSpPr/>
            <p:nvPr/>
          </p:nvSpPr>
          <p:spPr>
            <a:xfrm>
              <a:off x="5451909" y="1899911"/>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4"/>
            <p:cNvSpPr/>
            <p:nvPr/>
          </p:nvSpPr>
          <p:spPr>
            <a:xfrm>
              <a:off x="5451909" y="193326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4"/>
            <p:cNvSpPr/>
            <p:nvPr/>
          </p:nvSpPr>
          <p:spPr>
            <a:xfrm>
              <a:off x="5451909" y="1966612"/>
              <a:ext cx="27230" cy="233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4"/>
            <p:cNvSpPr/>
            <p:nvPr/>
          </p:nvSpPr>
          <p:spPr>
            <a:xfrm>
              <a:off x="5451909" y="1999870"/>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4"/>
            <p:cNvSpPr/>
            <p:nvPr/>
          </p:nvSpPr>
          <p:spPr>
            <a:xfrm>
              <a:off x="5451909" y="2033226"/>
              <a:ext cx="27230" cy="23346"/>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4"/>
            <p:cNvSpPr/>
            <p:nvPr/>
          </p:nvSpPr>
          <p:spPr>
            <a:xfrm>
              <a:off x="5451909" y="2066582"/>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4"/>
            <p:cNvSpPr/>
            <p:nvPr/>
          </p:nvSpPr>
          <p:spPr>
            <a:xfrm>
              <a:off x="5451909" y="2099927"/>
              <a:ext cx="27230" cy="23346"/>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4"/>
            <p:cNvSpPr/>
            <p:nvPr/>
          </p:nvSpPr>
          <p:spPr>
            <a:xfrm>
              <a:off x="5451909" y="2133185"/>
              <a:ext cx="27230" cy="2339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4"/>
            <p:cNvSpPr/>
            <p:nvPr/>
          </p:nvSpPr>
          <p:spPr>
            <a:xfrm>
              <a:off x="5451909" y="2166541"/>
              <a:ext cx="27230" cy="2339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4"/>
            <p:cNvSpPr/>
            <p:nvPr/>
          </p:nvSpPr>
          <p:spPr>
            <a:xfrm>
              <a:off x="5451909" y="219989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4"/>
            <p:cNvSpPr/>
            <p:nvPr/>
          </p:nvSpPr>
          <p:spPr>
            <a:xfrm>
              <a:off x="5418652" y="2199897"/>
              <a:ext cx="27219" cy="2333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4"/>
            <p:cNvSpPr/>
            <p:nvPr/>
          </p:nvSpPr>
          <p:spPr>
            <a:xfrm>
              <a:off x="5418652" y="2233242"/>
              <a:ext cx="27197" cy="23313"/>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4"/>
            <p:cNvSpPr/>
            <p:nvPr/>
          </p:nvSpPr>
          <p:spPr>
            <a:xfrm>
              <a:off x="5418652" y="2266598"/>
              <a:ext cx="27284" cy="23379"/>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4"/>
            <p:cNvSpPr/>
            <p:nvPr/>
          </p:nvSpPr>
          <p:spPr>
            <a:xfrm>
              <a:off x="5418652" y="2299943"/>
              <a:ext cx="27219" cy="2339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4"/>
            <p:cNvSpPr/>
            <p:nvPr/>
          </p:nvSpPr>
          <p:spPr>
            <a:xfrm>
              <a:off x="5418553" y="2433258"/>
              <a:ext cx="27317" cy="2339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4"/>
            <p:cNvSpPr/>
            <p:nvPr/>
          </p:nvSpPr>
          <p:spPr>
            <a:xfrm>
              <a:off x="5418652" y="2399913"/>
              <a:ext cx="27219" cy="23379"/>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4"/>
            <p:cNvSpPr/>
            <p:nvPr/>
          </p:nvSpPr>
          <p:spPr>
            <a:xfrm>
              <a:off x="5418553" y="2366644"/>
              <a:ext cx="27317" cy="23324"/>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4"/>
            <p:cNvSpPr/>
            <p:nvPr/>
          </p:nvSpPr>
          <p:spPr>
            <a:xfrm>
              <a:off x="5418652" y="2333299"/>
              <a:ext cx="27197" cy="23313"/>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4"/>
            <p:cNvSpPr/>
            <p:nvPr/>
          </p:nvSpPr>
          <p:spPr>
            <a:xfrm>
              <a:off x="5385296" y="2333299"/>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4"/>
            <p:cNvSpPr/>
            <p:nvPr/>
          </p:nvSpPr>
          <p:spPr>
            <a:xfrm>
              <a:off x="5351940"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4"/>
            <p:cNvSpPr/>
            <p:nvPr/>
          </p:nvSpPr>
          <p:spPr>
            <a:xfrm>
              <a:off x="5318595" y="2333299"/>
              <a:ext cx="27219" cy="23346"/>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4"/>
            <p:cNvSpPr/>
            <p:nvPr/>
          </p:nvSpPr>
          <p:spPr>
            <a:xfrm>
              <a:off x="5285239" y="2333299"/>
              <a:ext cx="27230" cy="23346"/>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4"/>
            <p:cNvSpPr/>
            <p:nvPr/>
          </p:nvSpPr>
          <p:spPr>
            <a:xfrm>
              <a:off x="5251893" y="2333299"/>
              <a:ext cx="27317" cy="23346"/>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4"/>
            <p:cNvSpPr/>
            <p:nvPr/>
          </p:nvSpPr>
          <p:spPr>
            <a:xfrm>
              <a:off x="5218537" y="2333299"/>
              <a:ext cx="27317" cy="23346"/>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4"/>
            <p:cNvSpPr/>
            <p:nvPr/>
          </p:nvSpPr>
          <p:spPr>
            <a:xfrm>
              <a:off x="5518523" y="2766589"/>
              <a:ext cx="27317" cy="23346"/>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4"/>
            <p:cNvSpPr/>
            <p:nvPr/>
          </p:nvSpPr>
          <p:spPr>
            <a:xfrm>
              <a:off x="5518523" y="2733244"/>
              <a:ext cx="27317" cy="23379"/>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4"/>
            <p:cNvSpPr/>
            <p:nvPr/>
          </p:nvSpPr>
          <p:spPr>
            <a:xfrm>
              <a:off x="5551868" y="2666630"/>
              <a:ext cx="27317" cy="23313"/>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4"/>
            <p:cNvSpPr/>
            <p:nvPr/>
          </p:nvSpPr>
          <p:spPr>
            <a:xfrm>
              <a:off x="5551868" y="2633274"/>
              <a:ext cx="27317" cy="23346"/>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4"/>
            <p:cNvSpPr/>
            <p:nvPr/>
          </p:nvSpPr>
          <p:spPr>
            <a:xfrm>
              <a:off x="5485255" y="2633274"/>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4"/>
            <p:cNvSpPr/>
            <p:nvPr/>
          </p:nvSpPr>
          <p:spPr>
            <a:xfrm>
              <a:off x="5485255" y="2566573"/>
              <a:ext cx="27230" cy="2339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4"/>
            <p:cNvSpPr/>
            <p:nvPr/>
          </p:nvSpPr>
          <p:spPr>
            <a:xfrm>
              <a:off x="5451909" y="2766589"/>
              <a:ext cx="27230" cy="23346"/>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4"/>
            <p:cNvSpPr/>
            <p:nvPr/>
          </p:nvSpPr>
          <p:spPr>
            <a:xfrm>
              <a:off x="5451909" y="2733244"/>
              <a:ext cx="27230" cy="23379"/>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4"/>
            <p:cNvSpPr/>
            <p:nvPr/>
          </p:nvSpPr>
          <p:spPr>
            <a:xfrm>
              <a:off x="5451909" y="2699888"/>
              <a:ext cx="27230" cy="2339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4"/>
            <p:cNvSpPr/>
            <p:nvPr/>
          </p:nvSpPr>
          <p:spPr>
            <a:xfrm>
              <a:off x="5418586" y="2766589"/>
              <a:ext cx="27284" cy="2339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4"/>
            <p:cNvSpPr/>
            <p:nvPr/>
          </p:nvSpPr>
          <p:spPr>
            <a:xfrm>
              <a:off x="5418586" y="2733244"/>
              <a:ext cx="27284" cy="23379"/>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4"/>
            <p:cNvSpPr/>
            <p:nvPr/>
          </p:nvSpPr>
          <p:spPr>
            <a:xfrm>
              <a:off x="5518523" y="2833290"/>
              <a:ext cx="27317" cy="23302"/>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4"/>
            <p:cNvSpPr/>
            <p:nvPr/>
          </p:nvSpPr>
          <p:spPr>
            <a:xfrm>
              <a:off x="5485255" y="2833290"/>
              <a:ext cx="27230" cy="233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4"/>
            <p:cNvSpPr/>
            <p:nvPr/>
          </p:nvSpPr>
          <p:spPr>
            <a:xfrm>
              <a:off x="5451909" y="2833290"/>
              <a:ext cx="27230" cy="233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4"/>
            <p:cNvSpPr/>
            <p:nvPr/>
          </p:nvSpPr>
          <p:spPr>
            <a:xfrm>
              <a:off x="5418553" y="2833290"/>
              <a:ext cx="27295" cy="23324"/>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4"/>
            <p:cNvSpPr/>
            <p:nvPr/>
          </p:nvSpPr>
          <p:spPr>
            <a:xfrm>
              <a:off x="5385296" y="2833290"/>
              <a:ext cx="27197" cy="23324"/>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4"/>
            <p:cNvSpPr/>
            <p:nvPr/>
          </p:nvSpPr>
          <p:spPr>
            <a:xfrm>
              <a:off x="5385296" y="2799945"/>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4"/>
            <p:cNvSpPr/>
            <p:nvPr/>
          </p:nvSpPr>
          <p:spPr>
            <a:xfrm>
              <a:off x="5351940" y="2799945"/>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4"/>
            <p:cNvSpPr/>
            <p:nvPr/>
          </p:nvSpPr>
          <p:spPr>
            <a:xfrm>
              <a:off x="5351885" y="2766589"/>
              <a:ext cx="27284" cy="23346"/>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4"/>
            <p:cNvSpPr/>
            <p:nvPr/>
          </p:nvSpPr>
          <p:spPr>
            <a:xfrm>
              <a:off x="5318529" y="2766589"/>
              <a:ext cx="27284" cy="23346"/>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4"/>
            <p:cNvSpPr/>
            <p:nvPr/>
          </p:nvSpPr>
          <p:spPr>
            <a:xfrm>
              <a:off x="5318529" y="2733244"/>
              <a:ext cx="27284" cy="23379"/>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4"/>
            <p:cNvSpPr/>
            <p:nvPr/>
          </p:nvSpPr>
          <p:spPr>
            <a:xfrm>
              <a:off x="5285184" y="2733244"/>
              <a:ext cx="27284" cy="23379"/>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4"/>
            <p:cNvSpPr/>
            <p:nvPr/>
          </p:nvSpPr>
          <p:spPr>
            <a:xfrm>
              <a:off x="5285184" y="2699888"/>
              <a:ext cx="27284" cy="23412"/>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4"/>
            <p:cNvSpPr/>
            <p:nvPr/>
          </p:nvSpPr>
          <p:spPr>
            <a:xfrm>
              <a:off x="5351885" y="2699888"/>
              <a:ext cx="27284" cy="2339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4"/>
            <p:cNvSpPr/>
            <p:nvPr/>
          </p:nvSpPr>
          <p:spPr>
            <a:xfrm>
              <a:off x="5318595" y="2666630"/>
              <a:ext cx="27219" cy="23346"/>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4"/>
            <p:cNvSpPr/>
            <p:nvPr/>
          </p:nvSpPr>
          <p:spPr>
            <a:xfrm>
              <a:off x="5285239" y="2633274"/>
              <a:ext cx="27230" cy="23346"/>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4"/>
            <p:cNvSpPr/>
            <p:nvPr/>
          </p:nvSpPr>
          <p:spPr>
            <a:xfrm>
              <a:off x="6085226" y="1933267"/>
              <a:ext cx="27306" cy="2333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4"/>
            <p:cNvSpPr/>
            <p:nvPr/>
          </p:nvSpPr>
          <p:spPr>
            <a:xfrm>
              <a:off x="6051958"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4"/>
            <p:cNvSpPr/>
            <p:nvPr/>
          </p:nvSpPr>
          <p:spPr>
            <a:xfrm>
              <a:off x="6051958"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4"/>
            <p:cNvSpPr/>
            <p:nvPr/>
          </p:nvSpPr>
          <p:spPr>
            <a:xfrm>
              <a:off x="6018612" y="1933267"/>
              <a:ext cx="27219" cy="2333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4"/>
            <p:cNvSpPr/>
            <p:nvPr/>
          </p:nvSpPr>
          <p:spPr>
            <a:xfrm>
              <a:off x="6018612" y="1899911"/>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4"/>
            <p:cNvSpPr/>
            <p:nvPr/>
          </p:nvSpPr>
          <p:spPr>
            <a:xfrm>
              <a:off x="5985256" y="1966612"/>
              <a:ext cx="27317" cy="23302"/>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4"/>
            <p:cNvSpPr/>
            <p:nvPr/>
          </p:nvSpPr>
          <p:spPr>
            <a:xfrm>
              <a:off x="5985256" y="1899911"/>
              <a:ext cx="27317" cy="23346"/>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4"/>
            <p:cNvSpPr/>
            <p:nvPr/>
          </p:nvSpPr>
          <p:spPr>
            <a:xfrm>
              <a:off x="5951911" y="1966612"/>
              <a:ext cx="27306" cy="23302"/>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4"/>
            <p:cNvSpPr/>
            <p:nvPr/>
          </p:nvSpPr>
          <p:spPr>
            <a:xfrm>
              <a:off x="5951911" y="1899911"/>
              <a:ext cx="27306" cy="23346"/>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4"/>
            <p:cNvSpPr/>
            <p:nvPr/>
          </p:nvSpPr>
          <p:spPr>
            <a:xfrm>
              <a:off x="5918643" y="1999870"/>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4"/>
            <p:cNvSpPr/>
            <p:nvPr/>
          </p:nvSpPr>
          <p:spPr>
            <a:xfrm>
              <a:off x="5918643" y="1966612"/>
              <a:ext cx="27230" cy="233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4"/>
            <p:cNvSpPr/>
            <p:nvPr/>
          </p:nvSpPr>
          <p:spPr>
            <a:xfrm>
              <a:off x="5918643" y="1899911"/>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4"/>
            <p:cNvSpPr/>
            <p:nvPr/>
          </p:nvSpPr>
          <p:spPr>
            <a:xfrm>
              <a:off x="5918643"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4"/>
            <p:cNvSpPr/>
            <p:nvPr/>
          </p:nvSpPr>
          <p:spPr>
            <a:xfrm>
              <a:off x="5885298" y="2033226"/>
              <a:ext cx="27219" cy="23346"/>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4"/>
            <p:cNvSpPr/>
            <p:nvPr/>
          </p:nvSpPr>
          <p:spPr>
            <a:xfrm>
              <a:off x="5885298" y="1999870"/>
              <a:ext cx="27219" cy="2339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4"/>
            <p:cNvSpPr/>
            <p:nvPr/>
          </p:nvSpPr>
          <p:spPr>
            <a:xfrm>
              <a:off x="5885298" y="1966612"/>
              <a:ext cx="27219" cy="233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4"/>
            <p:cNvSpPr/>
            <p:nvPr/>
          </p:nvSpPr>
          <p:spPr>
            <a:xfrm>
              <a:off x="5885298"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4"/>
            <p:cNvSpPr/>
            <p:nvPr/>
          </p:nvSpPr>
          <p:spPr>
            <a:xfrm>
              <a:off x="5851854" y="2066582"/>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4"/>
            <p:cNvSpPr/>
            <p:nvPr/>
          </p:nvSpPr>
          <p:spPr>
            <a:xfrm>
              <a:off x="5851854" y="2033226"/>
              <a:ext cx="27317" cy="23346"/>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4"/>
            <p:cNvSpPr/>
            <p:nvPr/>
          </p:nvSpPr>
          <p:spPr>
            <a:xfrm>
              <a:off x="5851854" y="1966612"/>
              <a:ext cx="27317" cy="23302"/>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4"/>
            <p:cNvSpPr/>
            <p:nvPr/>
          </p:nvSpPr>
          <p:spPr>
            <a:xfrm>
              <a:off x="5851854" y="1866555"/>
              <a:ext cx="27317" cy="2339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4"/>
            <p:cNvSpPr/>
            <p:nvPr/>
          </p:nvSpPr>
          <p:spPr>
            <a:xfrm>
              <a:off x="5818596" y="2099927"/>
              <a:ext cx="27219" cy="23313"/>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4"/>
            <p:cNvSpPr/>
            <p:nvPr/>
          </p:nvSpPr>
          <p:spPr>
            <a:xfrm>
              <a:off x="5818596" y="2066582"/>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4"/>
            <p:cNvSpPr/>
            <p:nvPr/>
          </p:nvSpPr>
          <p:spPr>
            <a:xfrm>
              <a:off x="5818596" y="1999870"/>
              <a:ext cx="27219" cy="2339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4"/>
            <p:cNvSpPr/>
            <p:nvPr/>
          </p:nvSpPr>
          <p:spPr>
            <a:xfrm>
              <a:off x="5818596" y="1966612"/>
              <a:ext cx="27219" cy="23302"/>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4"/>
            <p:cNvSpPr/>
            <p:nvPr/>
          </p:nvSpPr>
          <p:spPr>
            <a:xfrm>
              <a:off x="5818596" y="1866555"/>
              <a:ext cx="27219" cy="2339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4"/>
            <p:cNvSpPr/>
            <p:nvPr/>
          </p:nvSpPr>
          <p:spPr>
            <a:xfrm>
              <a:off x="5785240" y="1999870"/>
              <a:ext cx="27230" cy="2339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4"/>
            <p:cNvSpPr/>
            <p:nvPr/>
          </p:nvSpPr>
          <p:spPr>
            <a:xfrm>
              <a:off x="5785240" y="1866555"/>
              <a:ext cx="27230" cy="2339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4"/>
            <p:cNvSpPr/>
            <p:nvPr/>
          </p:nvSpPr>
          <p:spPr>
            <a:xfrm>
              <a:off x="5751895" y="1999870"/>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4"/>
            <p:cNvSpPr/>
            <p:nvPr/>
          </p:nvSpPr>
          <p:spPr>
            <a:xfrm>
              <a:off x="5751895"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4"/>
            <p:cNvSpPr/>
            <p:nvPr/>
          </p:nvSpPr>
          <p:spPr>
            <a:xfrm>
              <a:off x="5751895" y="1833210"/>
              <a:ext cx="27219" cy="2339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4"/>
            <p:cNvSpPr/>
            <p:nvPr/>
          </p:nvSpPr>
          <p:spPr>
            <a:xfrm>
              <a:off x="5718539" y="1999870"/>
              <a:ext cx="27317" cy="2339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4"/>
            <p:cNvSpPr/>
            <p:nvPr/>
          </p:nvSpPr>
          <p:spPr>
            <a:xfrm>
              <a:off x="5718539" y="1833210"/>
              <a:ext cx="27317" cy="2339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4"/>
            <p:cNvSpPr/>
            <p:nvPr/>
          </p:nvSpPr>
          <p:spPr>
            <a:xfrm>
              <a:off x="5685183" y="2299943"/>
              <a:ext cx="27317" cy="2339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4"/>
            <p:cNvSpPr/>
            <p:nvPr/>
          </p:nvSpPr>
          <p:spPr>
            <a:xfrm>
              <a:off x="5685183" y="2266598"/>
              <a:ext cx="27383" cy="23379"/>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4"/>
            <p:cNvSpPr/>
            <p:nvPr/>
          </p:nvSpPr>
          <p:spPr>
            <a:xfrm>
              <a:off x="5685183" y="2199897"/>
              <a:ext cx="27317" cy="2333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4"/>
            <p:cNvSpPr/>
            <p:nvPr/>
          </p:nvSpPr>
          <p:spPr>
            <a:xfrm>
              <a:off x="5685183" y="2066582"/>
              <a:ext cx="27317" cy="2333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4"/>
            <p:cNvSpPr/>
            <p:nvPr/>
          </p:nvSpPr>
          <p:spPr>
            <a:xfrm>
              <a:off x="5685183" y="1999870"/>
              <a:ext cx="27317" cy="2339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4"/>
            <p:cNvSpPr/>
            <p:nvPr/>
          </p:nvSpPr>
          <p:spPr>
            <a:xfrm>
              <a:off x="5685183" y="1866555"/>
              <a:ext cx="27317" cy="2339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4"/>
            <p:cNvSpPr/>
            <p:nvPr/>
          </p:nvSpPr>
          <p:spPr>
            <a:xfrm>
              <a:off x="5685183" y="1833210"/>
              <a:ext cx="27317" cy="2339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4"/>
            <p:cNvSpPr/>
            <p:nvPr/>
          </p:nvSpPr>
          <p:spPr>
            <a:xfrm>
              <a:off x="5651926"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4"/>
            <p:cNvSpPr/>
            <p:nvPr/>
          </p:nvSpPr>
          <p:spPr>
            <a:xfrm>
              <a:off x="5651926"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4"/>
            <p:cNvSpPr/>
            <p:nvPr/>
          </p:nvSpPr>
          <p:spPr>
            <a:xfrm>
              <a:off x="5651926" y="2133185"/>
              <a:ext cx="27230" cy="2339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4"/>
            <p:cNvSpPr/>
            <p:nvPr/>
          </p:nvSpPr>
          <p:spPr>
            <a:xfrm>
              <a:off x="5651926" y="2099927"/>
              <a:ext cx="27230" cy="23313"/>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4"/>
            <p:cNvSpPr/>
            <p:nvPr/>
          </p:nvSpPr>
          <p:spPr>
            <a:xfrm>
              <a:off x="5651926" y="2033226"/>
              <a:ext cx="27230" cy="23346"/>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4"/>
            <p:cNvSpPr/>
            <p:nvPr/>
          </p:nvSpPr>
          <p:spPr>
            <a:xfrm>
              <a:off x="5651926" y="1999870"/>
              <a:ext cx="27230" cy="2339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4"/>
            <p:cNvSpPr/>
            <p:nvPr/>
          </p:nvSpPr>
          <p:spPr>
            <a:xfrm>
              <a:off x="5651926"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4"/>
            <p:cNvSpPr/>
            <p:nvPr/>
          </p:nvSpPr>
          <p:spPr>
            <a:xfrm>
              <a:off x="5618580" y="2366644"/>
              <a:ext cx="27219" cy="23324"/>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4"/>
            <p:cNvSpPr/>
            <p:nvPr/>
          </p:nvSpPr>
          <p:spPr>
            <a:xfrm>
              <a:off x="5618580" y="2333299"/>
              <a:ext cx="27219" cy="23346"/>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4"/>
            <p:cNvSpPr/>
            <p:nvPr/>
          </p:nvSpPr>
          <p:spPr>
            <a:xfrm>
              <a:off x="5618580" y="2166541"/>
              <a:ext cx="27219" cy="2339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4"/>
            <p:cNvSpPr/>
            <p:nvPr/>
          </p:nvSpPr>
          <p:spPr>
            <a:xfrm>
              <a:off x="5618580" y="2133185"/>
              <a:ext cx="27219" cy="2339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4"/>
            <p:cNvSpPr/>
            <p:nvPr/>
          </p:nvSpPr>
          <p:spPr>
            <a:xfrm>
              <a:off x="5618580" y="2099927"/>
              <a:ext cx="27219" cy="23346"/>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4"/>
            <p:cNvSpPr/>
            <p:nvPr/>
          </p:nvSpPr>
          <p:spPr>
            <a:xfrm>
              <a:off x="5618580" y="2066582"/>
              <a:ext cx="27219" cy="2333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4"/>
            <p:cNvSpPr/>
            <p:nvPr/>
          </p:nvSpPr>
          <p:spPr>
            <a:xfrm>
              <a:off x="5618580" y="2033226"/>
              <a:ext cx="27219" cy="23346"/>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4"/>
            <p:cNvSpPr/>
            <p:nvPr/>
          </p:nvSpPr>
          <p:spPr>
            <a:xfrm>
              <a:off x="5618580" y="1866555"/>
              <a:ext cx="27219" cy="2339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4"/>
            <p:cNvSpPr/>
            <p:nvPr/>
          </p:nvSpPr>
          <p:spPr>
            <a:xfrm>
              <a:off x="5585224" y="2366644"/>
              <a:ext cx="27230" cy="23324"/>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4"/>
            <p:cNvSpPr/>
            <p:nvPr/>
          </p:nvSpPr>
          <p:spPr>
            <a:xfrm>
              <a:off x="5585224" y="2333299"/>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4"/>
            <p:cNvSpPr/>
            <p:nvPr/>
          </p:nvSpPr>
          <p:spPr>
            <a:xfrm>
              <a:off x="5585224" y="2199897"/>
              <a:ext cx="27230" cy="2333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4"/>
            <p:cNvSpPr/>
            <p:nvPr/>
          </p:nvSpPr>
          <p:spPr>
            <a:xfrm>
              <a:off x="5585224" y="1866555"/>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4"/>
            <p:cNvSpPr/>
            <p:nvPr/>
          </p:nvSpPr>
          <p:spPr>
            <a:xfrm>
              <a:off x="5551868" y="2299943"/>
              <a:ext cx="27317" cy="2339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4"/>
            <p:cNvSpPr/>
            <p:nvPr/>
          </p:nvSpPr>
          <p:spPr>
            <a:xfrm>
              <a:off x="5551868" y="2266598"/>
              <a:ext cx="27383" cy="23379"/>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4"/>
            <p:cNvSpPr/>
            <p:nvPr/>
          </p:nvSpPr>
          <p:spPr>
            <a:xfrm>
              <a:off x="5551868" y="2233242"/>
              <a:ext cx="27317" cy="23346"/>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4"/>
            <p:cNvSpPr/>
            <p:nvPr/>
          </p:nvSpPr>
          <p:spPr>
            <a:xfrm>
              <a:off x="5551868" y="2199897"/>
              <a:ext cx="27317" cy="2333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4"/>
            <p:cNvSpPr/>
            <p:nvPr/>
          </p:nvSpPr>
          <p:spPr>
            <a:xfrm>
              <a:off x="5551868" y="1866555"/>
              <a:ext cx="27317" cy="2339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4"/>
            <p:cNvSpPr/>
            <p:nvPr/>
          </p:nvSpPr>
          <p:spPr>
            <a:xfrm>
              <a:off x="5518523" y="2233242"/>
              <a:ext cx="27317" cy="23346"/>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4"/>
            <p:cNvSpPr/>
            <p:nvPr/>
          </p:nvSpPr>
          <p:spPr>
            <a:xfrm>
              <a:off x="5518523" y="1866555"/>
              <a:ext cx="27317" cy="2339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4"/>
            <p:cNvSpPr/>
            <p:nvPr/>
          </p:nvSpPr>
          <p:spPr>
            <a:xfrm>
              <a:off x="5485255" y="2366644"/>
              <a:ext cx="27230" cy="23324"/>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4"/>
            <p:cNvSpPr/>
            <p:nvPr/>
          </p:nvSpPr>
          <p:spPr>
            <a:xfrm>
              <a:off x="5485255"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4"/>
            <p:cNvSpPr/>
            <p:nvPr/>
          </p:nvSpPr>
          <p:spPr>
            <a:xfrm>
              <a:off x="5485255"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4"/>
            <p:cNvSpPr/>
            <p:nvPr/>
          </p:nvSpPr>
          <p:spPr>
            <a:xfrm>
              <a:off x="5485255" y="2233242"/>
              <a:ext cx="27230" cy="23346"/>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4"/>
            <p:cNvSpPr/>
            <p:nvPr/>
          </p:nvSpPr>
          <p:spPr>
            <a:xfrm>
              <a:off x="5485255"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4"/>
            <p:cNvSpPr/>
            <p:nvPr/>
          </p:nvSpPr>
          <p:spPr>
            <a:xfrm>
              <a:off x="5451909" y="2466614"/>
              <a:ext cx="27230" cy="23346"/>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4"/>
            <p:cNvSpPr/>
            <p:nvPr/>
          </p:nvSpPr>
          <p:spPr>
            <a:xfrm>
              <a:off x="5451909" y="2433258"/>
              <a:ext cx="27230" cy="2339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4"/>
            <p:cNvSpPr/>
            <p:nvPr/>
          </p:nvSpPr>
          <p:spPr>
            <a:xfrm>
              <a:off x="5451909" y="2399913"/>
              <a:ext cx="27230" cy="23379"/>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4"/>
            <p:cNvSpPr/>
            <p:nvPr/>
          </p:nvSpPr>
          <p:spPr>
            <a:xfrm>
              <a:off x="5451909" y="2366644"/>
              <a:ext cx="27230" cy="23324"/>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4"/>
            <p:cNvSpPr/>
            <p:nvPr/>
          </p:nvSpPr>
          <p:spPr>
            <a:xfrm>
              <a:off x="5451909" y="2299943"/>
              <a:ext cx="27230" cy="2339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4"/>
            <p:cNvSpPr/>
            <p:nvPr/>
          </p:nvSpPr>
          <p:spPr>
            <a:xfrm>
              <a:off x="5451909" y="2266598"/>
              <a:ext cx="27284" cy="23379"/>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4"/>
            <p:cNvSpPr/>
            <p:nvPr/>
          </p:nvSpPr>
          <p:spPr>
            <a:xfrm>
              <a:off x="5451909" y="1866555"/>
              <a:ext cx="27230" cy="2339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4"/>
            <p:cNvSpPr/>
            <p:nvPr/>
          </p:nvSpPr>
          <p:spPr>
            <a:xfrm>
              <a:off x="5418652" y="2466614"/>
              <a:ext cx="27219" cy="23346"/>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4"/>
            <p:cNvSpPr/>
            <p:nvPr/>
          </p:nvSpPr>
          <p:spPr>
            <a:xfrm>
              <a:off x="5418652" y="1866555"/>
              <a:ext cx="27219" cy="2339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4"/>
            <p:cNvSpPr/>
            <p:nvPr/>
          </p:nvSpPr>
          <p:spPr>
            <a:xfrm>
              <a:off x="5418586" y="1799952"/>
              <a:ext cx="27284" cy="23379"/>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4"/>
            <p:cNvSpPr/>
            <p:nvPr/>
          </p:nvSpPr>
          <p:spPr>
            <a:xfrm>
              <a:off x="5385296" y="2633274"/>
              <a:ext cx="27230" cy="23346"/>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4"/>
            <p:cNvSpPr/>
            <p:nvPr/>
          </p:nvSpPr>
          <p:spPr>
            <a:xfrm>
              <a:off x="5385296" y="2599929"/>
              <a:ext cx="27230" cy="23379"/>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4"/>
            <p:cNvSpPr/>
            <p:nvPr/>
          </p:nvSpPr>
          <p:spPr>
            <a:xfrm>
              <a:off x="5385296" y="2566573"/>
              <a:ext cx="27230" cy="2339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4"/>
            <p:cNvSpPr/>
            <p:nvPr/>
          </p:nvSpPr>
          <p:spPr>
            <a:xfrm>
              <a:off x="5385296" y="2466614"/>
              <a:ext cx="27230" cy="23346"/>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4"/>
            <p:cNvSpPr/>
            <p:nvPr/>
          </p:nvSpPr>
          <p:spPr>
            <a:xfrm>
              <a:off x="5385296" y="1866555"/>
              <a:ext cx="27230" cy="2339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4"/>
            <p:cNvSpPr/>
            <p:nvPr/>
          </p:nvSpPr>
          <p:spPr>
            <a:xfrm>
              <a:off x="5385230" y="1799952"/>
              <a:ext cx="27295" cy="23379"/>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4"/>
            <p:cNvSpPr/>
            <p:nvPr/>
          </p:nvSpPr>
          <p:spPr>
            <a:xfrm>
              <a:off x="5351940" y="2599929"/>
              <a:ext cx="27230" cy="23379"/>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4"/>
            <p:cNvSpPr/>
            <p:nvPr/>
          </p:nvSpPr>
          <p:spPr>
            <a:xfrm>
              <a:off x="5351940" y="2533315"/>
              <a:ext cx="27230" cy="23313"/>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4"/>
            <p:cNvSpPr/>
            <p:nvPr/>
          </p:nvSpPr>
          <p:spPr>
            <a:xfrm>
              <a:off x="5351940" y="2499959"/>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4"/>
            <p:cNvSpPr/>
            <p:nvPr/>
          </p:nvSpPr>
          <p:spPr>
            <a:xfrm>
              <a:off x="5351940" y="1866555"/>
              <a:ext cx="27230" cy="2339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4"/>
            <p:cNvSpPr/>
            <p:nvPr/>
          </p:nvSpPr>
          <p:spPr>
            <a:xfrm>
              <a:off x="5351940" y="1833210"/>
              <a:ext cx="27230" cy="2339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4"/>
            <p:cNvSpPr/>
            <p:nvPr/>
          </p:nvSpPr>
          <p:spPr>
            <a:xfrm>
              <a:off x="5351885" y="1799952"/>
              <a:ext cx="27284" cy="23379"/>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4"/>
            <p:cNvSpPr/>
            <p:nvPr/>
          </p:nvSpPr>
          <p:spPr>
            <a:xfrm>
              <a:off x="5318595" y="2599929"/>
              <a:ext cx="27219" cy="23379"/>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4"/>
            <p:cNvSpPr/>
            <p:nvPr/>
          </p:nvSpPr>
          <p:spPr>
            <a:xfrm>
              <a:off x="5318595" y="2566573"/>
              <a:ext cx="27219" cy="2339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4"/>
            <p:cNvSpPr/>
            <p:nvPr/>
          </p:nvSpPr>
          <p:spPr>
            <a:xfrm>
              <a:off x="5318529" y="1799952"/>
              <a:ext cx="27284" cy="2333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4"/>
            <p:cNvSpPr/>
            <p:nvPr/>
          </p:nvSpPr>
          <p:spPr>
            <a:xfrm>
              <a:off x="5285239" y="2566573"/>
              <a:ext cx="27230" cy="2339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4"/>
            <p:cNvSpPr/>
            <p:nvPr/>
          </p:nvSpPr>
          <p:spPr>
            <a:xfrm>
              <a:off x="5285239" y="2533315"/>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4"/>
            <p:cNvSpPr/>
            <p:nvPr/>
          </p:nvSpPr>
          <p:spPr>
            <a:xfrm>
              <a:off x="5285184" y="1799952"/>
              <a:ext cx="27284" cy="2333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4"/>
            <p:cNvSpPr/>
            <p:nvPr/>
          </p:nvSpPr>
          <p:spPr>
            <a:xfrm>
              <a:off x="5251893" y="2533315"/>
              <a:ext cx="27317" cy="23313"/>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4"/>
            <p:cNvSpPr/>
            <p:nvPr/>
          </p:nvSpPr>
          <p:spPr>
            <a:xfrm>
              <a:off x="5251893" y="2499959"/>
              <a:ext cx="27317" cy="23346"/>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4"/>
            <p:cNvSpPr/>
            <p:nvPr/>
          </p:nvSpPr>
          <p:spPr>
            <a:xfrm>
              <a:off x="5251893" y="1833210"/>
              <a:ext cx="27317" cy="2339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4"/>
            <p:cNvSpPr/>
            <p:nvPr/>
          </p:nvSpPr>
          <p:spPr>
            <a:xfrm>
              <a:off x="5251893" y="1799952"/>
              <a:ext cx="27317" cy="2333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4"/>
            <p:cNvSpPr/>
            <p:nvPr/>
          </p:nvSpPr>
          <p:spPr>
            <a:xfrm>
              <a:off x="5218537" y="2466614"/>
              <a:ext cx="27317" cy="23346"/>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4"/>
            <p:cNvSpPr/>
            <p:nvPr/>
          </p:nvSpPr>
          <p:spPr>
            <a:xfrm>
              <a:off x="5218537" y="1833210"/>
              <a:ext cx="27317" cy="2339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4"/>
            <p:cNvSpPr/>
            <p:nvPr/>
          </p:nvSpPr>
          <p:spPr>
            <a:xfrm>
              <a:off x="5185192" y="2499959"/>
              <a:ext cx="27219" cy="23346"/>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4"/>
            <p:cNvSpPr/>
            <p:nvPr/>
          </p:nvSpPr>
          <p:spPr>
            <a:xfrm>
              <a:off x="5185192" y="2466614"/>
              <a:ext cx="27219" cy="23346"/>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4"/>
            <p:cNvSpPr/>
            <p:nvPr/>
          </p:nvSpPr>
          <p:spPr>
            <a:xfrm>
              <a:off x="5185192" y="1833210"/>
              <a:ext cx="27219" cy="2339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4"/>
            <p:cNvSpPr/>
            <p:nvPr/>
          </p:nvSpPr>
          <p:spPr>
            <a:xfrm>
              <a:off x="5151836" y="2533315"/>
              <a:ext cx="27317" cy="23313"/>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4"/>
            <p:cNvSpPr/>
            <p:nvPr/>
          </p:nvSpPr>
          <p:spPr>
            <a:xfrm>
              <a:off x="5151836" y="2499959"/>
              <a:ext cx="27230" cy="23346"/>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4"/>
            <p:cNvSpPr/>
            <p:nvPr/>
          </p:nvSpPr>
          <p:spPr>
            <a:xfrm>
              <a:off x="5151836" y="1866555"/>
              <a:ext cx="27230" cy="23346"/>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4"/>
            <p:cNvSpPr/>
            <p:nvPr/>
          </p:nvSpPr>
          <p:spPr>
            <a:xfrm>
              <a:off x="5118491" y="2633274"/>
              <a:ext cx="27306" cy="23346"/>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4"/>
            <p:cNvSpPr/>
            <p:nvPr/>
          </p:nvSpPr>
          <p:spPr>
            <a:xfrm>
              <a:off x="5118491" y="2599929"/>
              <a:ext cx="27306" cy="23379"/>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4"/>
            <p:cNvSpPr/>
            <p:nvPr/>
          </p:nvSpPr>
          <p:spPr>
            <a:xfrm>
              <a:off x="5118491" y="2566573"/>
              <a:ext cx="27306" cy="2339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4"/>
            <p:cNvSpPr/>
            <p:nvPr/>
          </p:nvSpPr>
          <p:spPr>
            <a:xfrm>
              <a:off x="5118491" y="2533315"/>
              <a:ext cx="27306" cy="23313"/>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4"/>
            <p:cNvSpPr/>
            <p:nvPr/>
          </p:nvSpPr>
          <p:spPr>
            <a:xfrm>
              <a:off x="5118491" y="2499959"/>
              <a:ext cx="27306" cy="23346"/>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4"/>
            <p:cNvSpPr/>
            <p:nvPr/>
          </p:nvSpPr>
          <p:spPr>
            <a:xfrm>
              <a:off x="5118491" y="2466614"/>
              <a:ext cx="27306" cy="23346"/>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4"/>
            <p:cNvSpPr/>
            <p:nvPr/>
          </p:nvSpPr>
          <p:spPr>
            <a:xfrm>
              <a:off x="5118491" y="1899911"/>
              <a:ext cx="27306" cy="23346"/>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4"/>
            <p:cNvSpPr/>
            <p:nvPr/>
          </p:nvSpPr>
          <p:spPr>
            <a:xfrm>
              <a:off x="5118491" y="1866555"/>
              <a:ext cx="27306" cy="2339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4"/>
            <p:cNvSpPr/>
            <p:nvPr/>
          </p:nvSpPr>
          <p:spPr>
            <a:xfrm>
              <a:off x="5085223" y="2599929"/>
              <a:ext cx="27230" cy="23379"/>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4"/>
            <p:cNvSpPr/>
            <p:nvPr/>
          </p:nvSpPr>
          <p:spPr>
            <a:xfrm>
              <a:off x="5085223" y="2566573"/>
              <a:ext cx="27230" cy="2339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4"/>
            <p:cNvSpPr/>
            <p:nvPr/>
          </p:nvSpPr>
          <p:spPr>
            <a:xfrm>
              <a:off x="5085223" y="2533315"/>
              <a:ext cx="27230" cy="23313"/>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4"/>
            <p:cNvSpPr/>
            <p:nvPr/>
          </p:nvSpPr>
          <p:spPr>
            <a:xfrm>
              <a:off x="5085223" y="2499959"/>
              <a:ext cx="27230" cy="23346"/>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4"/>
            <p:cNvSpPr/>
            <p:nvPr/>
          </p:nvSpPr>
          <p:spPr>
            <a:xfrm>
              <a:off x="5085223" y="2466614"/>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4"/>
            <p:cNvSpPr/>
            <p:nvPr/>
          </p:nvSpPr>
          <p:spPr>
            <a:xfrm>
              <a:off x="5085223" y="2433258"/>
              <a:ext cx="27230" cy="2339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4"/>
            <p:cNvSpPr/>
            <p:nvPr/>
          </p:nvSpPr>
          <p:spPr>
            <a:xfrm>
              <a:off x="5085223" y="1933267"/>
              <a:ext cx="27230" cy="2333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4"/>
            <p:cNvSpPr/>
            <p:nvPr/>
          </p:nvSpPr>
          <p:spPr>
            <a:xfrm>
              <a:off x="5051877" y="2466614"/>
              <a:ext cx="27219" cy="23346"/>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4"/>
            <p:cNvSpPr/>
            <p:nvPr/>
          </p:nvSpPr>
          <p:spPr>
            <a:xfrm>
              <a:off x="5051877" y="2433258"/>
              <a:ext cx="27219" cy="2339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4"/>
            <p:cNvSpPr/>
            <p:nvPr/>
          </p:nvSpPr>
          <p:spPr>
            <a:xfrm>
              <a:off x="5051877"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4"/>
            <p:cNvSpPr/>
            <p:nvPr/>
          </p:nvSpPr>
          <p:spPr>
            <a:xfrm>
              <a:off x="5051877" y="1899911"/>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4"/>
            <p:cNvSpPr/>
            <p:nvPr/>
          </p:nvSpPr>
          <p:spPr>
            <a:xfrm>
              <a:off x="5051877" y="1866555"/>
              <a:ext cx="27219" cy="2339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4"/>
            <p:cNvSpPr/>
            <p:nvPr/>
          </p:nvSpPr>
          <p:spPr>
            <a:xfrm>
              <a:off x="5051877" y="1833210"/>
              <a:ext cx="27219" cy="2339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4"/>
            <p:cNvSpPr/>
            <p:nvPr/>
          </p:nvSpPr>
          <p:spPr>
            <a:xfrm>
              <a:off x="5018521" y="2433258"/>
              <a:ext cx="27230" cy="2339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4"/>
            <p:cNvSpPr/>
            <p:nvPr/>
          </p:nvSpPr>
          <p:spPr>
            <a:xfrm>
              <a:off x="5018521" y="1899911"/>
              <a:ext cx="27230" cy="23346"/>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4"/>
            <p:cNvSpPr/>
            <p:nvPr/>
          </p:nvSpPr>
          <p:spPr>
            <a:xfrm>
              <a:off x="5018521" y="1866555"/>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4"/>
            <p:cNvSpPr/>
            <p:nvPr/>
          </p:nvSpPr>
          <p:spPr>
            <a:xfrm>
              <a:off x="5018521" y="1799952"/>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4"/>
            <p:cNvSpPr/>
            <p:nvPr/>
          </p:nvSpPr>
          <p:spPr>
            <a:xfrm>
              <a:off x="4985176" y="2433258"/>
              <a:ext cx="27306" cy="2339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4"/>
            <p:cNvSpPr/>
            <p:nvPr/>
          </p:nvSpPr>
          <p:spPr>
            <a:xfrm>
              <a:off x="4985176" y="2399913"/>
              <a:ext cx="27306" cy="23379"/>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4"/>
            <p:cNvSpPr/>
            <p:nvPr/>
          </p:nvSpPr>
          <p:spPr>
            <a:xfrm>
              <a:off x="4985176" y="1899911"/>
              <a:ext cx="27306" cy="23346"/>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4"/>
            <p:cNvSpPr/>
            <p:nvPr/>
          </p:nvSpPr>
          <p:spPr>
            <a:xfrm>
              <a:off x="4985176" y="1866555"/>
              <a:ext cx="27306" cy="2339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4"/>
            <p:cNvSpPr/>
            <p:nvPr/>
          </p:nvSpPr>
          <p:spPr>
            <a:xfrm>
              <a:off x="4985176" y="1799952"/>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4"/>
            <p:cNvSpPr/>
            <p:nvPr/>
          </p:nvSpPr>
          <p:spPr>
            <a:xfrm>
              <a:off x="4985176" y="1733251"/>
              <a:ext cx="27306" cy="2333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4"/>
            <p:cNvSpPr/>
            <p:nvPr/>
          </p:nvSpPr>
          <p:spPr>
            <a:xfrm>
              <a:off x="4951820" y="2499959"/>
              <a:ext cx="27317" cy="23346"/>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4"/>
            <p:cNvSpPr/>
            <p:nvPr/>
          </p:nvSpPr>
          <p:spPr>
            <a:xfrm>
              <a:off x="4951820" y="2466614"/>
              <a:ext cx="27317" cy="23346"/>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4"/>
            <p:cNvSpPr/>
            <p:nvPr/>
          </p:nvSpPr>
          <p:spPr>
            <a:xfrm>
              <a:off x="4951820" y="2399913"/>
              <a:ext cx="27317" cy="23379"/>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4"/>
            <p:cNvSpPr/>
            <p:nvPr/>
          </p:nvSpPr>
          <p:spPr>
            <a:xfrm>
              <a:off x="4951820" y="1899911"/>
              <a:ext cx="27317" cy="23346"/>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4"/>
            <p:cNvSpPr/>
            <p:nvPr/>
          </p:nvSpPr>
          <p:spPr>
            <a:xfrm>
              <a:off x="4951820" y="1799952"/>
              <a:ext cx="27317" cy="2333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4"/>
            <p:cNvSpPr/>
            <p:nvPr/>
          </p:nvSpPr>
          <p:spPr>
            <a:xfrm>
              <a:off x="4918563" y="2533315"/>
              <a:ext cx="27219" cy="23313"/>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4"/>
            <p:cNvSpPr/>
            <p:nvPr/>
          </p:nvSpPr>
          <p:spPr>
            <a:xfrm>
              <a:off x="4918563" y="2499959"/>
              <a:ext cx="27219" cy="23346"/>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4"/>
            <p:cNvSpPr/>
            <p:nvPr/>
          </p:nvSpPr>
          <p:spPr>
            <a:xfrm>
              <a:off x="4918563" y="2466614"/>
              <a:ext cx="27219" cy="23346"/>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4"/>
            <p:cNvSpPr/>
            <p:nvPr/>
          </p:nvSpPr>
          <p:spPr>
            <a:xfrm>
              <a:off x="4918563" y="2366644"/>
              <a:ext cx="27219" cy="23324"/>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4"/>
            <p:cNvSpPr/>
            <p:nvPr/>
          </p:nvSpPr>
          <p:spPr>
            <a:xfrm>
              <a:off x="4918563" y="1933267"/>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4"/>
            <p:cNvSpPr/>
            <p:nvPr/>
          </p:nvSpPr>
          <p:spPr>
            <a:xfrm>
              <a:off x="4918563" y="1899911"/>
              <a:ext cx="27219" cy="23346"/>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4"/>
            <p:cNvSpPr/>
            <p:nvPr/>
          </p:nvSpPr>
          <p:spPr>
            <a:xfrm>
              <a:off x="4918563" y="1833210"/>
              <a:ext cx="27219" cy="2339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4"/>
            <p:cNvSpPr/>
            <p:nvPr/>
          </p:nvSpPr>
          <p:spPr>
            <a:xfrm>
              <a:off x="4918563" y="1733251"/>
              <a:ext cx="27219" cy="2333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4"/>
            <p:cNvSpPr/>
            <p:nvPr/>
          </p:nvSpPr>
          <p:spPr>
            <a:xfrm>
              <a:off x="4885207" y="2566573"/>
              <a:ext cx="27230" cy="2339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4"/>
            <p:cNvSpPr/>
            <p:nvPr/>
          </p:nvSpPr>
          <p:spPr>
            <a:xfrm>
              <a:off x="4885207" y="2533315"/>
              <a:ext cx="27230" cy="23313"/>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4"/>
            <p:cNvSpPr/>
            <p:nvPr/>
          </p:nvSpPr>
          <p:spPr>
            <a:xfrm>
              <a:off x="4885207" y="2466614"/>
              <a:ext cx="27230" cy="23346"/>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4"/>
            <p:cNvSpPr/>
            <p:nvPr/>
          </p:nvSpPr>
          <p:spPr>
            <a:xfrm>
              <a:off x="4885207" y="2433258"/>
              <a:ext cx="27230" cy="2339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4"/>
            <p:cNvSpPr/>
            <p:nvPr/>
          </p:nvSpPr>
          <p:spPr>
            <a:xfrm>
              <a:off x="4885207" y="2366644"/>
              <a:ext cx="27230" cy="23324"/>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4"/>
            <p:cNvSpPr/>
            <p:nvPr/>
          </p:nvSpPr>
          <p:spPr>
            <a:xfrm>
              <a:off x="4885207" y="1933267"/>
              <a:ext cx="27230" cy="2333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4"/>
            <p:cNvSpPr/>
            <p:nvPr/>
          </p:nvSpPr>
          <p:spPr>
            <a:xfrm>
              <a:off x="4885207" y="1866555"/>
              <a:ext cx="27230" cy="2339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4"/>
            <p:cNvSpPr/>
            <p:nvPr/>
          </p:nvSpPr>
          <p:spPr>
            <a:xfrm>
              <a:off x="4885207" y="1833210"/>
              <a:ext cx="27230" cy="2339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4"/>
            <p:cNvSpPr/>
            <p:nvPr/>
          </p:nvSpPr>
          <p:spPr>
            <a:xfrm>
              <a:off x="4851861" y="256657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4"/>
            <p:cNvSpPr/>
            <p:nvPr/>
          </p:nvSpPr>
          <p:spPr>
            <a:xfrm>
              <a:off x="4851861" y="2433258"/>
              <a:ext cx="27219" cy="2339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4"/>
            <p:cNvSpPr/>
            <p:nvPr/>
          </p:nvSpPr>
          <p:spPr>
            <a:xfrm>
              <a:off x="4851861" y="2399913"/>
              <a:ext cx="27219" cy="23379"/>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4"/>
            <p:cNvSpPr/>
            <p:nvPr/>
          </p:nvSpPr>
          <p:spPr>
            <a:xfrm>
              <a:off x="4851861" y="2366644"/>
              <a:ext cx="27219" cy="23324"/>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4"/>
            <p:cNvSpPr/>
            <p:nvPr/>
          </p:nvSpPr>
          <p:spPr>
            <a:xfrm>
              <a:off x="4851861" y="1933267"/>
              <a:ext cx="27219" cy="2333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4"/>
            <p:cNvSpPr/>
            <p:nvPr/>
          </p:nvSpPr>
          <p:spPr>
            <a:xfrm>
              <a:off x="4851861" y="1766596"/>
              <a:ext cx="27219" cy="23346"/>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4"/>
            <p:cNvSpPr/>
            <p:nvPr/>
          </p:nvSpPr>
          <p:spPr>
            <a:xfrm>
              <a:off x="4818505" y="2566573"/>
              <a:ext cx="27317" cy="2339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4"/>
            <p:cNvSpPr/>
            <p:nvPr/>
          </p:nvSpPr>
          <p:spPr>
            <a:xfrm>
              <a:off x="4818505" y="2533315"/>
              <a:ext cx="27317" cy="23313"/>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4"/>
            <p:cNvSpPr/>
            <p:nvPr/>
          </p:nvSpPr>
          <p:spPr>
            <a:xfrm>
              <a:off x="4818505" y="2499959"/>
              <a:ext cx="27317" cy="23346"/>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4"/>
            <p:cNvSpPr/>
            <p:nvPr/>
          </p:nvSpPr>
          <p:spPr>
            <a:xfrm>
              <a:off x="4818505" y="2399913"/>
              <a:ext cx="27317" cy="23379"/>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4"/>
            <p:cNvSpPr/>
            <p:nvPr/>
          </p:nvSpPr>
          <p:spPr>
            <a:xfrm>
              <a:off x="4818505" y="2366644"/>
              <a:ext cx="27317" cy="23324"/>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4"/>
            <p:cNvSpPr/>
            <p:nvPr/>
          </p:nvSpPr>
          <p:spPr>
            <a:xfrm>
              <a:off x="4818505" y="2333299"/>
              <a:ext cx="27317" cy="23346"/>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4"/>
            <p:cNvSpPr/>
            <p:nvPr/>
          </p:nvSpPr>
          <p:spPr>
            <a:xfrm>
              <a:off x="4785149" y="2499959"/>
              <a:ext cx="27317" cy="23346"/>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4"/>
            <p:cNvSpPr/>
            <p:nvPr/>
          </p:nvSpPr>
          <p:spPr>
            <a:xfrm>
              <a:off x="4785149" y="2466614"/>
              <a:ext cx="27317" cy="23346"/>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4"/>
            <p:cNvSpPr/>
            <p:nvPr/>
          </p:nvSpPr>
          <p:spPr>
            <a:xfrm>
              <a:off x="4785149" y="2433258"/>
              <a:ext cx="27317" cy="2339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4"/>
            <p:cNvSpPr/>
            <p:nvPr/>
          </p:nvSpPr>
          <p:spPr>
            <a:xfrm>
              <a:off x="4785149" y="2399913"/>
              <a:ext cx="27317" cy="23379"/>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4"/>
            <p:cNvSpPr/>
            <p:nvPr/>
          </p:nvSpPr>
          <p:spPr>
            <a:xfrm>
              <a:off x="4751892" y="2433258"/>
              <a:ext cx="27230" cy="2339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4"/>
            <p:cNvSpPr/>
            <p:nvPr/>
          </p:nvSpPr>
          <p:spPr>
            <a:xfrm>
              <a:off x="4751892" y="2399913"/>
              <a:ext cx="27230" cy="23379"/>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4"/>
            <p:cNvSpPr/>
            <p:nvPr/>
          </p:nvSpPr>
          <p:spPr>
            <a:xfrm>
              <a:off x="4751892" y="2366644"/>
              <a:ext cx="27230" cy="23324"/>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4"/>
            <p:cNvSpPr/>
            <p:nvPr/>
          </p:nvSpPr>
          <p:spPr>
            <a:xfrm>
              <a:off x="4751892" y="2333299"/>
              <a:ext cx="27230" cy="23346"/>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4"/>
            <p:cNvSpPr/>
            <p:nvPr/>
          </p:nvSpPr>
          <p:spPr>
            <a:xfrm>
              <a:off x="4751892" y="2299943"/>
              <a:ext cx="27230" cy="2339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4"/>
            <p:cNvSpPr/>
            <p:nvPr/>
          </p:nvSpPr>
          <p:spPr>
            <a:xfrm>
              <a:off x="4751892" y="2266598"/>
              <a:ext cx="27284" cy="23379"/>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4"/>
            <p:cNvSpPr/>
            <p:nvPr/>
          </p:nvSpPr>
          <p:spPr>
            <a:xfrm>
              <a:off x="4718547" y="2366644"/>
              <a:ext cx="27219" cy="23324"/>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4"/>
            <p:cNvSpPr/>
            <p:nvPr/>
          </p:nvSpPr>
          <p:spPr>
            <a:xfrm>
              <a:off x="4718547" y="2299943"/>
              <a:ext cx="27219" cy="2339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4"/>
            <p:cNvSpPr/>
            <p:nvPr/>
          </p:nvSpPr>
          <p:spPr>
            <a:xfrm>
              <a:off x="4718547" y="2266598"/>
              <a:ext cx="27284" cy="23379"/>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4"/>
            <p:cNvSpPr/>
            <p:nvPr/>
          </p:nvSpPr>
          <p:spPr>
            <a:xfrm>
              <a:off x="4685191" y="2299943"/>
              <a:ext cx="27317" cy="2339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4"/>
            <p:cNvSpPr/>
            <p:nvPr/>
          </p:nvSpPr>
          <p:spPr>
            <a:xfrm>
              <a:off x="4685191" y="2266598"/>
              <a:ext cx="27284" cy="23379"/>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1" name="Shape 6371"/>
        <p:cNvGrpSpPr/>
        <p:nvPr/>
      </p:nvGrpSpPr>
      <p:grpSpPr>
        <a:xfrm>
          <a:off x="0" y="0"/>
          <a:ext cx="0" cy="0"/>
          <a:chOff x="0" y="0"/>
          <a:chExt cx="0" cy="0"/>
        </a:xfrm>
      </p:grpSpPr>
      <p:sp>
        <p:nvSpPr>
          <p:cNvPr id="6372" name="Google Shape;6372;p55"/>
          <p:cNvSpPr txBox="1"/>
          <p:nvPr>
            <p:ph type="title"/>
          </p:nvPr>
        </p:nvSpPr>
        <p:spPr>
          <a:xfrm>
            <a:off x="2150250" y="338525"/>
            <a:ext cx="4843500" cy="114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WHICH OF THIS OPTIONS IS CORRECT?</a:t>
            </a:r>
            <a:endParaRPr/>
          </a:p>
        </p:txBody>
      </p:sp>
      <p:sp>
        <p:nvSpPr>
          <p:cNvPr id="6373" name="Google Shape;6373;p55"/>
          <p:cNvSpPr txBox="1"/>
          <p:nvPr>
            <p:ph idx="4" type="subTitle"/>
          </p:nvPr>
        </p:nvSpPr>
        <p:spPr>
          <a:xfrm>
            <a:off x="723900" y="3370740"/>
            <a:ext cx="2480100" cy="105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t>
            </a:r>
            <a:r>
              <a:rPr lang="en"/>
              <a:t>s the closest planet to the Sun and the smallest one in the Solar System. It’s only a bit larger than our Moon</a:t>
            </a:r>
            <a:endParaRPr/>
          </a:p>
        </p:txBody>
      </p:sp>
      <p:sp>
        <p:nvSpPr>
          <p:cNvPr id="6374" name="Google Shape;6374;p55"/>
          <p:cNvSpPr txBox="1"/>
          <p:nvPr>
            <p:ph idx="5" type="subTitle"/>
          </p:nvPr>
        </p:nvSpPr>
        <p:spPr>
          <a:xfrm>
            <a:off x="3331950" y="3370740"/>
            <a:ext cx="2480100" cy="105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in our Solar System. Jupiter is the fourth-brightest object </a:t>
            </a:r>
            <a:endParaRPr/>
          </a:p>
        </p:txBody>
      </p:sp>
      <p:sp>
        <p:nvSpPr>
          <p:cNvPr id="6375" name="Google Shape;6375;p55"/>
          <p:cNvSpPr txBox="1"/>
          <p:nvPr>
            <p:ph idx="6" type="subTitle"/>
          </p:nvPr>
        </p:nvSpPr>
        <p:spPr>
          <a:xfrm>
            <a:off x="5940000" y="3370740"/>
            <a:ext cx="2480100" cy="105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t>
            </a:r>
            <a:r>
              <a:rPr lang="en"/>
              <a:t>as a beautiful name and is the second planet from the Sun. It’s terribly hot, even hotter than Mercury</a:t>
            </a:r>
            <a:endParaRPr/>
          </a:p>
        </p:txBody>
      </p:sp>
      <p:grpSp>
        <p:nvGrpSpPr>
          <p:cNvPr id="6376" name="Google Shape;6376;p55"/>
          <p:cNvGrpSpPr/>
          <p:nvPr/>
        </p:nvGrpSpPr>
        <p:grpSpPr>
          <a:xfrm>
            <a:off x="852900" y="1715499"/>
            <a:ext cx="2222100" cy="1579257"/>
            <a:chOff x="852900" y="1606745"/>
            <a:chExt cx="2222100" cy="1579257"/>
          </a:xfrm>
        </p:grpSpPr>
        <p:sp>
          <p:nvSpPr>
            <p:cNvPr id="6377" name="Google Shape;6377;p55"/>
            <p:cNvSpPr/>
            <p:nvPr/>
          </p:nvSpPr>
          <p:spPr>
            <a:xfrm>
              <a:off x="2027645" y="1606745"/>
              <a:ext cx="38782" cy="44427"/>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5"/>
            <p:cNvSpPr/>
            <p:nvPr/>
          </p:nvSpPr>
          <p:spPr>
            <a:xfrm>
              <a:off x="2193818" y="1772918"/>
              <a:ext cx="39027" cy="44673"/>
            </a:xfrm>
            <a:custGeom>
              <a:rect b="b" l="l" r="r" t="t"/>
              <a:pathLst>
                <a:path extrusionOk="0" h="182" w="159">
                  <a:moveTo>
                    <a:pt x="68" y="0"/>
                  </a:moveTo>
                  <a:cubicBezTo>
                    <a:pt x="23" y="0"/>
                    <a:pt x="1" y="46"/>
                    <a:pt x="1" y="91"/>
                  </a:cubicBezTo>
                  <a:cubicBezTo>
                    <a:pt x="1" y="136"/>
                    <a:pt x="23" y="181"/>
                    <a:pt x="68" y="181"/>
                  </a:cubicBezTo>
                  <a:cubicBezTo>
                    <a:pt x="136" y="181"/>
                    <a:pt x="158" y="136"/>
                    <a:pt x="158" y="91"/>
                  </a:cubicBezTo>
                  <a:cubicBezTo>
                    <a:pt x="158" y="46"/>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5"/>
            <p:cNvSpPr/>
            <p:nvPr/>
          </p:nvSpPr>
          <p:spPr>
            <a:xfrm>
              <a:off x="2027645" y="1772918"/>
              <a:ext cx="38782" cy="44673"/>
            </a:xfrm>
            <a:custGeom>
              <a:rect b="b" l="l" r="r" t="t"/>
              <a:pathLst>
                <a:path extrusionOk="0" h="182" w="158">
                  <a:moveTo>
                    <a:pt x="91" y="0"/>
                  </a:moveTo>
                  <a:cubicBezTo>
                    <a:pt x="22" y="0"/>
                    <a:pt x="1" y="46"/>
                    <a:pt x="1" y="91"/>
                  </a:cubicBezTo>
                  <a:cubicBezTo>
                    <a:pt x="1" y="136"/>
                    <a:pt x="22" y="181"/>
                    <a:pt x="91" y="181"/>
                  </a:cubicBezTo>
                  <a:cubicBezTo>
                    <a:pt x="136" y="181"/>
                    <a:pt x="158" y="136"/>
                    <a:pt x="158" y="91"/>
                  </a:cubicBezTo>
                  <a:cubicBezTo>
                    <a:pt x="158" y="46"/>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5"/>
            <p:cNvSpPr/>
            <p:nvPr/>
          </p:nvSpPr>
          <p:spPr>
            <a:xfrm>
              <a:off x="2354345" y="1939091"/>
              <a:ext cx="44673" cy="44673"/>
            </a:xfrm>
            <a:custGeom>
              <a:rect b="b" l="l" r="r" t="t"/>
              <a:pathLst>
                <a:path extrusionOk="0" h="182" w="182">
                  <a:moveTo>
                    <a:pt x="91" y="1"/>
                  </a:moveTo>
                  <a:cubicBezTo>
                    <a:pt x="46" y="1"/>
                    <a:pt x="1" y="46"/>
                    <a:pt x="1" y="91"/>
                  </a:cubicBezTo>
                  <a:cubicBezTo>
                    <a:pt x="1" y="136"/>
                    <a:pt x="46" y="181"/>
                    <a:pt x="91" y="181"/>
                  </a:cubicBezTo>
                  <a:cubicBezTo>
                    <a:pt x="136" y="181"/>
                    <a:pt x="181" y="136"/>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5"/>
            <p:cNvSpPr/>
            <p:nvPr/>
          </p:nvSpPr>
          <p:spPr>
            <a:xfrm>
              <a:off x="2193818" y="1939091"/>
              <a:ext cx="39027" cy="44673"/>
            </a:xfrm>
            <a:custGeom>
              <a:rect b="b" l="l" r="r" t="t"/>
              <a:pathLst>
                <a:path extrusionOk="0" h="182" w="159">
                  <a:moveTo>
                    <a:pt x="68" y="1"/>
                  </a:moveTo>
                  <a:cubicBezTo>
                    <a:pt x="23" y="1"/>
                    <a:pt x="1" y="46"/>
                    <a:pt x="1" y="91"/>
                  </a:cubicBezTo>
                  <a:cubicBezTo>
                    <a:pt x="1" y="136"/>
                    <a:pt x="23" y="181"/>
                    <a:pt x="68" y="181"/>
                  </a:cubicBezTo>
                  <a:cubicBezTo>
                    <a:pt x="136" y="181"/>
                    <a:pt x="158" y="136"/>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5"/>
            <p:cNvSpPr/>
            <p:nvPr/>
          </p:nvSpPr>
          <p:spPr>
            <a:xfrm>
              <a:off x="2027645" y="1939091"/>
              <a:ext cx="38782" cy="44673"/>
            </a:xfrm>
            <a:custGeom>
              <a:rect b="b" l="l" r="r" t="t"/>
              <a:pathLst>
                <a:path extrusionOk="0" h="182" w="158">
                  <a:moveTo>
                    <a:pt x="91" y="1"/>
                  </a:moveTo>
                  <a:cubicBezTo>
                    <a:pt x="22" y="1"/>
                    <a:pt x="1" y="46"/>
                    <a:pt x="1" y="91"/>
                  </a:cubicBezTo>
                  <a:cubicBezTo>
                    <a:pt x="1" y="136"/>
                    <a:pt x="22" y="181"/>
                    <a:pt x="91" y="181"/>
                  </a:cubicBezTo>
                  <a:cubicBezTo>
                    <a:pt x="136" y="181"/>
                    <a:pt x="158" y="136"/>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5"/>
            <p:cNvSpPr/>
            <p:nvPr/>
          </p:nvSpPr>
          <p:spPr>
            <a:xfrm>
              <a:off x="2520518"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2" y="136"/>
                    <a:pt x="182" y="91"/>
                  </a:cubicBezTo>
                  <a:cubicBezTo>
                    <a:pt x="182"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5"/>
            <p:cNvSpPr/>
            <p:nvPr/>
          </p:nvSpPr>
          <p:spPr>
            <a:xfrm>
              <a:off x="2354345"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1" y="136"/>
                    <a:pt x="181" y="91"/>
                  </a:cubicBezTo>
                  <a:cubicBezTo>
                    <a:pt x="181"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5"/>
            <p:cNvSpPr/>
            <p:nvPr/>
          </p:nvSpPr>
          <p:spPr>
            <a:xfrm>
              <a:off x="2193818" y="2105264"/>
              <a:ext cx="39027" cy="39027"/>
            </a:xfrm>
            <a:custGeom>
              <a:rect b="b" l="l" r="r" t="t"/>
              <a:pathLst>
                <a:path extrusionOk="0" h="159" w="159">
                  <a:moveTo>
                    <a:pt x="68" y="1"/>
                  </a:moveTo>
                  <a:cubicBezTo>
                    <a:pt x="23" y="1"/>
                    <a:pt x="1" y="23"/>
                    <a:pt x="1" y="91"/>
                  </a:cubicBezTo>
                  <a:cubicBezTo>
                    <a:pt x="1" y="136"/>
                    <a:pt x="23" y="158"/>
                    <a:pt x="68" y="158"/>
                  </a:cubicBezTo>
                  <a:cubicBezTo>
                    <a:pt x="136" y="158"/>
                    <a:pt x="158" y="136"/>
                    <a:pt x="158" y="91"/>
                  </a:cubicBezTo>
                  <a:cubicBezTo>
                    <a:pt x="158" y="23"/>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5"/>
            <p:cNvSpPr/>
            <p:nvPr/>
          </p:nvSpPr>
          <p:spPr>
            <a:xfrm>
              <a:off x="2027645" y="2105264"/>
              <a:ext cx="38782" cy="39027"/>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5"/>
            <p:cNvSpPr/>
            <p:nvPr/>
          </p:nvSpPr>
          <p:spPr>
            <a:xfrm>
              <a:off x="2686936" y="2271682"/>
              <a:ext cx="44427" cy="38782"/>
            </a:xfrm>
            <a:custGeom>
              <a:rect b="b" l="l" r="r" t="t"/>
              <a:pathLst>
                <a:path extrusionOk="0" h="158" w="181">
                  <a:moveTo>
                    <a:pt x="91" y="0"/>
                  </a:moveTo>
                  <a:cubicBezTo>
                    <a:pt x="45" y="0"/>
                    <a:pt x="0" y="22"/>
                    <a:pt x="0" y="67"/>
                  </a:cubicBezTo>
                  <a:cubicBezTo>
                    <a:pt x="0" y="136"/>
                    <a:pt x="45"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5"/>
            <p:cNvSpPr/>
            <p:nvPr/>
          </p:nvSpPr>
          <p:spPr>
            <a:xfrm>
              <a:off x="2520518"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2" y="136"/>
                    <a:pt x="182" y="67"/>
                  </a:cubicBezTo>
                  <a:cubicBezTo>
                    <a:pt x="182"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5"/>
            <p:cNvSpPr/>
            <p:nvPr/>
          </p:nvSpPr>
          <p:spPr>
            <a:xfrm>
              <a:off x="2354345"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5"/>
            <p:cNvSpPr/>
            <p:nvPr/>
          </p:nvSpPr>
          <p:spPr>
            <a:xfrm>
              <a:off x="2193818" y="2271682"/>
              <a:ext cx="39027" cy="38782"/>
            </a:xfrm>
            <a:custGeom>
              <a:rect b="b" l="l" r="r" t="t"/>
              <a:pathLst>
                <a:path extrusionOk="0" h="158" w="159">
                  <a:moveTo>
                    <a:pt x="68" y="0"/>
                  </a:moveTo>
                  <a:cubicBezTo>
                    <a:pt x="23" y="0"/>
                    <a:pt x="1" y="22"/>
                    <a:pt x="1" y="67"/>
                  </a:cubicBezTo>
                  <a:cubicBezTo>
                    <a:pt x="1" y="136"/>
                    <a:pt x="23" y="157"/>
                    <a:pt x="68" y="157"/>
                  </a:cubicBezTo>
                  <a:cubicBezTo>
                    <a:pt x="136" y="157"/>
                    <a:pt x="158" y="136"/>
                    <a:pt x="158" y="67"/>
                  </a:cubicBezTo>
                  <a:cubicBezTo>
                    <a:pt x="158" y="22"/>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5"/>
            <p:cNvSpPr/>
            <p:nvPr/>
          </p:nvSpPr>
          <p:spPr>
            <a:xfrm>
              <a:off x="2027645" y="2271682"/>
              <a:ext cx="38782" cy="38782"/>
            </a:xfrm>
            <a:custGeom>
              <a:rect b="b" l="l" r="r" t="t"/>
              <a:pathLst>
                <a:path extrusionOk="0" h="158" w="158">
                  <a:moveTo>
                    <a:pt x="91" y="0"/>
                  </a:moveTo>
                  <a:cubicBezTo>
                    <a:pt x="22" y="0"/>
                    <a:pt x="1" y="22"/>
                    <a:pt x="1" y="67"/>
                  </a:cubicBezTo>
                  <a:cubicBezTo>
                    <a:pt x="1" y="136"/>
                    <a:pt x="22" y="157"/>
                    <a:pt x="91" y="157"/>
                  </a:cubicBezTo>
                  <a:cubicBezTo>
                    <a:pt x="136" y="157"/>
                    <a:pt x="158" y="136"/>
                    <a:pt x="158" y="67"/>
                  </a:cubicBezTo>
                  <a:cubicBezTo>
                    <a:pt x="158"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5"/>
            <p:cNvSpPr/>
            <p:nvPr/>
          </p:nvSpPr>
          <p:spPr>
            <a:xfrm>
              <a:off x="2686936" y="2431964"/>
              <a:ext cx="44427" cy="44673"/>
            </a:xfrm>
            <a:custGeom>
              <a:rect b="b" l="l" r="r" t="t"/>
              <a:pathLst>
                <a:path extrusionOk="0" h="182" w="181">
                  <a:moveTo>
                    <a:pt x="91" y="1"/>
                  </a:moveTo>
                  <a:cubicBezTo>
                    <a:pt x="45" y="1"/>
                    <a:pt x="0" y="46"/>
                    <a:pt x="0" y="91"/>
                  </a:cubicBezTo>
                  <a:cubicBezTo>
                    <a:pt x="0" y="160"/>
                    <a:pt x="45"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5"/>
            <p:cNvSpPr/>
            <p:nvPr/>
          </p:nvSpPr>
          <p:spPr>
            <a:xfrm>
              <a:off x="2520518"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2" y="160"/>
                    <a:pt x="182" y="91"/>
                  </a:cubicBezTo>
                  <a:cubicBezTo>
                    <a:pt x="182"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5"/>
            <p:cNvSpPr/>
            <p:nvPr/>
          </p:nvSpPr>
          <p:spPr>
            <a:xfrm>
              <a:off x="2354345"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5"/>
            <p:cNvSpPr/>
            <p:nvPr/>
          </p:nvSpPr>
          <p:spPr>
            <a:xfrm>
              <a:off x="2193818" y="2431964"/>
              <a:ext cx="39027" cy="44673"/>
            </a:xfrm>
            <a:custGeom>
              <a:rect b="b" l="l" r="r" t="t"/>
              <a:pathLst>
                <a:path extrusionOk="0" h="182" w="159">
                  <a:moveTo>
                    <a:pt x="68" y="1"/>
                  </a:moveTo>
                  <a:cubicBezTo>
                    <a:pt x="23" y="1"/>
                    <a:pt x="1" y="46"/>
                    <a:pt x="1" y="91"/>
                  </a:cubicBezTo>
                  <a:cubicBezTo>
                    <a:pt x="1" y="160"/>
                    <a:pt x="23" y="182"/>
                    <a:pt x="68" y="182"/>
                  </a:cubicBezTo>
                  <a:cubicBezTo>
                    <a:pt x="136" y="182"/>
                    <a:pt x="158" y="160"/>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5"/>
            <p:cNvSpPr/>
            <p:nvPr/>
          </p:nvSpPr>
          <p:spPr>
            <a:xfrm>
              <a:off x="2027645" y="2431964"/>
              <a:ext cx="38782" cy="44673"/>
            </a:xfrm>
            <a:custGeom>
              <a:rect b="b" l="l" r="r" t="t"/>
              <a:pathLst>
                <a:path extrusionOk="0" h="182" w="158">
                  <a:moveTo>
                    <a:pt x="91" y="1"/>
                  </a:moveTo>
                  <a:cubicBezTo>
                    <a:pt x="22" y="1"/>
                    <a:pt x="1" y="46"/>
                    <a:pt x="1" y="91"/>
                  </a:cubicBezTo>
                  <a:cubicBezTo>
                    <a:pt x="1" y="160"/>
                    <a:pt x="22" y="182"/>
                    <a:pt x="91" y="182"/>
                  </a:cubicBezTo>
                  <a:cubicBezTo>
                    <a:pt x="136" y="182"/>
                    <a:pt x="158" y="160"/>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5"/>
            <p:cNvSpPr/>
            <p:nvPr/>
          </p:nvSpPr>
          <p:spPr>
            <a:xfrm>
              <a:off x="2686936" y="2598382"/>
              <a:ext cx="44427" cy="44427"/>
            </a:xfrm>
            <a:custGeom>
              <a:rect b="b" l="l" r="r" t="t"/>
              <a:pathLst>
                <a:path extrusionOk="0" h="181" w="181">
                  <a:moveTo>
                    <a:pt x="91" y="0"/>
                  </a:moveTo>
                  <a:cubicBezTo>
                    <a:pt x="45" y="0"/>
                    <a:pt x="0" y="45"/>
                    <a:pt x="0" y="90"/>
                  </a:cubicBezTo>
                  <a:cubicBezTo>
                    <a:pt x="0" y="136"/>
                    <a:pt x="45"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5"/>
            <p:cNvSpPr/>
            <p:nvPr/>
          </p:nvSpPr>
          <p:spPr>
            <a:xfrm>
              <a:off x="2520518"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2" y="136"/>
                    <a:pt x="182" y="90"/>
                  </a:cubicBezTo>
                  <a:cubicBezTo>
                    <a:pt x="182"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5"/>
            <p:cNvSpPr/>
            <p:nvPr/>
          </p:nvSpPr>
          <p:spPr>
            <a:xfrm>
              <a:off x="2354345"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5"/>
            <p:cNvSpPr/>
            <p:nvPr/>
          </p:nvSpPr>
          <p:spPr>
            <a:xfrm>
              <a:off x="2853109" y="2431964"/>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5"/>
            <p:cNvSpPr/>
            <p:nvPr/>
          </p:nvSpPr>
          <p:spPr>
            <a:xfrm>
              <a:off x="3019282"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5"/>
            <p:cNvSpPr/>
            <p:nvPr/>
          </p:nvSpPr>
          <p:spPr>
            <a:xfrm>
              <a:off x="2853109" y="2598382"/>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5"/>
            <p:cNvSpPr/>
            <p:nvPr/>
          </p:nvSpPr>
          <p:spPr>
            <a:xfrm>
              <a:off x="2193818" y="2598382"/>
              <a:ext cx="39027" cy="44427"/>
            </a:xfrm>
            <a:custGeom>
              <a:rect b="b" l="l" r="r" t="t"/>
              <a:pathLst>
                <a:path extrusionOk="0" h="181" w="159">
                  <a:moveTo>
                    <a:pt x="68" y="0"/>
                  </a:moveTo>
                  <a:cubicBezTo>
                    <a:pt x="23" y="0"/>
                    <a:pt x="1" y="45"/>
                    <a:pt x="1" y="90"/>
                  </a:cubicBezTo>
                  <a:cubicBezTo>
                    <a:pt x="1" y="136"/>
                    <a:pt x="23" y="181"/>
                    <a:pt x="68" y="181"/>
                  </a:cubicBezTo>
                  <a:cubicBezTo>
                    <a:pt x="136" y="181"/>
                    <a:pt x="158" y="136"/>
                    <a:pt x="158" y="90"/>
                  </a:cubicBezTo>
                  <a:cubicBezTo>
                    <a:pt x="158" y="45"/>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5"/>
            <p:cNvSpPr/>
            <p:nvPr/>
          </p:nvSpPr>
          <p:spPr>
            <a:xfrm>
              <a:off x="2027645" y="2598382"/>
              <a:ext cx="38782" cy="44427"/>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5"/>
            <p:cNvSpPr/>
            <p:nvPr/>
          </p:nvSpPr>
          <p:spPr>
            <a:xfrm>
              <a:off x="852900" y="1939091"/>
              <a:ext cx="1529676" cy="188755"/>
            </a:xfrm>
            <a:custGeom>
              <a:rect b="b" l="l" r="r" t="t"/>
              <a:pathLst>
                <a:path extrusionOk="0" h="769" w="6232">
                  <a:moveTo>
                    <a:pt x="678" y="1"/>
                  </a:moveTo>
                  <a:lnTo>
                    <a:pt x="1" y="588"/>
                  </a:lnTo>
                  <a:lnTo>
                    <a:pt x="113" y="700"/>
                  </a:lnTo>
                  <a:lnTo>
                    <a:pt x="678" y="203"/>
                  </a:lnTo>
                  <a:lnTo>
                    <a:pt x="1287" y="768"/>
                  </a:lnTo>
                  <a:lnTo>
                    <a:pt x="1897" y="203"/>
                  </a:lnTo>
                  <a:lnTo>
                    <a:pt x="2506" y="768"/>
                  </a:lnTo>
                  <a:lnTo>
                    <a:pt x="3116" y="203"/>
                  </a:lnTo>
                  <a:lnTo>
                    <a:pt x="3725" y="768"/>
                  </a:lnTo>
                  <a:lnTo>
                    <a:pt x="4335" y="203"/>
                  </a:lnTo>
                  <a:lnTo>
                    <a:pt x="4944" y="768"/>
                  </a:lnTo>
                  <a:lnTo>
                    <a:pt x="5554" y="203"/>
                  </a:lnTo>
                  <a:lnTo>
                    <a:pt x="6118" y="700"/>
                  </a:lnTo>
                  <a:lnTo>
                    <a:pt x="6232" y="588"/>
                  </a:lnTo>
                  <a:lnTo>
                    <a:pt x="5554" y="1"/>
                  </a:lnTo>
                  <a:lnTo>
                    <a:pt x="4944" y="542"/>
                  </a:lnTo>
                  <a:lnTo>
                    <a:pt x="4335" y="1"/>
                  </a:lnTo>
                  <a:lnTo>
                    <a:pt x="3725" y="542"/>
                  </a:lnTo>
                  <a:lnTo>
                    <a:pt x="3116" y="1"/>
                  </a:lnTo>
                  <a:lnTo>
                    <a:pt x="2506" y="542"/>
                  </a:lnTo>
                  <a:lnTo>
                    <a:pt x="1897" y="1"/>
                  </a:lnTo>
                  <a:lnTo>
                    <a:pt x="1287" y="542"/>
                  </a:lnTo>
                  <a:lnTo>
                    <a:pt x="6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5"/>
            <p:cNvSpPr/>
            <p:nvPr/>
          </p:nvSpPr>
          <p:spPr>
            <a:xfrm>
              <a:off x="1274100" y="1767027"/>
              <a:ext cx="1468312" cy="1418975"/>
            </a:xfrm>
            <a:custGeom>
              <a:rect b="b" l="l" r="r" t="t"/>
              <a:pathLst>
                <a:path extrusionOk="0" h="5781" w="5982">
                  <a:moveTo>
                    <a:pt x="1" y="1"/>
                  </a:moveTo>
                  <a:lnTo>
                    <a:pt x="1" y="5488"/>
                  </a:lnTo>
                  <a:lnTo>
                    <a:pt x="1693" y="5488"/>
                  </a:lnTo>
                  <a:lnTo>
                    <a:pt x="1693" y="5780"/>
                  </a:lnTo>
                  <a:lnTo>
                    <a:pt x="3318" y="5488"/>
                  </a:lnTo>
                  <a:lnTo>
                    <a:pt x="5982" y="5488"/>
                  </a:lnTo>
                  <a:lnTo>
                    <a:pt x="5982" y="1"/>
                  </a:lnTo>
                  <a:close/>
                </a:path>
              </a:pathLst>
            </a:custGeom>
            <a:solidFill>
              <a:srgbClr val="FFFFFF"/>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5"/>
            <p:cNvSpPr/>
            <p:nvPr/>
          </p:nvSpPr>
          <p:spPr>
            <a:xfrm>
              <a:off x="2858755" y="2055191"/>
              <a:ext cx="216246" cy="216737"/>
            </a:xfrm>
            <a:custGeom>
              <a:rect b="b" l="l" r="r" t="t"/>
              <a:pathLst>
                <a:path extrusionOk="0" h="883" w="881">
                  <a:moveTo>
                    <a:pt x="429" y="160"/>
                  </a:moveTo>
                  <a:cubicBezTo>
                    <a:pt x="588" y="160"/>
                    <a:pt x="723" y="295"/>
                    <a:pt x="723" y="431"/>
                  </a:cubicBezTo>
                  <a:cubicBezTo>
                    <a:pt x="723" y="588"/>
                    <a:pt x="588" y="723"/>
                    <a:pt x="429" y="723"/>
                  </a:cubicBezTo>
                  <a:cubicBezTo>
                    <a:pt x="294" y="723"/>
                    <a:pt x="158" y="588"/>
                    <a:pt x="158" y="431"/>
                  </a:cubicBezTo>
                  <a:cubicBezTo>
                    <a:pt x="158" y="295"/>
                    <a:pt x="294" y="160"/>
                    <a:pt x="429" y="160"/>
                  </a:cubicBezTo>
                  <a:close/>
                  <a:moveTo>
                    <a:pt x="429" y="1"/>
                  </a:moveTo>
                  <a:cubicBezTo>
                    <a:pt x="203" y="1"/>
                    <a:pt x="1" y="205"/>
                    <a:pt x="1" y="431"/>
                  </a:cubicBezTo>
                  <a:cubicBezTo>
                    <a:pt x="1" y="678"/>
                    <a:pt x="203" y="882"/>
                    <a:pt x="429" y="882"/>
                  </a:cubicBezTo>
                  <a:cubicBezTo>
                    <a:pt x="678" y="882"/>
                    <a:pt x="880" y="678"/>
                    <a:pt x="880" y="431"/>
                  </a:cubicBezTo>
                  <a:cubicBezTo>
                    <a:pt x="880" y="205"/>
                    <a:pt x="678" y="1"/>
                    <a:pt x="4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8" name="Google Shape;6408;p55"/>
            <p:cNvGrpSpPr/>
            <p:nvPr/>
          </p:nvGrpSpPr>
          <p:grpSpPr>
            <a:xfrm>
              <a:off x="980291" y="2443255"/>
              <a:ext cx="194400" cy="199555"/>
              <a:chOff x="980291" y="2443255"/>
              <a:chExt cx="194400" cy="199555"/>
            </a:xfrm>
          </p:grpSpPr>
          <p:sp>
            <p:nvSpPr>
              <p:cNvPr id="6409" name="Google Shape;6409;p55"/>
              <p:cNvSpPr/>
              <p:nvPr/>
            </p:nvSpPr>
            <p:spPr>
              <a:xfrm>
                <a:off x="980291" y="2443255"/>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5"/>
              <p:cNvSpPr/>
              <p:nvPr/>
            </p:nvSpPr>
            <p:spPr>
              <a:xfrm>
                <a:off x="980291" y="2443255"/>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1" name="Google Shape;6411;p55"/>
          <p:cNvGrpSpPr/>
          <p:nvPr/>
        </p:nvGrpSpPr>
        <p:grpSpPr>
          <a:xfrm>
            <a:off x="6078460" y="1624988"/>
            <a:ext cx="2231414" cy="1669769"/>
            <a:chOff x="6078460" y="1516234"/>
            <a:chExt cx="2231414" cy="1669769"/>
          </a:xfrm>
        </p:grpSpPr>
        <p:grpSp>
          <p:nvGrpSpPr>
            <p:cNvPr id="6412" name="Google Shape;6412;p55"/>
            <p:cNvGrpSpPr/>
            <p:nvPr/>
          </p:nvGrpSpPr>
          <p:grpSpPr>
            <a:xfrm rot="-2700000">
              <a:off x="8073392" y="2551533"/>
              <a:ext cx="194398" cy="199553"/>
              <a:chOff x="980291" y="2443255"/>
              <a:chExt cx="194400" cy="199555"/>
            </a:xfrm>
          </p:grpSpPr>
          <p:sp>
            <p:nvSpPr>
              <p:cNvPr id="6413" name="Google Shape;6413;p55"/>
              <p:cNvSpPr/>
              <p:nvPr/>
            </p:nvSpPr>
            <p:spPr>
              <a:xfrm>
                <a:off x="980291" y="2443255"/>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5"/>
              <p:cNvSpPr/>
              <p:nvPr/>
            </p:nvSpPr>
            <p:spPr>
              <a:xfrm>
                <a:off x="980291" y="2443255"/>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5" name="Google Shape;6415;p55"/>
            <p:cNvSpPr/>
            <p:nvPr/>
          </p:nvSpPr>
          <p:spPr>
            <a:xfrm>
              <a:off x="6223451" y="2074304"/>
              <a:ext cx="364947" cy="364917"/>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5"/>
            <p:cNvSpPr/>
            <p:nvPr/>
          </p:nvSpPr>
          <p:spPr>
            <a:xfrm rot="5400000">
              <a:off x="7701721" y="1516295"/>
              <a:ext cx="447060" cy="446937"/>
            </a:xfrm>
            <a:custGeom>
              <a:rect b="b" l="l" r="r" t="t"/>
              <a:pathLst>
                <a:path extrusionOk="0" h="3951" w="3952">
                  <a:moveTo>
                    <a:pt x="0" y="0"/>
                  </a:moveTo>
                  <a:lnTo>
                    <a:pt x="0" y="3950"/>
                  </a:lnTo>
                  <a:lnTo>
                    <a:pt x="3952" y="3950"/>
                  </a:lnTo>
                  <a:lnTo>
                    <a:pt x="3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7" name="Google Shape;6417;p55"/>
            <p:cNvGrpSpPr/>
            <p:nvPr/>
          </p:nvGrpSpPr>
          <p:grpSpPr>
            <a:xfrm rot="5400000">
              <a:off x="7700657" y="1651453"/>
              <a:ext cx="424105" cy="421606"/>
              <a:chOff x="283483" y="4015472"/>
              <a:chExt cx="424105" cy="421606"/>
            </a:xfrm>
          </p:grpSpPr>
          <p:sp>
            <p:nvSpPr>
              <p:cNvPr id="6418" name="Google Shape;6418;p55"/>
              <p:cNvSpPr/>
              <p:nvPr/>
            </p:nvSpPr>
            <p:spPr>
              <a:xfrm>
                <a:off x="283483" y="4015472"/>
                <a:ext cx="38349" cy="35859"/>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5"/>
              <p:cNvSpPr/>
              <p:nvPr/>
            </p:nvSpPr>
            <p:spPr>
              <a:xfrm>
                <a:off x="380544" y="4015472"/>
                <a:ext cx="38349" cy="35859"/>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5"/>
              <p:cNvSpPr/>
              <p:nvPr/>
            </p:nvSpPr>
            <p:spPr>
              <a:xfrm>
                <a:off x="477606" y="4015472"/>
                <a:ext cx="38349" cy="35859"/>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5"/>
              <p:cNvSpPr/>
              <p:nvPr/>
            </p:nvSpPr>
            <p:spPr>
              <a:xfrm>
                <a:off x="574667"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5"/>
              <p:cNvSpPr/>
              <p:nvPr/>
            </p:nvSpPr>
            <p:spPr>
              <a:xfrm>
                <a:off x="671729"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5"/>
              <p:cNvSpPr/>
              <p:nvPr/>
            </p:nvSpPr>
            <p:spPr>
              <a:xfrm>
                <a:off x="283483" y="4110042"/>
                <a:ext cx="38349" cy="38348"/>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5"/>
              <p:cNvSpPr/>
              <p:nvPr/>
            </p:nvSpPr>
            <p:spPr>
              <a:xfrm>
                <a:off x="380544" y="4110042"/>
                <a:ext cx="38349" cy="38348"/>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5"/>
              <p:cNvSpPr/>
              <p:nvPr/>
            </p:nvSpPr>
            <p:spPr>
              <a:xfrm>
                <a:off x="477606" y="4110042"/>
                <a:ext cx="38349" cy="38348"/>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5"/>
              <p:cNvSpPr/>
              <p:nvPr/>
            </p:nvSpPr>
            <p:spPr>
              <a:xfrm>
                <a:off x="574667"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5"/>
              <p:cNvSpPr/>
              <p:nvPr/>
            </p:nvSpPr>
            <p:spPr>
              <a:xfrm>
                <a:off x="671729"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5"/>
              <p:cNvSpPr/>
              <p:nvPr/>
            </p:nvSpPr>
            <p:spPr>
              <a:xfrm>
                <a:off x="283483" y="4207101"/>
                <a:ext cx="38349" cy="38348"/>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5"/>
              <p:cNvSpPr/>
              <p:nvPr/>
            </p:nvSpPr>
            <p:spPr>
              <a:xfrm>
                <a:off x="380544" y="4207101"/>
                <a:ext cx="38349" cy="38348"/>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5"/>
              <p:cNvSpPr/>
              <p:nvPr/>
            </p:nvSpPr>
            <p:spPr>
              <a:xfrm>
                <a:off x="477606" y="4207101"/>
                <a:ext cx="38349" cy="38348"/>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5"/>
              <p:cNvSpPr/>
              <p:nvPr/>
            </p:nvSpPr>
            <p:spPr>
              <a:xfrm>
                <a:off x="574667"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5"/>
              <p:cNvSpPr/>
              <p:nvPr/>
            </p:nvSpPr>
            <p:spPr>
              <a:xfrm>
                <a:off x="671729"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5"/>
              <p:cNvSpPr/>
              <p:nvPr/>
            </p:nvSpPr>
            <p:spPr>
              <a:xfrm>
                <a:off x="283483" y="4304160"/>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5"/>
              <p:cNvSpPr/>
              <p:nvPr/>
            </p:nvSpPr>
            <p:spPr>
              <a:xfrm>
                <a:off x="380544" y="4304160"/>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5"/>
              <p:cNvSpPr/>
              <p:nvPr/>
            </p:nvSpPr>
            <p:spPr>
              <a:xfrm>
                <a:off x="477606" y="4304160"/>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5"/>
              <p:cNvSpPr/>
              <p:nvPr/>
            </p:nvSpPr>
            <p:spPr>
              <a:xfrm>
                <a:off x="574667"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5"/>
              <p:cNvSpPr/>
              <p:nvPr/>
            </p:nvSpPr>
            <p:spPr>
              <a:xfrm>
                <a:off x="671729"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5"/>
              <p:cNvSpPr/>
              <p:nvPr/>
            </p:nvSpPr>
            <p:spPr>
              <a:xfrm>
                <a:off x="283483" y="4401219"/>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5"/>
              <p:cNvSpPr/>
              <p:nvPr/>
            </p:nvSpPr>
            <p:spPr>
              <a:xfrm>
                <a:off x="380544" y="4401219"/>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5"/>
              <p:cNvSpPr/>
              <p:nvPr/>
            </p:nvSpPr>
            <p:spPr>
              <a:xfrm>
                <a:off x="477606" y="4401219"/>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5"/>
              <p:cNvSpPr/>
              <p:nvPr/>
            </p:nvSpPr>
            <p:spPr>
              <a:xfrm>
                <a:off x="574667"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5"/>
              <p:cNvSpPr/>
              <p:nvPr/>
            </p:nvSpPr>
            <p:spPr>
              <a:xfrm>
                <a:off x="671729"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3" name="Google Shape;6443;p55"/>
            <p:cNvGrpSpPr/>
            <p:nvPr/>
          </p:nvGrpSpPr>
          <p:grpSpPr>
            <a:xfrm rot="-2700000">
              <a:off x="6123312" y="1752307"/>
              <a:ext cx="225278" cy="220174"/>
              <a:chOff x="5387475" y="3939240"/>
              <a:chExt cx="185595" cy="181389"/>
            </a:xfrm>
          </p:grpSpPr>
          <p:sp>
            <p:nvSpPr>
              <p:cNvPr id="6444" name="Google Shape;6444;p55"/>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5"/>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6" name="Google Shape;6446;p55"/>
            <p:cNvSpPr/>
            <p:nvPr/>
          </p:nvSpPr>
          <p:spPr>
            <a:xfrm>
              <a:off x="7243745" y="1606745"/>
              <a:ext cx="38782" cy="44427"/>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5"/>
            <p:cNvSpPr/>
            <p:nvPr/>
          </p:nvSpPr>
          <p:spPr>
            <a:xfrm>
              <a:off x="7409918" y="1772918"/>
              <a:ext cx="39027" cy="44673"/>
            </a:xfrm>
            <a:custGeom>
              <a:rect b="b" l="l" r="r" t="t"/>
              <a:pathLst>
                <a:path extrusionOk="0" h="182" w="159">
                  <a:moveTo>
                    <a:pt x="68" y="0"/>
                  </a:moveTo>
                  <a:cubicBezTo>
                    <a:pt x="23" y="0"/>
                    <a:pt x="1" y="46"/>
                    <a:pt x="1" y="91"/>
                  </a:cubicBezTo>
                  <a:cubicBezTo>
                    <a:pt x="1" y="136"/>
                    <a:pt x="23" y="181"/>
                    <a:pt x="68" y="181"/>
                  </a:cubicBezTo>
                  <a:cubicBezTo>
                    <a:pt x="136" y="181"/>
                    <a:pt x="158" y="136"/>
                    <a:pt x="158" y="91"/>
                  </a:cubicBezTo>
                  <a:cubicBezTo>
                    <a:pt x="158" y="46"/>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5"/>
            <p:cNvSpPr/>
            <p:nvPr/>
          </p:nvSpPr>
          <p:spPr>
            <a:xfrm>
              <a:off x="7243745" y="1772918"/>
              <a:ext cx="38782" cy="44673"/>
            </a:xfrm>
            <a:custGeom>
              <a:rect b="b" l="l" r="r" t="t"/>
              <a:pathLst>
                <a:path extrusionOk="0" h="182" w="158">
                  <a:moveTo>
                    <a:pt x="91" y="0"/>
                  </a:moveTo>
                  <a:cubicBezTo>
                    <a:pt x="22" y="0"/>
                    <a:pt x="1" y="46"/>
                    <a:pt x="1" y="91"/>
                  </a:cubicBezTo>
                  <a:cubicBezTo>
                    <a:pt x="1" y="136"/>
                    <a:pt x="22" y="181"/>
                    <a:pt x="91" y="181"/>
                  </a:cubicBezTo>
                  <a:cubicBezTo>
                    <a:pt x="136" y="181"/>
                    <a:pt x="158" y="136"/>
                    <a:pt x="158" y="91"/>
                  </a:cubicBezTo>
                  <a:cubicBezTo>
                    <a:pt x="158" y="46"/>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5"/>
            <p:cNvSpPr/>
            <p:nvPr/>
          </p:nvSpPr>
          <p:spPr>
            <a:xfrm>
              <a:off x="7570445" y="1939091"/>
              <a:ext cx="44673" cy="44673"/>
            </a:xfrm>
            <a:custGeom>
              <a:rect b="b" l="l" r="r" t="t"/>
              <a:pathLst>
                <a:path extrusionOk="0" h="182" w="182">
                  <a:moveTo>
                    <a:pt x="91" y="1"/>
                  </a:moveTo>
                  <a:cubicBezTo>
                    <a:pt x="46" y="1"/>
                    <a:pt x="1" y="46"/>
                    <a:pt x="1" y="91"/>
                  </a:cubicBezTo>
                  <a:cubicBezTo>
                    <a:pt x="1" y="136"/>
                    <a:pt x="46" y="181"/>
                    <a:pt x="91" y="181"/>
                  </a:cubicBezTo>
                  <a:cubicBezTo>
                    <a:pt x="136" y="181"/>
                    <a:pt x="181" y="136"/>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5"/>
            <p:cNvSpPr/>
            <p:nvPr/>
          </p:nvSpPr>
          <p:spPr>
            <a:xfrm>
              <a:off x="7409918" y="1939091"/>
              <a:ext cx="39027" cy="44673"/>
            </a:xfrm>
            <a:custGeom>
              <a:rect b="b" l="l" r="r" t="t"/>
              <a:pathLst>
                <a:path extrusionOk="0" h="182" w="159">
                  <a:moveTo>
                    <a:pt x="68" y="1"/>
                  </a:moveTo>
                  <a:cubicBezTo>
                    <a:pt x="23" y="1"/>
                    <a:pt x="1" y="46"/>
                    <a:pt x="1" y="91"/>
                  </a:cubicBezTo>
                  <a:cubicBezTo>
                    <a:pt x="1" y="136"/>
                    <a:pt x="23" y="181"/>
                    <a:pt x="68" y="181"/>
                  </a:cubicBezTo>
                  <a:cubicBezTo>
                    <a:pt x="136" y="181"/>
                    <a:pt x="158" y="136"/>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5"/>
            <p:cNvSpPr/>
            <p:nvPr/>
          </p:nvSpPr>
          <p:spPr>
            <a:xfrm>
              <a:off x="7243745" y="1939091"/>
              <a:ext cx="38782" cy="44673"/>
            </a:xfrm>
            <a:custGeom>
              <a:rect b="b" l="l" r="r" t="t"/>
              <a:pathLst>
                <a:path extrusionOk="0" h="182" w="158">
                  <a:moveTo>
                    <a:pt x="91" y="1"/>
                  </a:moveTo>
                  <a:cubicBezTo>
                    <a:pt x="22" y="1"/>
                    <a:pt x="1" y="46"/>
                    <a:pt x="1" y="91"/>
                  </a:cubicBezTo>
                  <a:cubicBezTo>
                    <a:pt x="1" y="136"/>
                    <a:pt x="22" y="181"/>
                    <a:pt x="91" y="181"/>
                  </a:cubicBezTo>
                  <a:cubicBezTo>
                    <a:pt x="136" y="181"/>
                    <a:pt x="158" y="136"/>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5"/>
            <p:cNvSpPr/>
            <p:nvPr/>
          </p:nvSpPr>
          <p:spPr>
            <a:xfrm>
              <a:off x="7736618"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2" y="136"/>
                    <a:pt x="182" y="91"/>
                  </a:cubicBezTo>
                  <a:cubicBezTo>
                    <a:pt x="182"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5"/>
            <p:cNvSpPr/>
            <p:nvPr/>
          </p:nvSpPr>
          <p:spPr>
            <a:xfrm>
              <a:off x="7570445"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1" y="136"/>
                    <a:pt x="181" y="91"/>
                  </a:cubicBezTo>
                  <a:cubicBezTo>
                    <a:pt x="181"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5"/>
            <p:cNvSpPr/>
            <p:nvPr/>
          </p:nvSpPr>
          <p:spPr>
            <a:xfrm>
              <a:off x="7409918" y="2105264"/>
              <a:ext cx="39027" cy="39027"/>
            </a:xfrm>
            <a:custGeom>
              <a:rect b="b" l="l" r="r" t="t"/>
              <a:pathLst>
                <a:path extrusionOk="0" h="159" w="159">
                  <a:moveTo>
                    <a:pt x="68" y="1"/>
                  </a:moveTo>
                  <a:cubicBezTo>
                    <a:pt x="23" y="1"/>
                    <a:pt x="1" y="23"/>
                    <a:pt x="1" y="91"/>
                  </a:cubicBezTo>
                  <a:cubicBezTo>
                    <a:pt x="1" y="136"/>
                    <a:pt x="23" y="158"/>
                    <a:pt x="68" y="158"/>
                  </a:cubicBezTo>
                  <a:cubicBezTo>
                    <a:pt x="136" y="158"/>
                    <a:pt x="158" y="136"/>
                    <a:pt x="158" y="91"/>
                  </a:cubicBezTo>
                  <a:cubicBezTo>
                    <a:pt x="158" y="23"/>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5"/>
            <p:cNvSpPr/>
            <p:nvPr/>
          </p:nvSpPr>
          <p:spPr>
            <a:xfrm>
              <a:off x="7243745" y="2105264"/>
              <a:ext cx="38782" cy="39027"/>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5"/>
            <p:cNvSpPr/>
            <p:nvPr/>
          </p:nvSpPr>
          <p:spPr>
            <a:xfrm>
              <a:off x="7903036" y="2271682"/>
              <a:ext cx="44427" cy="38782"/>
            </a:xfrm>
            <a:custGeom>
              <a:rect b="b" l="l" r="r" t="t"/>
              <a:pathLst>
                <a:path extrusionOk="0" h="158" w="181">
                  <a:moveTo>
                    <a:pt x="91" y="0"/>
                  </a:moveTo>
                  <a:cubicBezTo>
                    <a:pt x="45" y="0"/>
                    <a:pt x="0" y="22"/>
                    <a:pt x="0" y="67"/>
                  </a:cubicBezTo>
                  <a:cubicBezTo>
                    <a:pt x="0" y="136"/>
                    <a:pt x="45"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5"/>
            <p:cNvSpPr/>
            <p:nvPr/>
          </p:nvSpPr>
          <p:spPr>
            <a:xfrm>
              <a:off x="7736618"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2" y="136"/>
                    <a:pt x="182" y="67"/>
                  </a:cubicBezTo>
                  <a:cubicBezTo>
                    <a:pt x="182"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5"/>
            <p:cNvSpPr/>
            <p:nvPr/>
          </p:nvSpPr>
          <p:spPr>
            <a:xfrm>
              <a:off x="7570445"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5"/>
            <p:cNvSpPr/>
            <p:nvPr/>
          </p:nvSpPr>
          <p:spPr>
            <a:xfrm>
              <a:off x="7409918" y="2271682"/>
              <a:ext cx="39027" cy="38782"/>
            </a:xfrm>
            <a:custGeom>
              <a:rect b="b" l="l" r="r" t="t"/>
              <a:pathLst>
                <a:path extrusionOk="0" h="158" w="159">
                  <a:moveTo>
                    <a:pt x="68" y="0"/>
                  </a:moveTo>
                  <a:cubicBezTo>
                    <a:pt x="23" y="0"/>
                    <a:pt x="1" y="22"/>
                    <a:pt x="1" y="67"/>
                  </a:cubicBezTo>
                  <a:cubicBezTo>
                    <a:pt x="1" y="136"/>
                    <a:pt x="23" y="157"/>
                    <a:pt x="68" y="157"/>
                  </a:cubicBezTo>
                  <a:cubicBezTo>
                    <a:pt x="136" y="157"/>
                    <a:pt x="158" y="136"/>
                    <a:pt x="158" y="67"/>
                  </a:cubicBezTo>
                  <a:cubicBezTo>
                    <a:pt x="158" y="22"/>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5"/>
            <p:cNvSpPr/>
            <p:nvPr/>
          </p:nvSpPr>
          <p:spPr>
            <a:xfrm>
              <a:off x="7243745" y="2271682"/>
              <a:ext cx="38782" cy="38782"/>
            </a:xfrm>
            <a:custGeom>
              <a:rect b="b" l="l" r="r" t="t"/>
              <a:pathLst>
                <a:path extrusionOk="0" h="158" w="158">
                  <a:moveTo>
                    <a:pt x="91" y="0"/>
                  </a:moveTo>
                  <a:cubicBezTo>
                    <a:pt x="22" y="0"/>
                    <a:pt x="1" y="22"/>
                    <a:pt x="1" y="67"/>
                  </a:cubicBezTo>
                  <a:cubicBezTo>
                    <a:pt x="1" y="136"/>
                    <a:pt x="22" y="157"/>
                    <a:pt x="91" y="157"/>
                  </a:cubicBezTo>
                  <a:cubicBezTo>
                    <a:pt x="136" y="157"/>
                    <a:pt x="158" y="136"/>
                    <a:pt x="158" y="67"/>
                  </a:cubicBezTo>
                  <a:cubicBezTo>
                    <a:pt x="158"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5"/>
            <p:cNvSpPr/>
            <p:nvPr/>
          </p:nvSpPr>
          <p:spPr>
            <a:xfrm>
              <a:off x="7903036" y="2431964"/>
              <a:ext cx="44427" cy="44673"/>
            </a:xfrm>
            <a:custGeom>
              <a:rect b="b" l="l" r="r" t="t"/>
              <a:pathLst>
                <a:path extrusionOk="0" h="182" w="181">
                  <a:moveTo>
                    <a:pt x="91" y="1"/>
                  </a:moveTo>
                  <a:cubicBezTo>
                    <a:pt x="45" y="1"/>
                    <a:pt x="0" y="46"/>
                    <a:pt x="0" y="91"/>
                  </a:cubicBezTo>
                  <a:cubicBezTo>
                    <a:pt x="0" y="160"/>
                    <a:pt x="45"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5"/>
            <p:cNvSpPr/>
            <p:nvPr/>
          </p:nvSpPr>
          <p:spPr>
            <a:xfrm>
              <a:off x="7736618"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2" y="160"/>
                    <a:pt x="182" y="91"/>
                  </a:cubicBezTo>
                  <a:cubicBezTo>
                    <a:pt x="182"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5"/>
            <p:cNvSpPr/>
            <p:nvPr/>
          </p:nvSpPr>
          <p:spPr>
            <a:xfrm>
              <a:off x="7570445"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5"/>
            <p:cNvSpPr/>
            <p:nvPr/>
          </p:nvSpPr>
          <p:spPr>
            <a:xfrm>
              <a:off x="7409918" y="2431964"/>
              <a:ext cx="39027" cy="44673"/>
            </a:xfrm>
            <a:custGeom>
              <a:rect b="b" l="l" r="r" t="t"/>
              <a:pathLst>
                <a:path extrusionOk="0" h="182" w="159">
                  <a:moveTo>
                    <a:pt x="68" y="1"/>
                  </a:moveTo>
                  <a:cubicBezTo>
                    <a:pt x="23" y="1"/>
                    <a:pt x="1" y="46"/>
                    <a:pt x="1" y="91"/>
                  </a:cubicBezTo>
                  <a:cubicBezTo>
                    <a:pt x="1" y="160"/>
                    <a:pt x="23" y="182"/>
                    <a:pt x="68" y="182"/>
                  </a:cubicBezTo>
                  <a:cubicBezTo>
                    <a:pt x="136" y="182"/>
                    <a:pt x="158" y="160"/>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5"/>
            <p:cNvSpPr/>
            <p:nvPr/>
          </p:nvSpPr>
          <p:spPr>
            <a:xfrm>
              <a:off x="7243745" y="2431964"/>
              <a:ext cx="38782" cy="44673"/>
            </a:xfrm>
            <a:custGeom>
              <a:rect b="b" l="l" r="r" t="t"/>
              <a:pathLst>
                <a:path extrusionOk="0" h="182" w="158">
                  <a:moveTo>
                    <a:pt x="91" y="1"/>
                  </a:moveTo>
                  <a:cubicBezTo>
                    <a:pt x="22" y="1"/>
                    <a:pt x="1" y="46"/>
                    <a:pt x="1" y="91"/>
                  </a:cubicBezTo>
                  <a:cubicBezTo>
                    <a:pt x="1" y="160"/>
                    <a:pt x="22" y="182"/>
                    <a:pt x="91" y="182"/>
                  </a:cubicBezTo>
                  <a:cubicBezTo>
                    <a:pt x="136" y="182"/>
                    <a:pt x="158" y="160"/>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5"/>
            <p:cNvSpPr/>
            <p:nvPr/>
          </p:nvSpPr>
          <p:spPr>
            <a:xfrm>
              <a:off x="7903036" y="2598382"/>
              <a:ext cx="44427" cy="44427"/>
            </a:xfrm>
            <a:custGeom>
              <a:rect b="b" l="l" r="r" t="t"/>
              <a:pathLst>
                <a:path extrusionOk="0" h="181" w="181">
                  <a:moveTo>
                    <a:pt x="91" y="0"/>
                  </a:moveTo>
                  <a:cubicBezTo>
                    <a:pt x="45" y="0"/>
                    <a:pt x="0" y="45"/>
                    <a:pt x="0" y="90"/>
                  </a:cubicBezTo>
                  <a:cubicBezTo>
                    <a:pt x="0" y="136"/>
                    <a:pt x="45"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5"/>
            <p:cNvSpPr/>
            <p:nvPr/>
          </p:nvSpPr>
          <p:spPr>
            <a:xfrm>
              <a:off x="7736618"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2" y="136"/>
                    <a:pt x="182" y="90"/>
                  </a:cubicBezTo>
                  <a:cubicBezTo>
                    <a:pt x="182"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5"/>
            <p:cNvSpPr/>
            <p:nvPr/>
          </p:nvSpPr>
          <p:spPr>
            <a:xfrm>
              <a:off x="7570445"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9" name="Google Shape;6469;p55"/>
            <p:cNvGrpSpPr/>
            <p:nvPr/>
          </p:nvGrpSpPr>
          <p:grpSpPr>
            <a:xfrm>
              <a:off x="6344466" y="2679767"/>
              <a:ext cx="210846" cy="210846"/>
              <a:chOff x="6339041" y="3044617"/>
              <a:chExt cx="210846" cy="210846"/>
            </a:xfrm>
          </p:grpSpPr>
          <p:sp>
            <p:nvSpPr>
              <p:cNvPr id="6470" name="Google Shape;6470;p55"/>
              <p:cNvSpPr/>
              <p:nvPr/>
            </p:nvSpPr>
            <p:spPr>
              <a:xfrm>
                <a:off x="6339041" y="3044617"/>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5"/>
              <p:cNvSpPr/>
              <p:nvPr/>
            </p:nvSpPr>
            <p:spPr>
              <a:xfrm>
                <a:off x="6505214" y="3211035"/>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5"/>
              <p:cNvSpPr/>
              <p:nvPr/>
            </p:nvSpPr>
            <p:spPr>
              <a:xfrm>
                <a:off x="6339041" y="3211035"/>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3" name="Google Shape;6473;p55"/>
            <p:cNvSpPr/>
            <p:nvPr/>
          </p:nvSpPr>
          <p:spPr>
            <a:xfrm>
              <a:off x="7409918" y="2598382"/>
              <a:ext cx="39027" cy="44427"/>
            </a:xfrm>
            <a:custGeom>
              <a:rect b="b" l="l" r="r" t="t"/>
              <a:pathLst>
                <a:path extrusionOk="0" h="181" w="159">
                  <a:moveTo>
                    <a:pt x="68" y="0"/>
                  </a:moveTo>
                  <a:cubicBezTo>
                    <a:pt x="23" y="0"/>
                    <a:pt x="1" y="45"/>
                    <a:pt x="1" y="90"/>
                  </a:cubicBezTo>
                  <a:cubicBezTo>
                    <a:pt x="1" y="136"/>
                    <a:pt x="23" y="181"/>
                    <a:pt x="68" y="181"/>
                  </a:cubicBezTo>
                  <a:cubicBezTo>
                    <a:pt x="136" y="181"/>
                    <a:pt x="158" y="136"/>
                    <a:pt x="158" y="90"/>
                  </a:cubicBezTo>
                  <a:cubicBezTo>
                    <a:pt x="158" y="45"/>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5"/>
            <p:cNvSpPr/>
            <p:nvPr/>
          </p:nvSpPr>
          <p:spPr>
            <a:xfrm>
              <a:off x="7243745" y="2598382"/>
              <a:ext cx="38782" cy="44427"/>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5"/>
            <p:cNvSpPr/>
            <p:nvPr/>
          </p:nvSpPr>
          <p:spPr>
            <a:xfrm>
              <a:off x="6490200" y="1767027"/>
              <a:ext cx="1468312" cy="1418975"/>
            </a:xfrm>
            <a:custGeom>
              <a:rect b="b" l="l" r="r" t="t"/>
              <a:pathLst>
                <a:path extrusionOk="0" h="5781" w="5982">
                  <a:moveTo>
                    <a:pt x="1" y="1"/>
                  </a:moveTo>
                  <a:lnTo>
                    <a:pt x="1" y="5488"/>
                  </a:lnTo>
                  <a:lnTo>
                    <a:pt x="1693" y="5488"/>
                  </a:lnTo>
                  <a:lnTo>
                    <a:pt x="1693" y="5780"/>
                  </a:lnTo>
                  <a:lnTo>
                    <a:pt x="3318" y="5488"/>
                  </a:lnTo>
                  <a:lnTo>
                    <a:pt x="5982" y="5488"/>
                  </a:lnTo>
                  <a:lnTo>
                    <a:pt x="5982" y="1"/>
                  </a:lnTo>
                  <a:close/>
                </a:path>
              </a:pathLst>
            </a:custGeom>
            <a:solidFill>
              <a:srgbClr val="FFFFFF"/>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6" name="Google Shape;6476;p55"/>
          <p:cNvSpPr/>
          <p:nvPr/>
        </p:nvSpPr>
        <p:spPr>
          <a:xfrm>
            <a:off x="405282" y="1006790"/>
            <a:ext cx="232" cy="232"/>
          </a:xfrm>
          <a:custGeom>
            <a:rect b="b" l="l" r="r" t="t"/>
            <a:pathLst>
              <a:path extrusionOk="0" h="1" w="1">
                <a:moveTo>
                  <a:pt x="0" y="1"/>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5"/>
          <p:cNvSpPr/>
          <p:nvPr/>
        </p:nvSpPr>
        <p:spPr>
          <a:xfrm>
            <a:off x="405282" y="1006790"/>
            <a:ext cx="232" cy="232"/>
          </a:xfrm>
          <a:custGeom>
            <a:rect b="b" l="l" r="r" t="t"/>
            <a:pathLst>
              <a:path extrusionOk="0" fill="none" h="1" w="1">
                <a:moveTo>
                  <a:pt x="0" y="1"/>
                </a:moveTo>
                <a:lnTo>
                  <a:pt x="0" y="1"/>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5"/>
          <p:cNvSpPr/>
          <p:nvPr/>
        </p:nvSpPr>
        <p:spPr>
          <a:xfrm>
            <a:off x="546571" y="902157"/>
            <a:ext cx="232" cy="232"/>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5"/>
          <p:cNvSpPr/>
          <p:nvPr/>
        </p:nvSpPr>
        <p:spPr>
          <a:xfrm>
            <a:off x="546571" y="902157"/>
            <a:ext cx="232" cy="232"/>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55"/>
          <p:cNvGrpSpPr/>
          <p:nvPr/>
        </p:nvGrpSpPr>
        <p:grpSpPr>
          <a:xfrm>
            <a:off x="3495108" y="1750539"/>
            <a:ext cx="2235896" cy="1544217"/>
            <a:chOff x="3495108" y="1641785"/>
            <a:chExt cx="2235896" cy="1544217"/>
          </a:xfrm>
        </p:grpSpPr>
        <p:sp>
          <p:nvSpPr>
            <p:cNvPr id="6481" name="Google Shape;6481;p55"/>
            <p:cNvSpPr/>
            <p:nvPr/>
          </p:nvSpPr>
          <p:spPr>
            <a:xfrm>
              <a:off x="5269429" y="2188754"/>
              <a:ext cx="204626" cy="2046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5"/>
            <p:cNvSpPr/>
            <p:nvPr/>
          </p:nvSpPr>
          <p:spPr>
            <a:xfrm>
              <a:off x="3622906" y="2105279"/>
              <a:ext cx="169812" cy="169427"/>
            </a:xfrm>
            <a:custGeom>
              <a:rect b="b" l="l" r="r" t="t"/>
              <a:pathLst>
                <a:path extrusionOk="0" h="881" w="883">
                  <a:moveTo>
                    <a:pt x="431" y="182"/>
                  </a:moveTo>
                  <a:cubicBezTo>
                    <a:pt x="588" y="182"/>
                    <a:pt x="723" y="293"/>
                    <a:pt x="723" y="452"/>
                  </a:cubicBezTo>
                  <a:cubicBezTo>
                    <a:pt x="723" y="588"/>
                    <a:pt x="588" y="723"/>
                    <a:pt x="431" y="723"/>
                  </a:cubicBezTo>
                  <a:cubicBezTo>
                    <a:pt x="295" y="723"/>
                    <a:pt x="160" y="588"/>
                    <a:pt x="160" y="452"/>
                  </a:cubicBezTo>
                  <a:cubicBezTo>
                    <a:pt x="160" y="293"/>
                    <a:pt x="295" y="182"/>
                    <a:pt x="431" y="182"/>
                  </a:cubicBezTo>
                  <a:close/>
                  <a:moveTo>
                    <a:pt x="431" y="1"/>
                  </a:moveTo>
                  <a:cubicBezTo>
                    <a:pt x="205" y="1"/>
                    <a:pt x="1" y="203"/>
                    <a:pt x="1" y="452"/>
                  </a:cubicBezTo>
                  <a:cubicBezTo>
                    <a:pt x="1" y="678"/>
                    <a:pt x="205" y="880"/>
                    <a:pt x="431" y="880"/>
                  </a:cubicBezTo>
                  <a:cubicBezTo>
                    <a:pt x="678" y="880"/>
                    <a:pt x="882" y="678"/>
                    <a:pt x="882" y="452"/>
                  </a:cubicBezTo>
                  <a:cubicBezTo>
                    <a:pt x="882" y="203"/>
                    <a:pt x="678" y="1"/>
                    <a:pt x="4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5"/>
            <p:cNvSpPr/>
            <p:nvPr/>
          </p:nvSpPr>
          <p:spPr>
            <a:xfrm>
              <a:off x="3720381" y="1641785"/>
              <a:ext cx="330372" cy="335476"/>
            </a:xfrm>
            <a:custGeom>
              <a:rect b="b" l="l" r="r" t="t"/>
              <a:pathLst>
                <a:path extrusionOk="0" h="1446" w="1424">
                  <a:moveTo>
                    <a:pt x="722" y="1"/>
                  </a:moveTo>
                  <a:cubicBezTo>
                    <a:pt x="316" y="1"/>
                    <a:pt x="0" y="317"/>
                    <a:pt x="0" y="723"/>
                  </a:cubicBezTo>
                  <a:cubicBezTo>
                    <a:pt x="0" y="1106"/>
                    <a:pt x="316" y="1446"/>
                    <a:pt x="722" y="1446"/>
                  </a:cubicBezTo>
                  <a:cubicBezTo>
                    <a:pt x="1107" y="1446"/>
                    <a:pt x="1423" y="1106"/>
                    <a:pt x="1423" y="723"/>
                  </a:cubicBezTo>
                  <a:cubicBezTo>
                    <a:pt x="1423" y="317"/>
                    <a:pt x="1107" y="1"/>
                    <a:pt x="7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5"/>
            <p:cNvSpPr/>
            <p:nvPr/>
          </p:nvSpPr>
          <p:spPr>
            <a:xfrm>
              <a:off x="4285165" y="2805122"/>
              <a:ext cx="1445840" cy="178410"/>
            </a:xfrm>
            <a:custGeom>
              <a:rect b="b" l="l" r="r" t="t"/>
              <a:pathLst>
                <a:path extrusionOk="0" h="769" w="6232">
                  <a:moveTo>
                    <a:pt x="678" y="1"/>
                  </a:moveTo>
                  <a:lnTo>
                    <a:pt x="1" y="588"/>
                  </a:lnTo>
                  <a:lnTo>
                    <a:pt x="113" y="723"/>
                  </a:lnTo>
                  <a:lnTo>
                    <a:pt x="678" y="203"/>
                  </a:lnTo>
                  <a:lnTo>
                    <a:pt x="1287" y="768"/>
                  </a:lnTo>
                  <a:lnTo>
                    <a:pt x="1897" y="203"/>
                  </a:lnTo>
                  <a:lnTo>
                    <a:pt x="2506" y="768"/>
                  </a:lnTo>
                  <a:lnTo>
                    <a:pt x="3116" y="203"/>
                  </a:lnTo>
                  <a:lnTo>
                    <a:pt x="3725" y="768"/>
                  </a:lnTo>
                  <a:lnTo>
                    <a:pt x="4335" y="203"/>
                  </a:lnTo>
                  <a:lnTo>
                    <a:pt x="4944" y="768"/>
                  </a:lnTo>
                  <a:lnTo>
                    <a:pt x="5554" y="203"/>
                  </a:lnTo>
                  <a:lnTo>
                    <a:pt x="6118" y="723"/>
                  </a:lnTo>
                  <a:lnTo>
                    <a:pt x="6232" y="588"/>
                  </a:lnTo>
                  <a:lnTo>
                    <a:pt x="5554" y="1"/>
                  </a:lnTo>
                  <a:lnTo>
                    <a:pt x="4944" y="543"/>
                  </a:lnTo>
                  <a:lnTo>
                    <a:pt x="4335" y="1"/>
                  </a:lnTo>
                  <a:lnTo>
                    <a:pt x="3725" y="543"/>
                  </a:lnTo>
                  <a:lnTo>
                    <a:pt x="3116" y="1"/>
                  </a:lnTo>
                  <a:lnTo>
                    <a:pt x="2506" y="543"/>
                  </a:lnTo>
                  <a:lnTo>
                    <a:pt x="1897" y="1"/>
                  </a:lnTo>
                  <a:lnTo>
                    <a:pt x="1287" y="543"/>
                  </a:lnTo>
                  <a:lnTo>
                    <a:pt x="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5"/>
            <p:cNvSpPr/>
            <p:nvPr/>
          </p:nvSpPr>
          <p:spPr>
            <a:xfrm>
              <a:off x="4801868" y="1772918"/>
              <a:ext cx="39027" cy="44673"/>
            </a:xfrm>
            <a:custGeom>
              <a:rect b="b" l="l" r="r" t="t"/>
              <a:pathLst>
                <a:path extrusionOk="0" h="182" w="159">
                  <a:moveTo>
                    <a:pt x="68" y="0"/>
                  </a:moveTo>
                  <a:cubicBezTo>
                    <a:pt x="23" y="0"/>
                    <a:pt x="1" y="46"/>
                    <a:pt x="1" y="91"/>
                  </a:cubicBezTo>
                  <a:cubicBezTo>
                    <a:pt x="1" y="136"/>
                    <a:pt x="23" y="181"/>
                    <a:pt x="68" y="181"/>
                  </a:cubicBezTo>
                  <a:cubicBezTo>
                    <a:pt x="136" y="181"/>
                    <a:pt x="158" y="136"/>
                    <a:pt x="158" y="91"/>
                  </a:cubicBezTo>
                  <a:cubicBezTo>
                    <a:pt x="158" y="46"/>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5"/>
            <p:cNvSpPr/>
            <p:nvPr/>
          </p:nvSpPr>
          <p:spPr>
            <a:xfrm>
              <a:off x="4635695" y="1772918"/>
              <a:ext cx="38782" cy="44673"/>
            </a:xfrm>
            <a:custGeom>
              <a:rect b="b" l="l" r="r" t="t"/>
              <a:pathLst>
                <a:path extrusionOk="0" h="182" w="158">
                  <a:moveTo>
                    <a:pt x="91" y="0"/>
                  </a:moveTo>
                  <a:cubicBezTo>
                    <a:pt x="22" y="0"/>
                    <a:pt x="1" y="46"/>
                    <a:pt x="1" y="91"/>
                  </a:cubicBezTo>
                  <a:cubicBezTo>
                    <a:pt x="1" y="136"/>
                    <a:pt x="22" y="181"/>
                    <a:pt x="91" y="181"/>
                  </a:cubicBezTo>
                  <a:cubicBezTo>
                    <a:pt x="136" y="181"/>
                    <a:pt x="158" y="136"/>
                    <a:pt x="158" y="91"/>
                  </a:cubicBezTo>
                  <a:cubicBezTo>
                    <a:pt x="158" y="46"/>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5"/>
            <p:cNvSpPr/>
            <p:nvPr/>
          </p:nvSpPr>
          <p:spPr>
            <a:xfrm>
              <a:off x="4962395" y="1939091"/>
              <a:ext cx="44673" cy="44673"/>
            </a:xfrm>
            <a:custGeom>
              <a:rect b="b" l="l" r="r" t="t"/>
              <a:pathLst>
                <a:path extrusionOk="0" h="182" w="182">
                  <a:moveTo>
                    <a:pt x="91" y="1"/>
                  </a:moveTo>
                  <a:cubicBezTo>
                    <a:pt x="46" y="1"/>
                    <a:pt x="1" y="46"/>
                    <a:pt x="1" y="91"/>
                  </a:cubicBezTo>
                  <a:cubicBezTo>
                    <a:pt x="1" y="136"/>
                    <a:pt x="46" y="181"/>
                    <a:pt x="91" y="181"/>
                  </a:cubicBezTo>
                  <a:cubicBezTo>
                    <a:pt x="136" y="181"/>
                    <a:pt x="181" y="136"/>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5"/>
            <p:cNvSpPr/>
            <p:nvPr/>
          </p:nvSpPr>
          <p:spPr>
            <a:xfrm>
              <a:off x="4801868" y="1939091"/>
              <a:ext cx="39027" cy="44673"/>
            </a:xfrm>
            <a:custGeom>
              <a:rect b="b" l="l" r="r" t="t"/>
              <a:pathLst>
                <a:path extrusionOk="0" h="182" w="159">
                  <a:moveTo>
                    <a:pt x="68" y="1"/>
                  </a:moveTo>
                  <a:cubicBezTo>
                    <a:pt x="23" y="1"/>
                    <a:pt x="1" y="46"/>
                    <a:pt x="1" y="91"/>
                  </a:cubicBezTo>
                  <a:cubicBezTo>
                    <a:pt x="1" y="136"/>
                    <a:pt x="23" y="181"/>
                    <a:pt x="68" y="181"/>
                  </a:cubicBezTo>
                  <a:cubicBezTo>
                    <a:pt x="136" y="181"/>
                    <a:pt x="158" y="136"/>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5"/>
            <p:cNvSpPr/>
            <p:nvPr/>
          </p:nvSpPr>
          <p:spPr>
            <a:xfrm>
              <a:off x="4635695" y="1939091"/>
              <a:ext cx="38782" cy="44673"/>
            </a:xfrm>
            <a:custGeom>
              <a:rect b="b" l="l" r="r" t="t"/>
              <a:pathLst>
                <a:path extrusionOk="0" h="182" w="158">
                  <a:moveTo>
                    <a:pt x="91" y="1"/>
                  </a:moveTo>
                  <a:cubicBezTo>
                    <a:pt x="22" y="1"/>
                    <a:pt x="1" y="46"/>
                    <a:pt x="1" y="91"/>
                  </a:cubicBezTo>
                  <a:cubicBezTo>
                    <a:pt x="1" y="136"/>
                    <a:pt x="22" y="181"/>
                    <a:pt x="91" y="181"/>
                  </a:cubicBezTo>
                  <a:cubicBezTo>
                    <a:pt x="136" y="181"/>
                    <a:pt x="158" y="136"/>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5"/>
            <p:cNvSpPr/>
            <p:nvPr/>
          </p:nvSpPr>
          <p:spPr>
            <a:xfrm>
              <a:off x="5128568"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2" y="136"/>
                    <a:pt x="182" y="91"/>
                  </a:cubicBezTo>
                  <a:cubicBezTo>
                    <a:pt x="182"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5"/>
            <p:cNvSpPr/>
            <p:nvPr/>
          </p:nvSpPr>
          <p:spPr>
            <a:xfrm>
              <a:off x="4962395" y="2105264"/>
              <a:ext cx="44673" cy="39027"/>
            </a:xfrm>
            <a:custGeom>
              <a:rect b="b" l="l" r="r" t="t"/>
              <a:pathLst>
                <a:path extrusionOk="0" h="159" w="182">
                  <a:moveTo>
                    <a:pt x="91" y="1"/>
                  </a:moveTo>
                  <a:cubicBezTo>
                    <a:pt x="46" y="1"/>
                    <a:pt x="1" y="23"/>
                    <a:pt x="1" y="91"/>
                  </a:cubicBezTo>
                  <a:cubicBezTo>
                    <a:pt x="1" y="136"/>
                    <a:pt x="46" y="158"/>
                    <a:pt x="91" y="158"/>
                  </a:cubicBezTo>
                  <a:cubicBezTo>
                    <a:pt x="136" y="158"/>
                    <a:pt x="181" y="136"/>
                    <a:pt x="181" y="91"/>
                  </a:cubicBezTo>
                  <a:cubicBezTo>
                    <a:pt x="181"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5"/>
            <p:cNvSpPr/>
            <p:nvPr/>
          </p:nvSpPr>
          <p:spPr>
            <a:xfrm>
              <a:off x="4801868" y="2105264"/>
              <a:ext cx="39027" cy="39027"/>
            </a:xfrm>
            <a:custGeom>
              <a:rect b="b" l="l" r="r" t="t"/>
              <a:pathLst>
                <a:path extrusionOk="0" h="159" w="159">
                  <a:moveTo>
                    <a:pt x="68" y="1"/>
                  </a:moveTo>
                  <a:cubicBezTo>
                    <a:pt x="23" y="1"/>
                    <a:pt x="1" y="23"/>
                    <a:pt x="1" y="91"/>
                  </a:cubicBezTo>
                  <a:cubicBezTo>
                    <a:pt x="1" y="136"/>
                    <a:pt x="23" y="158"/>
                    <a:pt x="68" y="158"/>
                  </a:cubicBezTo>
                  <a:cubicBezTo>
                    <a:pt x="136" y="158"/>
                    <a:pt x="158" y="136"/>
                    <a:pt x="158" y="91"/>
                  </a:cubicBezTo>
                  <a:cubicBezTo>
                    <a:pt x="158" y="23"/>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5"/>
            <p:cNvSpPr/>
            <p:nvPr/>
          </p:nvSpPr>
          <p:spPr>
            <a:xfrm>
              <a:off x="4635695" y="2105264"/>
              <a:ext cx="38782" cy="39027"/>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5"/>
            <p:cNvSpPr/>
            <p:nvPr/>
          </p:nvSpPr>
          <p:spPr>
            <a:xfrm>
              <a:off x="5294986" y="2271682"/>
              <a:ext cx="44427" cy="38782"/>
            </a:xfrm>
            <a:custGeom>
              <a:rect b="b" l="l" r="r" t="t"/>
              <a:pathLst>
                <a:path extrusionOk="0" h="158" w="181">
                  <a:moveTo>
                    <a:pt x="91" y="0"/>
                  </a:moveTo>
                  <a:cubicBezTo>
                    <a:pt x="45" y="0"/>
                    <a:pt x="0" y="22"/>
                    <a:pt x="0" y="67"/>
                  </a:cubicBezTo>
                  <a:cubicBezTo>
                    <a:pt x="0" y="136"/>
                    <a:pt x="45"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5"/>
            <p:cNvSpPr/>
            <p:nvPr/>
          </p:nvSpPr>
          <p:spPr>
            <a:xfrm>
              <a:off x="5128568"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2" y="136"/>
                    <a:pt x="182" y="67"/>
                  </a:cubicBezTo>
                  <a:cubicBezTo>
                    <a:pt x="182"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5"/>
            <p:cNvSpPr/>
            <p:nvPr/>
          </p:nvSpPr>
          <p:spPr>
            <a:xfrm>
              <a:off x="4962395" y="2271682"/>
              <a:ext cx="44673" cy="38782"/>
            </a:xfrm>
            <a:custGeom>
              <a:rect b="b" l="l" r="r" t="t"/>
              <a:pathLst>
                <a:path extrusionOk="0" h="158" w="182">
                  <a:moveTo>
                    <a:pt x="91" y="0"/>
                  </a:moveTo>
                  <a:cubicBezTo>
                    <a:pt x="46" y="0"/>
                    <a:pt x="1" y="22"/>
                    <a:pt x="1" y="67"/>
                  </a:cubicBezTo>
                  <a:cubicBezTo>
                    <a:pt x="1" y="136"/>
                    <a:pt x="46"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5"/>
            <p:cNvSpPr/>
            <p:nvPr/>
          </p:nvSpPr>
          <p:spPr>
            <a:xfrm>
              <a:off x="4801868" y="2271682"/>
              <a:ext cx="39027" cy="38782"/>
            </a:xfrm>
            <a:custGeom>
              <a:rect b="b" l="l" r="r" t="t"/>
              <a:pathLst>
                <a:path extrusionOk="0" h="158" w="159">
                  <a:moveTo>
                    <a:pt x="68" y="0"/>
                  </a:moveTo>
                  <a:cubicBezTo>
                    <a:pt x="23" y="0"/>
                    <a:pt x="1" y="22"/>
                    <a:pt x="1" y="67"/>
                  </a:cubicBezTo>
                  <a:cubicBezTo>
                    <a:pt x="1" y="136"/>
                    <a:pt x="23" y="157"/>
                    <a:pt x="68" y="157"/>
                  </a:cubicBezTo>
                  <a:cubicBezTo>
                    <a:pt x="136" y="157"/>
                    <a:pt x="158" y="136"/>
                    <a:pt x="158" y="67"/>
                  </a:cubicBezTo>
                  <a:cubicBezTo>
                    <a:pt x="158" y="22"/>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5"/>
            <p:cNvSpPr/>
            <p:nvPr/>
          </p:nvSpPr>
          <p:spPr>
            <a:xfrm>
              <a:off x="4635695" y="2271682"/>
              <a:ext cx="38782" cy="38782"/>
            </a:xfrm>
            <a:custGeom>
              <a:rect b="b" l="l" r="r" t="t"/>
              <a:pathLst>
                <a:path extrusionOk="0" h="158" w="158">
                  <a:moveTo>
                    <a:pt x="91" y="0"/>
                  </a:moveTo>
                  <a:cubicBezTo>
                    <a:pt x="22" y="0"/>
                    <a:pt x="1" y="22"/>
                    <a:pt x="1" y="67"/>
                  </a:cubicBezTo>
                  <a:cubicBezTo>
                    <a:pt x="1" y="136"/>
                    <a:pt x="22" y="157"/>
                    <a:pt x="91" y="157"/>
                  </a:cubicBezTo>
                  <a:cubicBezTo>
                    <a:pt x="136" y="157"/>
                    <a:pt x="158" y="136"/>
                    <a:pt x="158" y="67"/>
                  </a:cubicBezTo>
                  <a:cubicBezTo>
                    <a:pt x="158"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5"/>
            <p:cNvSpPr/>
            <p:nvPr/>
          </p:nvSpPr>
          <p:spPr>
            <a:xfrm>
              <a:off x="5294986" y="2431964"/>
              <a:ext cx="44427" cy="44673"/>
            </a:xfrm>
            <a:custGeom>
              <a:rect b="b" l="l" r="r" t="t"/>
              <a:pathLst>
                <a:path extrusionOk="0" h="182" w="181">
                  <a:moveTo>
                    <a:pt x="91" y="1"/>
                  </a:moveTo>
                  <a:cubicBezTo>
                    <a:pt x="45" y="1"/>
                    <a:pt x="0" y="46"/>
                    <a:pt x="0" y="91"/>
                  </a:cubicBezTo>
                  <a:cubicBezTo>
                    <a:pt x="0" y="160"/>
                    <a:pt x="45"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5"/>
            <p:cNvSpPr/>
            <p:nvPr/>
          </p:nvSpPr>
          <p:spPr>
            <a:xfrm>
              <a:off x="5128568"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2" y="160"/>
                    <a:pt x="182" y="91"/>
                  </a:cubicBezTo>
                  <a:cubicBezTo>
                    <a:pt x="182"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5"/>
            <p:cNvSpPr/>
            <p:nvPr/>
          </p:nvSpPr>
          <p:spPr>
            <a:xfrm>
              <a:off x="4962395" y="2431964"/>
              <a:ext cx="44673" cy="44673"/>
            </a:xfrm>
            <a:custGeom>
              <a:rect b="b" l="l" r="r" t="t"/>
              <a:pathLst>
                <a:path extrusionOk="0" h="182" w="182">
                  <a:moveTo>
                    <a:pt x="91" y="1"/>
                  </a:moveTo>
                  <a:cubicBezTo>
                    <a:pt x="46" y="1"/>
                    <a:pt x="1" y="46"/>
                    <a:pt x="1" y="91"/>
                  </a:cubicBezTo>
                  <a:cubicBezTo>
                    <a:pt x="1" y="160"/>
                    <a:pt x="46"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5"/>
            <p:cNvSpPr/>
            <p:nvPr/>
          </p:nvSpPr>
          <p:spPr>
            <a:xfrm>
              <a:off x="4801868" y="2431964"/>
              <a:ext cx="39027" cy="44673"/>
            </a:xfrm>
            <a:custGeom>
              <a:rect b="b" l="l" r="r" t="t"/>
              <a:pathLst>
                <a:path extrusionOk="0" h="182" w="159">
                  <a:moveTo>
                    <a:pt x="68" y="1"/>
                  </a:moveTo>
                  <a:cubicBezTo>
                    <a:pt x="23" y="1"/>
                    <a:pt x="1" y="46"/>
                    <a:pt x="1" y="91"/>
                  </a:cubicBezTo>
                  <a:cubicBezTo>
                    <a:pt x="1" y="160"/>
                    <a:pt x="23" y="182"/>
                    <a:pt x="68" y="182"/>
                  </a:cubicBezTo>
                  <a:cubicBezTo>
                    <a:pt x="136" y="182"/>
                    <a:pt x="158" y="160"/>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5"/>
            <p:cNvSpPr/>
            <p:nvPr/>
          </p:nvSpPr>
          <p:spPr>
            <a:xfrm>
              <a:off x="4635695" y="2431964"/>
              <a:ext cx="38782" cy="44673"/>
            </a:xfrm>
            <a:custGeom>
              <a:rect b="b" l="l" r="r" t="t"/>
              <a:pathLst>
                <a:path extrusionOk="0" h="182" w="158">
                  <a:moveTo>
                    <a:pt x="91" y="1"/>
                  </a:moveTo>
                  <a:cubicBezTo>
                    <a:pt x="22" y="1"/>
                    <a:pt x="1" y="46"/>
                    <a:pt x="1" y="91"/>
                  </a:cubicBezTo>
                  <a:cubicBezTo>
                    <a:pt x="1" y="160"/>
                    <a:pt x="22" y="182"/>
                    <a:pt x="91" y="182"/>
                  </a:cubicBezTo>
                  <a:cubicBezTo>
                    <a:pt x="136" y="182"/>
                    <a:pt x="158" y="160"/>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5"/>
            <p:cNvSpPr/>
            <p:nvPr/>
          </p:nvSpPr>
          <p:spPr>
            <a:xfrm>
              <a:off x="5294986" y="2598382"/>
              <a:ext cx="44427" cy="44427"/>
            </a:xfrm>
            <a:custGeom>
              <a:rect b="b" l="l" r="r" t="t"/>
              <a:pathLst>
                <a:path extrusionOk="0" h="181" w="181">
                  <a:moveTo>
                    <a:pt x="91" y="0"/>
                  </a:moveTo>
                  <a:cubicBezTo>
                    <a:pt x="45" y="0"/>
                    <a:pt x="0" y="45"/>
                    <a:pt x="0" y="90"/>
                  </a:cubicBezTo>
                  <a:cubicBezTo>
                    <a:pt x="0" y="136"/>
                    <a:pt x="45"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5"/>
            <p:cNvSpPr/>
            <p:nvPr/>
          </p:nvSpPr>
          <p:spPr>
            <a:xfrm>
              <a:off x="5128568"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2" y="136"/>
                    <a:pt x="182" y="90"/>
                  </a:cubicBezTo>
                  <a:cubicBezTo>
                    <a:pt x="182"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5"/>
            <p:cNvSpPr/>
            <p:nvPr/>
          </p:nvSpPr>
          <p:spPr>
            <a:xfrm>
              <a:off x="4962395" y="2598382"/>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5"/>
            <p:cNvSpPr/>
            <p:nvPr/>
          </p:nvSpPr>
          <p:spPr>
            <a:xfrm>
              <a:off x="4801868" y="2598382"/>
              <a:ext cx="39027" cy="44427"/>
            </a:xfrm>
            <a:custGeom>
              <a:rect b="b" l="l" r="r" t="t"/>
              <a:pathLst>
                <a:path extrusionOk="0" h="181" w="159">
                  <a:moveTo>
                    <a:pt x="68" y="0"/>
                  </a:moveTo>
                  <a:cubicBezTo>
                    <a:pt x="23" y="0"/>
                    <a:pt x="1" y="45"/>
                    <a:pt x="1" y="90"/>
                  </a:cubicBezTo>
                  <a:cubicBezTo>
                    <a:pt x="1" y="136"/>
                    <a:pt x="23" y="181"/>
                    <a:pt x="68" y="181"/>
                  </a:cubicBezTo>
                  <a:cubicBezTo>
                    <a:pt x="136" y="181"/>
                    <a:pt x="158" y="136"/>
                    <a:pt x="158" y="90"/>
                  </a:cubicBezTo>
                  <a:cubicBezTo>
                    <a:pt x="158" y="45"/>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5"/>
            <p:cNvSpPr/>
            <p:nvPr/>
          </p:nvSpPr>
          <p:spPr>
            <a:xfrm>
              <a:off x="4635695" y="2598382"/>
              <a:ext cx="38782" cy="44427"/>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5"/>
            <p:cNvSpPr/>
            <p:nvPr/>
          </p:nvSpPr>
          <p:spPr>
            <a:xfrm>
              <a:off x="3882150" y="1767027"/>
              <a:ext cx="1468312" cy="1418975"/>
            </a:xfrm>
            <a:custGeom>
              <a:rect b="b" l="l" r="r" t="t"/>
              <a:pathLst>
                <a:path extrusionOk="0" h="5781" w="5982">
                  <a:moveTo>
                    <a:pt x="1" y="1"/>
                  </a:moveTo>
                  <a:lnTo>
                    <a:pt x="1" y="5488"/>
                  </a:lnTo>
                  <a:lnTo>
                    <a:pt x="1693" y="5488"/>
                  </a:lnTo>
                  <a:lnTo>
                    <a:pt x="1693" y="5780"/>
                  </a:lnTo>
                  <a:lnTo>
                    <a:pt x="3318" y="5488"/>
                  </a:lnTo>
                  <a:lnTo>
                    <a:pt x="5982" y="5488"/>
                  </a:lnTo>
                  <a:lnTo>
                    <a:pt x="5982" y="1"/>
                  </a:lnTo>
                  <a:close/>
                </a:path>
              </a:pathLst>
            </a:custGeom>
            <a:solidFill>
              <a:srgbClr val="FFFFFF"/>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0" name="Google Shape;6510;p55"/>
            <p:cNvGrpSpPr/>
            <p:nvPr/>
          </p:nvGrpSpPr>
          <p:grpSpPr>
            <a:xfrm>
              <a:off x="3495108" y="2847241"/>
              <a:ext cx="225275" cy="220171"/>
              <a:chOff x="5387475" y="3939240"/>
              <a:chExt cx="185595" cy="181389"/>
            </a:xfrm>
          </p:grpSpPr>
          <p:sp>
            <p:nvSpPr>
              <p:cNvPr id="6511" name="Google Shape;6511;p55"/>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5"/>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13" name="Google Shape;6513;p55"/>
          <p:cNvSpPr txBox="1"/>
          <p:nvPr>
            <p:ph idx="1" type="subTitle"/>
          </p:nvPr>
        </p:nvSpPr>
        <p:spPr>
          <a:xfrm>
            <a:off x="1264175" y="2335629"/>
            <a:ext cx="1486500" cy="39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514" name="Google Shape;6514;p55"/>
          <p:cNvSpPr txBox="1"/>
          <p:nvPr>
            <p:ph idx="2" type="subTitle"/>
          </p:nvPr>
        </p:nvSpPr>
        <p:spPr>
          <a:xfrm>
            <a:off x="3879325" y="2335629"/>
            <a:ext cx="1486500" cy="39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6515" name="Google Shape;6515;p55"/>
          <p:cNvSpPr txBox="1"/>
          <p:nvPr>
            <p:ph idx="3" type="subTitle"/>
          </p:nvPr>
        </p:nvSpPr>
        <p:spPr>
          <a:xfrm>
            <a:off x="6483624" y="2335629"/>
            <a:ext cx="1486500" cy="39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9" name="Shape 6519"/>
        <p:cNvGrpSpPr/>
        <p:nvPr/>
      </p:nvGrpSpPr>
      <p:grpSpPr>
        <a:xfrm>
          <a:off x="0" y="0"/>
          <a:ext cx="0" cy="0"/>
          <a:chOff x="0" y="0"/>
          <a:chExt cx="0" cy="0"/>
        </a:xfrm>
      </p:grpSpPr>
      <p:sp>
        <p:nvSpPr>
          <p:cNvPr id="6520" name="Google Shape;6520;p56"/>
          <p:cNvSpPr txBox="1"/>
          <p:nvPr>
            <p:ph type="title"/>
          </p:nvPr>
        </p:nvSpPr>
        <p:spPr>
          <a:xfrm>
            <a:off x="720000" y="338775"/>
            <a:ext cx="7704000" cy="6762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t>LISTEN AND OBSERVE</a:t>
            </a:r>
            <a:endParaRPr sz="3600"/>
          </a:p>
        </p:txBody>
      </p:sp>
      <p:sp>
        <p:nvSpPr>
          <p:cNvPr id="6521" name="Google Shape;6521;p56"/>
          <p:cNvSpPr txBox="1"/>
          <p:nvPr>
            <p:ph idx="1" type="subTitle"/>
          </p:nvPr>
        </p:nvSpPr>
        <p:spPr>
          <a:xfrm>
            <a:off x="2037600" y="1422945"/>
            <a:ext cx="2462400" cy="423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LISTEN WELL</a:t>
            </a:r>
            <a:endParaRPr/>
          </a:p>
        </p:txBody>
      </p:sp>
      <p:sp>
        <p:nvSpPr>
          <p:cNvPr id="6522" name="Google Shape;6522;p56"/>
          <p:cNvSpPr txBox="1"/>
          <p:nvPr>
            <p:ph idx="2" type="subTitle"/>
          </p:nvPr>
        </p:nvSpPr>
        <p:spPr>
          <a:xfrm>
            <a:off x="2037600" y="3144517"/>
            <a:ext cx="2462400" cy="423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PAY ATTENTION</a:t>
            </a:r>
            <a:endParaRPr/>
          </a:p>
        </p:txBody>
      </p:sp>
      <p:sp>
        <p:nvSpPr>
          <p:cNvPr id="6523" name="Google Shape;6523;p56"/>
          <p:cNvSpPr txBox="1"/>
          <p:nvPr>
            <p:ph idx="3" type="subTitle"/>
          </p:nvPr>
        </p:nvSpPr>
        <p:spPr>
          <a:xfrm>
            <a:off x="5940000" y="1422945"/>
            <a:ext cx="2484000" cy="423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LOOK CAREFULLY</a:t>
            </a:r>
            <a:endParaRPr/>
          </a:p>
        </p:txBody>
      </p:sp>
      <p:sp>
        <p:nvSpPr>
          <p:cNvPr id="6524" name="Google Shape;6524;p56"/>
          <p:cNvSpPr txBox="1"/>
          <p:nvPr>
            <p:ph idx="4" type="subTitle"/>
          </p:nvPr>
        </p:nvSpPr>
        <p:spPr>
          <a:xfrm>
            <a:off x="5940000" y="3146993"/>
            <a:ext cx="2484000" cy="423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YOU'VE HEARD?</a:t>
            </a:r>
            <a:endParaRPr/>
          </a:p>
        </p:txBody>
      </p:sp>
      <p:sp>
        <p:nvSpPr>
          <p:cNvPr id="6525" name="Google Shape;6525;p56"/>
          <p:cNvSpPr txBox="1"/>
          <p:nvPr>
            <p:ph idx="5" type="subTitle"/>
          </p:nvPr>
        </p:nvSpPr>
        <p:spPr>
          <a:xfrm>
            <a:off x="2037600" y="1735423"/>
            <a:ext cx="2462400" cy="951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a:t>
            </a:r>
            <a:endParaRPr sz="1500"/>
          </a:p>
        </p:txBody>
      </p:sp>
      <p:sp>
        <p:nvSpPr>
          <p:cNvPr id="6526" name="Google Shape;6526;p56"/>
          <p:cNvSpPr txBox="1"/>
          <p:nvPr>
            <p:ph idx="6" type="subTitle"/>
          </p:nvPr>
        </p:nvSpPr>
        <p:spPr>
          <a:xfrm>
            <a:off x="2037600" y="3455795"/>
            <a:ext cx="2462400" cy="951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 cold place, not hot. It’s full of iron oxide dust</a:t>
            </a:r>
            <a:endParaRPr/>
          </a:p>
        </p:txBody>
      </p:sp>
      <p:sp>
        <p:nvSpPr>
          <p:cNvPr id="6527" name="Google Shape;6527;p56"/>
          <p:cNvSpPr txBox="1"/>
          <p:nvPr>
            <p:ph idx="7" type="subTitle"/>
          </p:nvPr>
        </p:nvSpPr>
        <p:spPr>
          <a:xfrm>
            <a:off x="5940000" y="1735423"/>
            <a:ext cx="2484000" cy="951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has a beautiful name and is the second planet from the Sun</a:t>
            </a:r>
            <a:endParaRPr/>
          </a:p>
        </p:txBody>
      </p:sp>
      <p:sp>
        <p:nvSpPr>
          <p:cNvPr id="6528" name="Google Shape;6528;p56"/>
          <p:cNvSpPr txBox="1"/>
          <p:nvPr>
            <p:ph idx="8" type="subTitle"/>
          </p:nvPr>
        </p:nvSpPr>
        <p:spPr>
          <a:xfrm>
            <a:off x="5940000" y="3459471"/>
            <a:ext cx="2484000" cy="951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Yes, this is the ringed one. </a:t>
            </a:r>
            <a:r>
              <a:rPr lang="en"/>
              <a:t>It’s a gas giant, composed mostly of hydrogen</a:t>
            </a:r>
            <a:endParaRPr/>
          </a:p>
        </p:txBody>
      </p:sp>
      <p:grpSp>
        <p:nvGrpSpPr>
          <p:cNvPr id="6529" name="Google Shape;6529;p56"/>
          <p:cNvGrpSpPr/>
          <p:nvPr/>
        </p:nvGrpSpPr>
        <p:grpSpPr>
          <a:xfrm>
            <a:off x="771422" y="1486118"/>
            <a:ext cx="1194777" cy="1064377"/>
            <a:chOff x="771422" y="1584020"/>
            <a:chExt cx="1194777" cy="1064377"/>
          </a:xfrm>
        </p:grpSpPr>
        <p:sp>
          <p:nvSpPr>
            <p:cNvPr id="6530" name="Google Shape;6530;p56"/>
            <p:cNvSpPr/>
            <p:nvPr/>
          </p:nvSpPr>
          <p:spPr>
            <a:xfrm>
              <a:off x="771422" y="1735183"/>
              <a:ext cx="368724" cy="381117"/>
            </a:xfrm>
            <a:custGeom>
              <a:rect b="b" l="l" r="r" t="t"/>
              <a:pathLst>
                <a:path extrusionOk="0" h="4155" w="4020">
                  <a:moveTo>
                    <a:pt x="1" y="1"/>
                  </a:moveTo>
                  <a:lnTo>
                    <a:pt x="1" y="4155"/>
                  </a:lnTo>
                  <a:lnTo>
                    <a:pt x="4019" y="4155"/>
                  </a:lnTo>
                  <a:lnTo>
                    <a:pt x="40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6"/>
            <p:cNvSpPr/>
            <p:nvPr/>
          </p:nvSpPr>
          <p:spPr>
            <a:xfrm>
              <a:off x="841865" y="1598513"/>
              <a:ext cx="1041509" cy="1041629"/>
            </a:xfrm>
            <a:custGeom>
              <a:rect b="b" l="l" r="r" t="t"/>
              <a:pathLst>
                <a:path extrusionOk="0" h="11356" w="11355">
                  <a:moveTo>
                    <a:pt x="5689" y="1"/>
                  </a:moveTo>
                  <a:cubicBezTo>
                    <a:pt x="2550" y="1"/>
                    <a:pt x="0" y="2551"/>
                    <a:pt x="0" y="5690"/>
                  </a:cubicBezTo>
                  <a:cubicBezTo>
                    <a:pt x="0" y="8827"/>
                    <a:pt x="2550" y="11355"/>
                    <a:pt x="5689" y="11355"/>
                  </a:cubicBezTo>
                  <a:cubicBezTo>
                    <a:pt x="8805" y="11355"/>
                    <a:pt x="11355" y="8827"/>
                    <a:pt x="11355" y="5690"/>
                  </a:cubicBezTo>
                  <a:cubicBezTo>
                    <a:pt x="11355" y="2551"/>
                    <a:pt x="8805" y="1"/>
                    <a:pt x="5689" y="1"/>
                  </a:cubicBezTo>
                  <a:close/>
                </a:path>
              </a:pathLst>
            </a:custGeom>
            <a:solidFill>
              <a:schemeClr val="accent1"/>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6"/>
            <p:cNvSpPr/>
            <p:nvPr/>
          </p:nvSpPr>
          <p:spPr>
            <a:xfrm>
              <a:off x="1690757" y="2265354"/>
              <a:ext cx="35221" cy="35131"/>
            </a:xfrm>
            <a:custGeom>
              <a:rect b="b" l="l" r="r" t="t"/>
              <a:pathLst>
                <a:path extrusionOk="0" h="383" w="384">
                  <a:moveTo>
                    <a:pt x="203" y="0"/>
                  </a:moveTo>
                  <a:cubicBezTo>
                    <a:pt x="91" y="0"/>
                    <a:pt x="1" y="90"/>
                    <a:pt x="1" y="181"/>
                  </a:cubicBezTo>
                  <a:cubicBezTo>
                    <a:pt x="1" y="293"/>
                    <a:pt x="91" y="383"/>
                    <a:pt x="203" y="383"/>
                  </a:cubicBezTo>
                  <a:cubicBezTo>
                    <a:pt x="294" y="383"/>
                    <a:pt x="384" y="293"/>
                    <a:pt x="384" y="181"/>
                  </a:cubicBezTo>
                  <a:cubicBezTo>
                    <a:pt x="384" y="90"/>
                    <a:pt x="294"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6"/>
            <p:cNvSpPr/>
            <p:nvPr/>
          </p:nvSpPr>
          <p:spPr>
            <a:xfrm>
              <a:off x="1815041" y="2265354"/>
              <a:ext cx="35221" cy="35131"/>
            </a:xfrm>
            <a:custGeom>
              <a:rect b="b" l="l" r="r" t="t"/>
              <a:pathLst>
                <a:path extrusionOk="0" h="383" w="384">
                  <a:moveTo>
                    <a:pt x="203" y="0"/>
                  </a:moveTo>
                  <a:cubicBezTo>
                    <a:pt x="91" y="0"/>
                    <a:pt x="0" y="90"/>
                    <a:pt x="0" y="181"/>
                  </a:cubicBezTo>
                  <a:cubicBezTo>
                    <a:pt x="0" y="293"/>
                    <a:pt x="91" y="383"/>
                    <a:pt x="203" y="383"/>
                  </a:cubicBezTo>
                  <a:cubicBezTo>
                    <a:pt x="293" y="383"/>
                    <a:pt x="383" y="293"/>
                    <a:pt x="383" y="181"/>
                  </a:cubicBezTo>
                  <a:cubicBezTo>
                    <a:pt x="383" y="90"/>
                    <a:pt x="293"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6"/>
            <p:cNvSpPr/>
            <p:nvPr/>
          </p:nvSpPr>
          <p:spPr>
            <a:xfrm>
              <a:off x="1690757" y="2381294"/>
              <a:ext cx="35221" cy="35222"/>
            </a:xfrm>
            <a:custGeom>
              <a:rect b="b" l="l" r="r" t="t"/>
              <a:pathLst>
                <a:path extrusionOk="0" h="384" w="384">
                  <a:moveTo>
                    <a:pt x="203" y="0"/>
                  </a:moveTo>
                  <a:cubicBezTo>
                    <a:pt x="91" y="0"/>
                    <a:pt x="1" y="90"/>
                    <a:pt x="1" y="202"/>
                  </a:cubicBezTo>
                  <a:cubicBezTo>
                    <a:pt x="1" y="293"/>
                    <a:pt x="91" y="383"/>
                    <a:pt x="203" y="383"/>
                  </a:cubicBezTo>
                  <a:cubicBezTo>
                    <a:pt x="294" y="383"/>
                    <a:pt x="384" y="293"/>
                    <a:pt x="384" y="202"/>
                  </a:cubicBezTo>
                  <a:cubicBezTo>
                    <a:pt x="384" y="90"/>
                    <a:pt x="294"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6"/>
            <p:cNvSpPr/>
            <p:nvPr/>
          </p:nvSpPr>
          <p:spPr>
            <a:xfrm>
              <a:off x="1815041" y="2381294"/>
              <a:ext cx="35221" cy="35222"/>
            </a:xfrm>
            <a:custGeom>
              <a:rect b="b" l="l" r="r" t="t"/>
              <a:pathLst>
                <a:path extrusionOk="0" h="384" w="384">
                  <a:moveTo>
                    <a:pt x="203" y="0"/>
                  </a:moveTo>
                  <a:cubicBezTo>
                    <a:pt x="91" y="0"/>
                    <a:pt x="0" y="90"/>
                    <a:pt x="0" y="202"/>
                  </a:cubicBezTo>
                  <a:cubicBezTo>
                    <a:pt x="0" y="293"/>
                    <a:pt x="91" y="383"/>
                    <a:pt x="203" y="383"/>
                  </a:cubicBezTo>
                  <a:cubicBezTo>
                    <a:pt x="293" y="383"/>
                    <a:pt x="383" y="293"/>
                    <a:pt x="383" y="202"/>
                  </a:cubicBezTo>
                  <a:cubicBezTo>
                    <a:pt x="383" y="90"/>
                    <a:pt x="293"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6"/>
            <p:cNvSpPr/>
            <p:nvPr/>
          </p:nvSpPr>
          <p:spPr>
            <a:xfrm>
              <a:off x="1690757" y="2497235"/>
              <a:ext cx="35221" cy="35222"/>
            </a:xfrm>
            <a:custGeom>
              <a:rect b="b" l="l" r="r" t="t"/>
              <a:pathLst>
                <a:path extrusionOk="0" h="384" w="384">
                  <a:moveTo>
                    <a:pt x="203" y="0"/>
                  </a:moveTo>
                  <a:cubicBezTo>
                    <a:pt x="91" y="0"/>
                    <a:pt x="1" y="91"/>
                    <a:pt x="1" y="203"/>
                  </a:cubicBezTo>
                  <a:cubicBezTo>
                    <a:pt x="1" y="293"/>
                    <a:pt x="91" y="383"/>
                    <a:pt x="203" y="383"/>
                  </a:cubicBezTo>
                  <a:cubicBezTo>
                    <a:pt x="294" y="383"/>
                    <a:pt x="384" y="293"/>
                    <a:pt x="384" y="203"/>
                  </a:cubicBezTo>
                  <a:cubicBezTo>
                    <a:pt x="384" y="91"/>
                    <a:pt x="294"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6"/>
            <p:cNvSpPr/>
            <p:nvPr/>
          </p:nvSpPr>
          <p:spPr>
            <a:xfrm>
              <a:off x="1815041" y="2497235"/>
              <a:ext cx="35221" cy="35222"/>
            </a:xfrm>
            <a:custGeom>
              <a:rect b="b" l="l" r="r" t="t"/>
              <a:pathLst>
                <a:path extrusionOk="0" h="384" w="384">
                  <a:moveTo>
                    <a:pt x="203" y="0"/>
                  </a:moveTo>
                  <a:cubicBezTo>
                    <a:pt x="91" y="0"/>
                    <a:pt x="0" y="91"/>
                    <a:pt x="0" y="203"/>
                  </a:cubicBezTo>
                  <a:cubicBezTo>
                    <a:pt x="0" y="293"/>
                    <a:pt x="91" y="383"/>
                    <a:pt x="203" y="383"/>
                  </a:cubicBezTo>
                  <a:cubicBezTo>
                    <a:pt x="293" y="383"/>
                    <a:pt x="383" y="293"/>
                    <a:pt x="383" y="203"/>
                  </a:cubicBezTo>
                  <a:cubicBezTo>
                    <a:pt x="383" y="91"/>
                    <a:pt x="293" y="0"/>
                    <a:pt x="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6"/>
            <p:cNvSpPr/>
            <p:nvPr/>
          </p:nvSpPr>
          <p:spPr>
            <a:xfrm>
              <a:off x="1690757" y="2613175"/>
              <a:ext cx="35221" cy="35222"/>
            </a:xfrm>
            <a:custGeom>
              <a:rect b="b" l="l" r="r" t="t"/>
              <a:pathLst>
                <a:path extrusionOk="0" h="384" w="384">
                  <a:moveTo>
                    <a:pt x="203" y="1"/>
                  </a:moveTo>
                  <a:cubicBezTo>
                    <a:pt x="91" y="1"/>
                    <a:pt x="1" y="91"/>
                    <a:pt x="1" y="203"/>
                  </a:cubicBezTo>
                  <a:cubicBezTo>
                    <a:pt x="1" y="293"/>
                    <a:pt x="91" y="383"/>
                    <a:pt x="203" y="383"/>
                  </a:cubicBezTo>
                  <a:cubicBezTo>
                    <a:pt x="294" y="383"/>
                    <a:pt x="384" y="293"/>
                    <a:pt x="384" y="203"/>
                  </a:cubicBezTo>
                  <a:cubicBezTo>
                    <a:pt x="384" y="91"/>
                    <a:pt x="294" y="1"/>
                    <a:pt x="2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6"/>
            <p:cNvSpPr/>
            <p:nvPr/>
          </p:nvSpPr>
          <p:spPr>
            <a:xfrm>
              <a:off x="1815041" y="2613175"/>
              <a:ext cx="35221" cy="35222"/>
            </a:xfrm>
            <a:custGeom>
              <a:rect b="b" l="l" r="r" t="t"/>
              <a:pathLst>
                <a:path extrusionOk="0" h="384" w="384">
                  <a:moveTo>
                    <a:pt x="203" y="1"/>
                  </a:moveTo>
                  <a:cubicBezTo>
                    <a:pt x="91" y="1"/>
                    <a:pt x="0" y="91"/>
                    <a:pt x="0" y="203"/>
                  </a:cubicBezTo>
                  <a:cubicBezTo>
                    <a:pt x="0" y="293"/>
                    <a:pt x="91" y="383"/>
                    <a:pt x="203" y="383"/>
                  </a:cubicBezTo>
                  <a:cubicBezTo>
                    <a:pt x="293" y="383"/>
                    <a:pt x="383" y="293"/>
                    <a:pt x="383" y="203"/>
                  </a:cubicBezTo>
                  <a:cubicBezTo>
                    <a:pt x="383" y="91"/>
                    <a:pt x="293" y="1"/>
                    <a:pt x="2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6"/>
            <p:cNvSpPr/>
            <p:nvPr/>
          </p:nvSpPr>
          <p:spPr>
            <a:xfrm>
              <a:off x="891579" y="2385422"/>
              <a:ext cx="211237" cy="211243"/>
            </a:xfrm>
            <a:custGeom>
              <a:rect b="b" l="l" r="r" t="t"/>
              <a:pathLst>
                <a:path extrusionOk="0" h="2303" w="2303">
                  <a:moveTo>
                    <a:pt x="813" y="0"/>
                  </a:moveTo>
                  <a:lnTo>
                    <a:pt x="813" y="835"/>
                  </a:lnTo>
                  <a:lnTo>
                    <a:pt x="0" y="835"/>
                  </a:lnTo>
                  <a:lnTo>
                    <a:pt x="0" y="1490"/>
                  </a:lnTo>
                  <a:lnTo>
                    <a:pt x="813" y="1490"/>
                  </a:lnTo>
                  <a:lnTo>
                    <a:pt x="813" y="2303"/>
                  </a:lnTo>
                  <a:lnTo>
                    <a:pt x="1490" y="2303"/>
                  </a:lnTo>
                  <a:lnTo>
                    <a:pt x="1490" y="1490"/>
                  </a:lnTo>
                  <a:lnTo>
                    <a:pt x="2303" y="1490"/>
                  </a:lnTo>
                  <a:lnTo>
                    <a:pt x="2303" y="835"/>
                  </a:lnTo>
                  <a:lnTo>
                    <a:pt x="1490" y="835"/>
                  </a:lnTo>
                  <a:lnTo>
                    <a:pt x="14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6"/>
            <p:cNvSpPr/>
            <p:nvPr/>
          </p:nvSpPr>
          <p:spPr>
            <a:xfrm>
              <a:off x="1746616" y="2058239"/>
              <a:ext cx="219584" cy="91175"/>
            </a:xfrm>
            <a:custGeom>
              <a:rect b="b" l="l" r="r" t="t"/>
              <a:pathLst>
                <a:path extrusionOk="0" h="994" w="2394">
                  <a:moveTo>
                    <a:pt x="1" y="1"/>
                  </a:moveTo>
                  <a:lnTo>
                    <a:pt x="1" y="994"/>
                  </a:lnTo>
                  <a:lnTo>
                    <a:pt x="2394" y="994"/>
                  </a:lnTo>
                  <a:lnTo>
                    <a:pt x="23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6"/>
            <p:cNvSpPr/>
            <p:nvPr/>
          </p:nvSpPr>
          <p:spPr>
            <a:xfrm>
              <a:off x="1077867" y="1584020"/>
              <a:ext cx="149233" cy="147127"/>
            </a:xfrm>
            <a:custGeom>
              <a:rect b="b" l="l" r="r" t="t"/>
              <a:pathLst>
                <a:path extrusionOk="0" h="1604" w="1627">
                  <a:moveTo>
                    <a:pt x="814" y="0"/>
                  </a:moveTo>
                  <a:cubicBezTo>
                    <a:pt x="362" y="0"/>
                    <a:pt x="1" y="361"/>
                    <a:pt x="1" y="813"/>
                  </a:cubicBezTo>
                  <a:cubicBezTo>
                    <a:pt x="1" y="1243"/>
                    <a:pt x="362" y="1604"/>
                    <a:pt x="814" y="1604"/>
                  </a:cubicBezTo>
                  <a:cubicBezTo>
                    <a:pt x="1265" y="1604"/>
                    <a:pt x="1626" y="1243"/>
                    <a:pt x="1626" y="813"/>
                  </a:cubicBezTo>
                  <a:cubicBezTo>
                    <a:pt x="1626" y="361"/>
                    <a:pt x="1265" y="0"/>
                    <a:pt x="8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6"/>
            <p:cNvSpPr/>
            <p:nvPr/>
          </p:nvSpPr>
          <p:spPr>
            <a:xfrm>
              <a:off x="1289104" y="1584020"/>
              <a:ext cx="147031" cy="147127"/>
            </a:xfrm>
            <a:custGeom>
              <a:rect b="b" l="l" r="r" t="t"/>
              <a:pathLst>
                <a:path extrusionOk="0" h="1604" w="1603">
                  <a:moveTo>
                    <a:pt x="813" y="0"/>
                  </a:moveTo>
                  <a:cubicBezTo>
                    <a:pt x="362" y="0"/>
                    <a:pt x="0" y="361"/>
                    <a:pt x="0" y="813"/>
                  </a:cubicBezTo>
                  <a:cubicBezTo>
                    <a:pt x="0" y="1243"/>
                    <a:pt x="362" y="1604"/>
                    <a:pt x="813" y="1604"/>
                  </a:cubicBezTo>
                  <a:cubicBezTo>
                    <a:pt x="1241" y="1604"/>
                    <a:pt x="1602" y="1243"/>
                    <a:pt x="1602" y="813"/>
                  </a:cubicBezTo>
                  <a:cubicBezTo>
                    <a:pt x="1602" y="361"/>
                    <a:pt x="1241"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4" name="Google Shape;6544;p56"/>
            <p:cNvGrpSpPr/>
            <p:nvPr/>
          </p:nvGrpSpPr>
          <p:grpSpPr>
            <a:xfrm>
              <a:off x="1138456" y="1918518"/>
              <a:ext cx="505461" cy="404401"/>
              <a:chOff x="5866274" y="3594046"/>
              <a:chExt cx="604185" cy="483387"/>
            </a:xfrm>
          </p:grpSpPr>
          <p:sp>
            <p:nvSpPr>
              <p:cNvPr id="6545" name="Google Shape;6545;p56"/>
              <p:cNvSpPr/>
              <p:nvPr/>
            </p:nvSpPr>
            <p:spPr>
              <a:xfrm>
                <a:off x="5866274" y="3594046"/>
                <a:ext cx="366984" cy="483387"/>
              </a:xfrm>
              <a:custGeom>
                <a:rect b="b" l="l" r="r" t="t"/>
                <a:pathLst>
                  <a:path extrusionOk="0" h="2529" w="1920">
                    <a:moveTo>
                      <a:pt x="1920" y="0"/>
                    </a:moveTo>
                    <a:lnTo>
                      <a:pt x="882" y="611"/>
                    </a:lnTo>
                    <a:lnTo>
                      <a:pt x="0" y="611"/>
                    </a:lnTo>
                    <a:lnTo>
                      <a:pt x="0" y="1265"/>
                    </a:lnTo>
                    <a:lnTo>
                      <a:pt x="0" y="1897"/>
                    </a:lnTo>
                    <a:lnTo>
                      <a:pt x="836" y="1897"/>
                    </a:lnTo>
                    <a:lnTo>
                      <a:pt x="1920" y="2529"/>
                    </a:lnTo>
                    <a:lnTo>
                      <a:pt x="1920" y="1265"/>
                    </a:lnTo>
                    <a:lnTo>
                      <a:pt x="192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6"/>
              <p:cNvSpPr/>
              <p:nvPr/>
            </p:nvSpPr>
            <p:spPr>
              <a:xfrm>
                <a:off x="6289069" y="3736635"/>
                <a:ext cx="47784" cy="172788"/>
              </a:xfrm>
              <a:custGeom>
                <a:rect b="b" l="l" r="r" t="t"/>
                <a:pathLst>
                  <a:path extrusionOk="0" h="904" w="250">
                    <a:moveTo>
                      <a:pt x="69" y="0"/>
                    </a:moveTo>
                    <a:lnTo>
                      <a:pt x="1" y="45"/>
                    </a:lnTo>
                    <a:cubicBezTo>
                      <a:pt x="91" y="157"/>
                      <a:pt x="159" y="293"/>
                      <a:pt x="159" y="452"/>
                    </a:cubicBezTo>
                    <a:cubicBezTo>
                      <a:pt x="159" y="587"/>
                      <a:pt x="91" y="723"/>
                      <a:pt x="1" y="835"/>
                    </a:cubicBezTo>
                    <a:lnTo>
                      <a:pt x="69" y="903"/>
                    </a:lnTo>
                    <a:cubicBezTo>
                      <a:pt x="181" y="768"/>
                      <a:pt x="250" y="609"/>
                      <a:pt x="250" y="452"/>
                    </a:cubicBezTo>
                    <a:cubicBezTo>
                      <a:pt x="250" y="271"/>
                      <a:pt x="181" y="11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6"/>
              <p:cNvSpPr/>
              <p:nvPr/>
            </p:nvSpPr>
            <p:spPr>
              <a:xfrm>
                <a:off x="6323665" y="3693438"/>
                <a:ext cx="86394" cy="259182"/>
              </a:xfrm>
              <a:custGeom>
                <a:rect b="b" l="l" r="r" t="t"/>
                <a:pathLst>
                  <a:path extrusionOk="0" h="1356" w="452">
                    <a:moveTo>
                      <a:pt x="69" y="1"/>
                    </a:moveTo>
                    <a:lnTo>
                      <a:pt x="0" y="67"/>
                    </a:lnTo>
                    <a:cubicBezTo>
                      <a:pt x="340" y="407"/>
                      <a:pt x="340" y="949"/>
                      <a:pt x="0" y="1286"/>
                    </a:cubicBezTo>
                    <a:lnTo>
                      <a:pt x="69" y="1355"/>
                    </a:lnTo>
                    <a:cubicBezTo>
                      <a:pt x="452" y="970"/>
                      <a:pt x="452" y="362"/>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6"/>
              <p:cNvSpPr/>
              <p:nvPr/>
            </p:nvSpPr>
            <p:spPr>
              <a:xfrm>
                <a:off x="6362657" y="3645845"/>
                <a:ext cx="107802" cy="349782"/>
              </a:xfrm>
              <a:custGeom>
                <a:rect b="b" l="l" r="r" t="t"/>
                <a:pathLst>
                  <a:path extrusionOk="0" h="1830" w="564">
                    <a:moveTo>
                      <a:pt x="67" y="0"/>
                    </a:moveTo>
                    <a:lnTo>
                      <a:pt x="0" y="69"/>
                    </a:lnTo>
                    <a:cubicBezTo>
                      <a:pt x="452" y="542"/>
                      <a:pt x="452" y="1310"/>
                      <a:pt x="0" y="1761"/>
                    </a:cubicBezTo>
                    <a:lnTo>
                      <a:pt x="67" y="1830"/>
                    </a:lnTo>
                    <a:cubicBezTo>
                      <a:pt x="564" y="1333"/>
                      <a:pt x="564" y="52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49" name="Google Shape;6549;p56"/>
          <p:cNvGrpSpPr/>
          <p:nvPr/>
        </p:nvGrpSpPr>
        <p:grpSpPr>
          <a:xfrm>
            <a:off x="4783921" y="3235078"/>
            <a:ext cx="1182486" cy="1161697"/>
            <a:chOff x="4783921" y="3180581"/>
            <a:chExt cx="1182486" cy="1161697"/>
          </a:xfrm>
        </p:grpSpPr>
        <p:sp>
          <p:nvSpPr>
            <p:cNvPr id="6550" name="Google Shape;6550;p56"/>
            <p:cNvSpPr/>
            <p:nvPr/>
          </p:nvSpPr>
          <p:spPr>
            <a:xfrm>
              <a:off x="4914442" y="3946760"/>
              <a:ext cx="395507" cy="395518"/>
            </a:xfrm>
            <a:custGeom>
              <a:rect b="b" l="l" r="r" t="t"/>
              <a:pathLst>
                <a:path extrusionOk="0" h="4312" w="4312">
                  <a:moveTo>
                    <a:pt x="2845" y="1"/>
                  </a:moveTo>
                  <a:lnTo>
                    <a:pt x="0" y="2845"/>
                  </a:lnTo>
                  <a:lnTo>
                    <a:pt x="1467" y="4311"/>
                  </a:lnTo>
                  <a:lnTo>
                    <a:pt x="4311" y="1491"/>
                  </a:lnTo>
                  <a:lnTo>
                    <a:pt x="28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6"/>
            <p:cNvSpPr/>
            <p:nvPr/>
          </p:nvSpPr>
          <p:spPr>
            <a:xfrm>
              <a:off x="5106876" y="3905392"/>
              <a:ext cx="420548" cy="420284"/>
            </a:xfrm>
            <a:custGeom>
              <a:rect b="b" l="l" r="r" t="t"/>
              <a:pathLst>
                <a:path extrusionOk="0" h="4582" w="4585">
                  <a:moveTo>
                    <a:pt x="2981" y="271"/>
                  </a:moveTo>
                  <a:lnTo>
                    <a:pt x="4314" y="1602"/>
                  </a:lnTo>
                  <a:lnTo>
                    <a:pt x="1605" y="4311"/>
                  </a:lnTo>
                  <a:lnTo>
                    <a:pt x="272" y="2980"/>
                  </a:lnTo>
                  <a:lnTo>
                    <a:pt x="2981" y="271"/>
                  </a:lnTo>
                  <a:close/>
                  <a:moveTo>
                    <a:pt x="2981" y="0"/>
                  </a:moveTo>
                  <a:lnTo>
                    <a:pt x="1" y="2980"/>
                  </a:lnTo>
                  <a:lnTo>
                    <a:pt x="1605" y="4582"/>
                  </a:lnTo>
                  <a:lnTo>
                    <a:pt x="4585" y="1602"/>
                  </a:lnTo>
                  <a:lnTo>
                    <a:pt x="298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6"/>
            <p:cNvSpPr/>
            <p:nvPr/>
          </p:nvSpPr>
          <p:spPr>
            <a:xfrm>
              <a:off x="4783921" y="3180581"/>
              <a:ext cx="1039491" cy="1041629"/>
            </a:xfrm>
            <a:custGeom>
              <a:rect b="b" l="l" r="r" t="t"/>
              <a:pathLst>
                <a:path extrusionOk="0" h="11356" w="11333">
                  <a:moveTo>
                    <a:pt x="5667" y="1"/>
                  </a:moveTo>
                  <a:cubicBezTo>
                    <a:pt x="2529" y="1"/>
                    <a:pt x="0" y="2551"/>
                    <a:pt x="0" y="5690"/>
                  </a:cubicBezTo>
                  <a:cubicBezTo>
                    <a:pt x="0" y="8827"/>
                    <a:pt x="2529" y="11355"/>
                    <a:pt x="5667" y="11355"/>
                  </a:cubicBezTo>
                  <a:cubicBezTo>
                    <a:pt x="8804" y="11355"/>
                    <a:pt x="11333" y="8827"/>
                    <a:pt x="11333" y="5690"/>
                  </a:cubicBezTo>
                  <a:cubicBezTo>
                    <a:pt x="11333" y="2551"/>
                    <a:pt x="8804" y="1"/>
                    <a:pt x="5667" y="1"/>
                  </a:cubicBezTo>
                  <a:close/>
                </a:path>
              </a:pathLst>
            </a:custGeom>
            <a:solidFill>
              <a:schemeClr val="accent2"/>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6"/>
            <p:cNvSpPr/>
            <p:nvPr/>
          </p:nvSpPr>
          <p:spPr>
            <a:xfrm>
              <a:off x="5570717" y="3292394"/>
              <a:ext cx="395691" cy="393592"/>
            </a:xfrm>
            <a:custGeom>
              <a:rect b="b" l="l" r="r" t="t"/>
              <a:pathLst>
                <a:path extrusionOk="0" h="4291" w="4314">
                  <a:moveTo>
                    <a:pt x="2823" y="1"/>
                  </a:moveTo>
                  <a:lnTo>
                    <a:pt x="1" y="2822"/>
                  </a:lnTo>
                  <a:lnTo>
                    <a:pt x="1469" y="4290"/>
                  </a:lnTo>
                  <a:lnTo>
                    <a:pt x="4313" y="1467"/>
                  </a:lnTo>
                  <a:lnTo>
                    <a:pt x="28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6"/>
            <p:cNvSpPr/>
            <p:nvPr/>
          </p:nvSpPr>
          <p:spPr>
            <a:xfrm>
              <a:off x="4877203" y="3217913"/>
              <a:ext cx="209127" cy="211243"/>
            </a:xfrm>
            <a:custGeom>
              <a:rect b="b" l="l" r="r" t="t"/>
              <a:pathLst>
                <a:path extrusionOk="0" h="2303" w="2280">
                  <a:moveTo>
                    <a:pt x="1129" y="0"/>
                  </a:moveTo>
                  <a:cubicBezTo>
                    <a:pt x="497" y="0"/>
                    <a:pt x="0" y="519"/>
                    <a:pt x="0" y="1151"/>
                  </a:cubicBezTo>
                  <a:cubicBezTo>
                    <a:pt x="0" y="1783"/>
                    <a:pt x="497" y="2303"/>
                    <a:pt x="1129" y="2303"/>
                  </a:cubicBezTo>
                  <a:cubicBezTo>
                    <a:pt x="1761" y="2303"/>
                    <a:pt x="2279" y="1783"/>
                    <a:pt x="2279" y="1151"/>
                  </a:cubicBezTo>
                  <a:cubicBezTo>
                    <a:pt x="2279" y="519"/>
                    <a:pt x="1761" y="0"/>
                    <a:pt x="11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6"/>
            <p:cNvSpPr/>
            <p:nvPr/>
          </p:nvSpPr>
          <p:spPr>
            <a:xfrm>
              <a:off x="4972411" y="3217913"/>
              <a:ext cx="211329" cy="211243"/>
            </a:xfrm>
            <a:custGeom>
              <a:rect b="b" l="l" r="r" t="t"/>
              <a:pathLst>
                <a:path extrusionOk="0" h="2303" w="2304">
                  <a:moveTo>
                    <a:pt x="1151" y="0"/>
                  </a:moveTo>
                  <a:cubicBezTo>
                    <a:pt x="519" y="0"/>
                    <a:pt x="0" y="519"/>
                    <a:pt x="0" y="1151"/>
                  </a:cubicBezTo>
                  <a:cubicBezTo>
                    <a:pt x="0" y="1783"/>
                    <a:pt x="519" y="2303"/>
                    <a:pt x="1151" y="2303"/>
                  </a:cubicBezTo>
                  <a:cubicBezTo>
                    <a:pt x="1783" y="2303"/>
                    <a:pt x="2303" y="1783"/>
                    <a:pt x="2303" y="1151"/>
                  </a:cubicBezTo>
                  <a:cubicBezTo>
                    <a:pt x="2303" y="519"/>
                    <a:pt x="1783" y="0"/>
                    <a:pt x="11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6"/>
            <p:cNvSpPr/>
            <p:nvPr/>
          </p:nvSpPr>
          <p:spPr>
            <a:xfrm>
              <a:off x="5069637" y="3217913"/>
              <a:ext cx="211329" cy="211243"/>
            </a:xfrm>
            <a:custGeom>
              <a:rect b="b" l="l" r="r" t="t"/>
              <a:pathLst>
                <a:path extrusionOk="0" h="2303" w="2304">
                  <a:moveTo>
                    <a:pt x="1153" y="0"/>
                  </a:moveTo>
                  <a:cubicBezTo>
                    <a:pt x="521" y="0"/>
                    <a:pt x="1" y="519"/>
                    <a:pt x="1" y="1151"/>
                  </a:cubicBezTo>
                  <a:cubicBezTo>
                    <a:pt x="1" y="1783"/>
                    <a:pt x="521" y="2303"/>
                    <a:pt x="1153" y="2303"/>
                  </a:cubicBezTo>
                  <a:cubicBezTo>
                    <a:pt x="1785" y="2303"/>
                    <a:pt x="2303" y="1783"/>
                    <a:pt x="2303" y="1151"/>
                  </a:cubicBezTo>
                  <a:cubicBezTo>
                    <a:pt x="2303" y="519"/>
                    <a:pt x="1785" y="0"/>
                    <a:pt x="11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6"/>
            <p:cNvSpPr/>
            <p:nvPr/>
          </p:nvSpPr>
          <p:spPr>
            <a:xfrm>
              <a:off x="5371954" y="3981890"/>
              <a:ext cx="571615" cy="70445"/>
            </a:xfrm>
            <a:custGeom>
              <a:rect b="b" l="l" r="r" t="t"/>
              <a:pathLst>
                <a:path extrusionOk="0" h="768" w="6232">
                  <a:moveTo>
                    <a:pt x="678" y="0"/>
                  </a:moveTo>
                  <a:lnTo>
                    <a:pt x="1" y="611"/>
                  </a:lnTo>
                  <a:lnTo>
                    <a:pt x="114" y="723"/>
                  </a:lnTo>
                  <a:lnTo>
                    <a:pt x="678" y="226"/>
                  </a:lnTo>
                  <a:lnTo>
                    <a:pt x="1288" y="768"/>
                  </a:lnTo>
                  <a:lnTo>
                    <a:pt x="1897" y="226"/>
                  </a:lnTo>
                  <a:lnTo>
                    <a:pt x="2507" y="768"/>
                  </a:lnTo>
                  <a:lnTo>
                    <a:pt x="3116" y="226"/>
                  </a:lnTo>
                  <a:lnTo>
                    <a:pt x="3726" y="768"/>
                  </a:lnTo>
                  <a:lnTo>
                    <a:pt x="4335" y="226"/>
                  </a:lnTo>
                  <a:lnTo>
                    <a:pt x="4945" y="768"/>
                  </a:lnTo>
                  <a:lnTo>
                    <a:pt x="5554" y="226"/>
                  </a:lnTo>
                  <a:lnTo>
                    <a:pt x="6119" y="723"/>
                  </a:lnTo>
                  <a:lnTo>
                    <a:pt x="6231" y="611"/>
                  </a:lnTo>
                  <a:lnTo>
                    <a:pt x="5554" y="0"/>
                  </a:lnTo>
                  <a:lnTo>
                    <a:pt x="4945" y="566"/>
                  </a:lnTo>
                  <a:lnTo>
                    <a:pt x="4335" y="0"/>
                  </a:lnTo>
                  <a:lnTo>
                    <a:pt x="3726" y="566"/>
                  </a:lnTo>
                  <a:lnTo>
                    <a:pt x="3116" y="0"/>
                  </a:lnTo>
                  <a:lnTo>
                    <a:pt x="2507" y="566"/>
                  </a:lnTo>
                  <a:lnTo>
                    <a:pt x="1897" y="0"/>
                  </a:lnTo>
                  <a:lnTo>
                    <a:pt x="1288" y="566"/>
                  </a:lnTo>
                  <a:lnTo>
                    <a:pt x="6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8" name="Google Shape;6558;p56"/>
            <p:cNvGrpSpPr/>
            <p:nvPr/>
          </p:nvGrpSpPr>
          <p:grpSpPr>
            <a:xfrm>
              <a:off x="5057512" y="3502019"/>
              <a:ext cx="505461" cy="404401"/>
              <a:chOff x="5866274" y="3594046"/>
              <a:chExt cx="604185" cy="483387"/>
            </a:xfrm>
          </p:grpSpPr>
          <p:sp>
            <p:nvSpPr>
              <p:cNvPr id="6559" name="Google Shape;6559;p56"/>
              <p:cNvSpPr/>
              <p:nvPr/>
            </p:nvSpPr>
            <p:spPr>
              <a:xfrm>
                <a:off x="5866274" y="3594046"/>
                <a:ext cx="366984" cy="483387"/>
              </a:xfrm>
              <a:custGeom>
                <a:rect b="b" l="l" r="r" t="t"/>
                <a:pathLst>
                  <a:path extrusionOk="0" h="2529" w="1920">
                    <a:moveTo>
                      <a:pt x="1920" y="0"/>
                    </a:moveTo>
                    <a:lnTo>
                      <a:pt x="882" y="611"/>
                    </a:lnTo>
                    <a:lnTo>
                      <a:pt x="0" y="611"/>
                    </a:lnTo>
                    <a:lnTo>
                      <a:pt x="0" y="1265"/>
                    </a:lnTo>
                    <a:lnTo>
                      <a:pt x="0" y="1897"/>
                    </a:lnTo>
                    <a:lnTo>
                      <a:pt x="836" y="1897"/>
                    </a:lnTo>
                    <a:lnTo>
                      <a:pt x="1920" y="2529"/>
                    </a:lnTo>
                    <a:lnTo>
                      <a:pt x="1920" y="1265"/>
                    </a:lnTo>
                    <a:lnTo>
                      <a:pt x="192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6"/>
              <p:cNvSpPr/>
              <p:nvPr/>
            </p:nvSpPr>
            <p:spPr>
              <a:xfrm>
                <a:off x="6289069" y="3736635"/>
                <a:ext cx="47784" cy="172788"/>
              </a:xfrm>
              <a:custGeom>
                <a:rect b="b" l="l" r="r" t="t"/>
                <a:pathLst>
                  <a:path extrusionOk="0" h="904" w="250">
                    <a:moveTo>
                      <a:pt x="69" y="0"/>
                    </a:moveTo>
                    <a:lnTo>
                      <a:pt x="1" y="45"/>
                    </a:lnTo>
                    <a:cubicBezTo>
                      <a:pt x="91" y="157"/>
                      <a:pt x="159" y="293"/>
                      <a:pt x="159" y="452"/>
                    </a:cubicBezTo>
                    <a:cubicBezTo>
                      <a:pt x="159" y="587"/>
                      <a:pt x="91" y="723"/>
                      <a:pt x="1" y="835"/>
                    </a:cubicBezTo>
                    <a:lnTo>
                      <a:pt x="69" y="903"/>
                    </a:lnTo>
                    <a:cubicBezTo>
                      <a:pt x="181" y="768"/>
                      <a:pt x="250" y="609"/>
                      <a:pt x="250" y="452"/>
                    </a:cubicBezTo>
                    <a:cubicBezTo>
                      <a:pt x="250" y="271"/>
                      <a:pt x="181" y="11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6"/>
              <p:cNvSpPr/>
              <p:nvPr/>
            </p:nvSpPr>
            <p:spPr>
              <a:xfrm>
                <a:off x="6323665" y="3693438"/>
                <a:ext cx="86394" cy="259182"/>
              </a:xfrm>
              <a:custGeom>
                <a:rect b="b" l="l" r="r" t="t"/>
                <a:pathLst>
                  <a:path extrusionOk="0" h="1356" w="452">
                    <a:moveTo>
                      <a:pt x="69" y="1"/>
                    </a:moveTo>
                    <a:lnTo>
                      <a:pt x="0" y="67"/>
                    </a:lnTo>
                    <a:cubicBezTo>
                      <a:pt x="340" y="407"/>
                      <a:pt x="340" y="949"/>
                      <a:pt x="0" y="1286"/>
                    </a:cubicBezTo>
                    <a:lnTo>
                      <a:pt x="69" y="1355"/>
                    </a:lnTo>
                    <a:cubicBezTo>
                      <a:pt x="452" y="970"/>
                      <a:pt x="452" y="362"/>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6"/>
              <p:cNvSpPr/>
              <p:nvPr/>
            </p:nvSpPr>
            <p:spPr>
              <a:xfrm>
                <a:off x="6362657" y="3645845"/>
                <a:ext cx="107802" cy="349782"/>
              </a:xfrm>
              <a:custGeom>
                <a:rect b="b" l="l" r="r" t="t"/>
                <a:pathLst>
                  <a:path extrusionOk="0" h="1830" w="564">
                    <a:moveTo>
                      <a:pt x="67" y="0"/>
                    </a:moveTo>
                    <a:lnTo>
                      <a:pt x="0" y="69"/>
                    </a:lnTo>
                    <a:cubicBezTo>
                      <a:pt x="452" y="542"/>
                      <a:pt x="452" y="1310"/>
                      <a:pt x="0" y="1761"/>
                    </a:cubicBezTo>
                    <a:lnTo>
                      <a:pt x="67" y="1830"/>
                    </a:lnTo>
                    <a:cubicBezTo>
                      <a:pt x="564" y="1333"/>
                      <a:pt x="564" y="52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63" name="Google Shape;6563;p56"/>
          <p:cNvGrpSpPr/>
          <p:nvPr/>
        </p:nvGrpSpPr>
        <p:grpSpPr>
          <a:xfrm>
            <a:off x="4742968" y="1486114"/>
            <a:ext cx="1203216" cy="1122439"/>
            <a:chOff x="4742968" y="1584016"/>
            <a:chExt cx="1203216" cy="1122439"/>
          </a:xfrm>
        </p:grpSpPr>
        <p:sp>
          <p:nvSpPr>
            <p:cNvPr id="6564" name="Google Shape;6564;p56"/>
            <p:cNvSpPr/>
            <p:nvPr/>
          </p:nvSpPr>
          <p:spPr>
            <a:xfrm>
              <a:off x="5417953" y="2327539"/>
              <a:ext cx="27150" cy="39350"/>
            </a:xfrm>
            <a:custGeom>
              <a:rect b="b" l="l" r="r" t="t"/>
              <a:pathLst>
                <a:path extrusionOk="0" fill="none" h="429" w="296">
                  <a:moveTo>
                    <a:pt x="160" y="67"/>
                  </a:moveTo>
                  <a:cubicBezTo>
                    <a:pt x="91" y="157"/>
                    <a:pt x="1" y="135"/>
                    <a:pt x="1" y="202"/>
                  </a:cubicBezTo>
                  <a:cubicBezTo>
                    <a:pt x="1" y="293"/>
                    <a:pt x="115" y="247"/>
                    <a:pt x="136" y="316"/>
                  </a:cubicBezTo>
                  <a:cubicBezTo>
                    <a:pt x="205" y="428"/>
                    <a:pt x="295" y="338"/>
                    <a:pt x="272" y="226"/>
                  </a:cubicBezTo>
                  <a:cubicBezTo>
                    <a:pt x="250" y="135"/>
                    <a:pt x="295" y="67"/>
                    <a:pt x="250" y="22"/>
                  </a:cubicBezTo>
                  <a:cubicBezTo>
                    <a:pt x="227" y="0"/>
                    <a:pt x="181" y="22"/>
                    <a:pt x="160" y="67"/>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6"/>
            <p:cNvSpPr/>
            <p:nvPr/>
          </p:nvSpPr>
          <p:spPr>
            <a:xfrm>
              <a:off x="5359985" y="2296352"/>
              <a:ext cx="128503" cy="109887"/>
            </a:xfrm>
            <a:custGeom>
              <a:rect b="b" l="l" r="r" t="t"/>
              <a:pathLst>
                <a:path extrusionOk="0" fill="none" h="1198" w="1401">
                  <a:moveTo>
                    <a:pt x="633" y="205"/>
                  </a:moveTo>
                  <a:cubicBezTo>
                    <a:pt x="543" y="250"/>
                    <a:pt x="431" y="226"/>
                    <a:pt x="340" y="271"/>
                  </a:cubicBezTo>
                  <a:cubicBezTo>
                    <a:pt x="115" y="340"/>
                    <a:pt x="1" y="542"/>
                    <a:pt x="24" y="746"/>
                  </a:cubicBezTo>
                  <a:cubicBezTo>
                    <a:pt x="24" y="792"/>
                    <a:pt x="24" y="837"/>
                    <a:pt x="46" y="858"/>
                  </a:cubicBezTo>
                  <a:cubicBezTo>
                    <a:pt x="91" y="972"/>
                    <a:pt x="205" y="1039"/>
                    <a:pt x="340" y="1039"/>
                  </a:cubicBezTo>
                  <a:cubicBezTo>
                    <a:pt x="476" y="1039"/>
                    <a:pt x="588" y="949"/>
                    <a:pt x="701" y="994"/>
                  </a:cubicBezTo>
                  <a:cubicBezTo>
                    <a:pt x="813" y="1039"/>
                    <a:pt x="904" y="1129"/>
                    <a:pt x="1018" y="1153"/>
                  </a:cubicBezTo>
                  <a:cubicBezTo>
                    <a:pt x="1175" y="1198"/>
                    <a:pt x="1355" y="1153"/>
                    <a:pt x="1400" y="949"/>
                  </a:cubicBezTo>
                  <a:cubicBezTo>
                    <a:pt x="1400" y="858"/>
                    <a:pt x="1379" y="768"/>
                    <a:pt x="1379" y="678"/>
                  </a:cubicBezTo>
                  <a:cubicBezTo>
                    <a:pt x="1355" y="587"/>
                    <a:pt x="1355" y="497"/>
                    <a:pt x="1355" y="407"/>
                  </a:cubicBezTo>
                  <a:cubicBezTo>
                    <a:pt x="1379" y="295"/>
                    <a:pt x="1379" y="159"/>
                    <a:pt x="1265" y="91"/>
                  </a:cubicBezTo>
                  <a:cubicBezTo>
                    <a:pt x="1153" y="1"/>
                    <a:pt x="1039" y="24"/>
                    <a:pt x="927" y="69"/>
                  </a:cubicBezTo>
                  <a:cubicBezTo>
                    <a:pt x="813" y="114"/>
                    <a:pt x="723" y="181"/>
                    <a:pt x="633" y="205"/>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6"/>
            <p:cNvSpPr/>
            <p:nvPr/>
          </p:nvSpPr>
          <p:spPr>
            <a:xfrm>
              <a:off x="5299998" y="2261222"/>
              <a:ext cx="234076" cy="188495"/>
            </a:xfrm>
            <a:custGeom>
              <a:rect b="b" l="l" r="r" t="t"/>
              <a:pathLst>
                <a:path extrusionOk="0" fill="none" h="2055" w="2552">
                  <a:moveTo>
                    <a:pt x="1151" y="384"/>
                  </a:moveTo>
                  <a:cubicBezTo>
                    <a:pt x="949" y="429"/>
                    <a:pt x="769" y="384"/>
                    <a:pt x="588" y="452"/>
                  </a:cubicBezTo>
                  <a:cubicBezTo>
                    <a:pt x="203" y="564"/>
                    <a:pt x="1" y="949"/>
                    <a:pt x="68" y="1332"/>
                  </a:cubicBezTo>
                  <a:cubicBezTo>
                    <a:pt x="68" y="1400"/>
                    <a:pt x="91" y="1467"/>
                    <a:pt x="113" y="1536"/>
                  </a:cubicBezTo>
                  <a:cubicBezTo>
                    <a:pt x="203" y="1738"/>
                    <a:pt x="407" y="1852"/>
                    <a:pt x="633" y="1852"/>
                  </a:cubicBezTo>
                  <a:cubicBezTo>
                    <a:pt x="859" y="1828"/>
                    <a:pt x="1061" y="1648"/>
                    <a:pt x="1287" y="1716"/>
                  </a:cubicBezTo>
                  <a:cubicBezTo>
                    <a:pt x="1491" y="1761"/>
                    <a:pt x="1648" y="1919"/>
                    <a:pt x="1829" y="1987"/>
                  </a:cubicBezTo>
                  <a:cubicBezTo>
                    <a:pt x="2100" y="2054"/>
                    <a:pt x="2439" y="2009"/>
                    <a:pt x="2529" y="1671"/>
                  </a:cubicBezTo>
                  <a:cubicBezTo>
                    <a:pt x="2551" y="1536"/>
                    <a:pt x="2529" y="1377"/>
                    <a:pt x="2506" y="1220"/>
                  </a:cubicBezTo>
                  <a:cubicBezTo>
                    <a:pt x="2461" y="1061"/>
                    <a:pt x="2461" y="925"/>
                    <a:pt x="2461" y="768"/>
                  </a:cubicBezTo>
                  <a:cubicBezTo>
                    <a:pt x="2484" y="542"/>
                    <a:pt x="2506" y="317"/>
                    <a:pt x="2304" y="158"/>
                  </a:cubicBezTo>
                  <a:cubicBezTo>
                    <a:pt x="2100" y="1"/>
                    <a:pt x="1874" y="67"/>
                    <a:pt x="1672" y="158"/>
                  </a:cubicBezTo>
                  <a:cubicBezTo>
                    <a:pt x="1491" y="248"/>
                    <a:pt x="1332" y="338"/>
                    <a:pt x="1151" y="384"/>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6"/>
            <p:cNvSpPr/>
            <p:nvPr/>
          </p:nvSpPr>
          <p:spPr>
            <a:xfrm>
              <a:off x="5242030" y="2228109"/>
              <a:ext cx="337539" cy="267103"/>
            </a:xfrm>
            <a:custGeom>
              <a:rect b="b" l="l" r="r" t="t"/>
              <a:pathLst>
                <a:path extrusionOk="0" fill="none" h="2912" w="3680">
                  <a:moveTo>
                    <a:pt x="1626" y="542"/>
                  </a:moveTo>
                  <a:cubicBezTo>
                    <a:pt x="1355" y="609"/>
                    <a:pt x="1084" y="542"/>
                    <a:pt x="814" y="609"/>
                  </a:cubicBezTo>
                  <a:cubicBezTo>
                    <a:pt x="272" y="745"/>
                    <a:pt x="1" y="1355"/>
                    <a:pt x="68" y="1897"/>
                  </a:cubicBezTo>
                  <a:cubicBezTo>
                    <a:pt x="91" y="1987"/>
                    <a:pt x="113" y="2099"/>
                    <a:pt x="158" y="2168"/>
                  </a:cubicBezTo>
                  <a:cubicBezTo>
                    <a:pt x="293" y="2460"/>
                    <a:pt x="588" y="2619"/>
                    <a:pt x="904" y="2619"/>
                  </a:cubicBezTo>
                  <a:cubicBezTo>
                    <a:pt x="1242" y="2596"/>
                    <a:pt x="1513" y="2325"/>
                    <a:pt x="1852" y="2393"/>
                  </a:cubicBezTo>
                  <a:cubicBezTo>
                    <a:pt x="2145" y="2439"/>
                    <a:pt x="2370" y="2686"/>
                    <a:pt x="2620" y="2776"/>
                  </a:cubicBezTo>
                  <a:cubicBezTo>
                    <a:pt x="3002" y="2912"/>
                    <a:pt x="3523" y="2867"/>
                    <a:pt x="3635" y="2393"/>
                  </a:cubicBezTo>
                  <a:cubicBezTo>
                    <a:pt x="3680" y="2168"/>
                    <a:pt x="3635" y="1964"/>
                    <a:pt x="3589" y="1761"/>
                  </a:cubicBezTo>
                  <a:cubicBezTo>
                    <a:pt x="3544" y="1512"/>
                    <a:pt x="3544" y="1310"/>
                    <a:pt x="3568" y="1084"/>
                  </a:cubicBezTo>
                  <a:cubicBezTo>
                    <a:pt x="3589" y="768"/>
                    <a:pt x="3613" y="428"/>
                    <a:pt x="3342" y="226"/>
                  </a:cubicBezTo>
                  <a:cubicBezTo>
                    <a:pt x="3026" y="0"/>
                    <a:pt x="2686" y="91"/>
                    <a:pt x="2370" y="226"/>
                  </a:cubicBezTo>
                  <a:cubicBezTo>
                    <a:pt x="2145" y="338"/>
                    <a:pt x="1897" y="497"/>
                    <a:pt x="1626" y="542"/>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6"/>
            <p:cNvSpPr/>
            <p:nvPr/>
          </p:nvSpPr>
          <p:spPr>
            <a:xfrm>
              <a:off x="5181951" y="2194996"/>
              <a:ext cx="445313" cy="343785"/>
            </a:xfrm>
            <a:custGeom>
              <a:rect b="b" l="l" r="r" t="t"/>
              <a:pathLst>
                <a:path extrusionOk="0" fill="none" h="3748" w="4855">
                  <a:moveTo>
                    <a:pt x="2122" y="699"/>
                  </a:moveTo>
                  <a:cubicBezTo>
                    <a:pt x="1785" y="768"/>
                    <a:pt x="1423" y="678"/>
                    <a:pt x="1062" y="768"/>
                  </a:cubicBezTo>
                  <a:cubicBezTo>
                    <a:pt x="340" y="948"/>
                    <a:pt x="0" y="1738"/>
                    <a:pt x="114" y="2438"/>
                  </a:cubicBezTo>
                  <a:cubicBezTo>
                    <a:pt x="136" y="2574"/>
                    <a:pt x="181" y="2709"/>
                    <a:pt x="226" y="2821"/>
                  </a:cubicBezTo>
                  <a:cubicBezTo>
                    <a:pt x="407" y="3182"/>
                    <a:pt x="768" y="3408"/>
                    <a:pt x="1174" y="3386"/>
                  </a:cubicBezTo>
                  <a:cubicBezTo>
                    <a:pt x="1626" y="3386"/>
                    <a:pt x="1987" y="3025"/>
                    <a:pt x="2438" y="3092"/>
                  </a:cubicBezTo>
                  <a:cubicBezTo>
                    <a:pt x="2800" y="3137"/>
                    <a:pt x="3094" y="3453"/>
                    <a:pt x="3455" y="3567"/>
                  </a:cubicBezTo>
                  <a:cubicBezTo>
                    <a:pt x="3928" y="3748"/>
                    <a:pt x="4606" y="3724"/>
                    <a:pt x="4765" y="3092"/>
                  </a:cubicBezTo>
                  <a:cubicBezTo>
                    <a:pt x="4855" y="2821"/>
                    <a:pt x="4786" y="2550"/>
                    <a:pt x="4719" y="2279"/>
                  </a:cubicBezTo>
                  <a:cubicBezTo>
                    <a:pt x="4651" y="1963"/>
                    <a:pt x="4629" y="1692"/>
                    <a:pt x="4674" y="1400"/>
                  </a:cubicBezTo>
                  <a:cubicBezTo>
                    <a:pt x="4719" y="994"/>
                    <a:pt x="4719" y="542"/>
                    <a:pt x="4380" y="293"/>
                  </a:cubicBezTo>
                  <a:cubicBezTo>
                    <a:pt x="3952" y="0"/>
                    <a:pt x="3545" y="112"/>
                    <a:pt x="3116" y="293"/>
                  </a:cubicBezTo>
                  <a:cubicBezTo>
                    <a:pt x="2800" y="428"/>
                    <a:pt x="2484" y="632"/>
                    <a:pt x="2122" y="699"/>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6"/>
            <p:cNvSpPr/>
            <p:nvPr/>
          </p:nvSpPr>
          <p:spPr>
            <a:xfrm>
              <a:off x="5121965" y="2159682"/>
              <a:ext cx="550885" cy="424687"/>
            </a:xfrm>
            <a:custGeom>
              <a:rect b="b" l="l" r="r" t="t"/>
              <a:pathLst>
                <a:path extrusionOk="0" fill="none" h="4630" w="6006">
                  <a:moveTo>
                    <a:pt x="2641" y="882"/>
                  </a:moveTo>
                  <a:cubicBezTo>
                    <a:pt x="2189" y="972"/>
                    <a:pt x="1738" y="837"/>
                    <a:pt x="1310" y="949"/>
                  </a:cubicBezTo>
                  <a:cubicBezTo>
                    <a:pt x="429" y="1174"/>
                    <a:pt x="1" y="2168"/>
                    <a:pt x="158" y="3026"/>
                  </a:cubicBezTo>
                  <a:cubicBezTo>
                    <a:pt x="181" y="3185"/>
                    <a:pt x="226" y="3342"/>
                    <a:pt x="293" y="3477"/>
                  </a:cubicBezTo>
                  <a:cubicBezTo>
                    <a:pt x="519" y="3929"/>
                    <a:pt x="970" y="4223"/>
                    <a:pt x="1467" y="4199"/>
                  </a:cubicBezTo>
                  <a:cubicBezTo>
                    <a:pt x="2032" y="4178"/>
                    <a:pt x="2460" y="3726"/>
                    <a:pt x="3002" y="3793"/>
                  </a:cubicBezTo>
                  <a:cubicBezTo>
                    <a:pt x="3477" y="3862"/>
                    <a:pt x="3838" y="4245"/>
                    <a:pt x="4266" y="4404"/>
                  </a:cubicBezTo>
                  <a:cubicBezTo>
                    <a:pt x="4853" y="4629"/>
                    <a:pt x="5711" y="4606"/>
                    <a:pt x="5915" y="3838"/>
                  </a:cubicBezTo>
                  <a:cubicBezTo>
                    <a:pt x="6005" y="3501"/>
                    <a:pt x="5937" y="3161"/>
                    <a:pt x="5847" y="2823"/>
                  </a:cubicBezTo>
                  <a:cubicBezTo>
                    <a:pt x="5756" y="2439"/>
                    <a:pt x="5735" y="2101"/>
                    <a:pt x="5780" y="1740"/>
                  </a:cubicBezTo>
                  <a:cubicBezTo>
                    <a:pt x="5825" y="1243"/>
                    <a:pt x="5847" y="701"/>
                    <a:pt x="5419" y="385"/>
                  </a:cubicBezTo>
                  <a:cubicBezTo>
                    <a:pt x="4898" y="1"/>
                    <a:pt x="4380" y="160"/>
                    <a:pt x="3860" y="385"/>
                  </a:cubicBezTo>
                  <a:cubicBezTo>
                    <a:pt x="3477" y="566"/>
                    <a:pt x="3071" y="792"/>
                    <a:pt x="2641" y="882"/>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6"/>
            <p:cNvSpPr/>
            <p:nvPr/>
          </p:nvSpPr>
          <p:spPr>
            <a:xfrm>
              <a:off x="5063996" y="2126569"/>
              <a:ext cx="654440" cy="503295"/>
            </a:xfrm>
            <a:custGeom>
              <a:rect b="b" l="l" r="r" t="t"/>
              <a:pathLst>
                <a:path extrusionOk="0" fill="none" h="5487" w="7135">
                  <a:moveTo>
                    <a:pt x="3116" y="1039"/>
                  </a:moveTo>
                  <a:cubicBezTo>
                    <a:pt x="2596" y="1129"/>
                    <a:pt x="2054" y="972"/>
                    <a:pt x="1536" y="1107"/>
                  </a:cubicBezTo>
                  <a:cubicBezTo>
                    <a:pt x="497" y="1355"/>
                    <a:pt x="0" y="2574"/>
                    <a:pt x="158" y="3591"/>
                  </a:cubicBezTo>
                  <a:cubicBezTo>
                    <a:pt x="203" y="3771"/>
                    <a:pt x="248" y="3952"/>
                    <a:pt x="338" y="4132"/>
                  </a:cubicBezTo>
                  <a:cubicBezTo>
                    <a:pt x="609" y="4674"/>
                    <a:pt x="1151" y="4990"/>
                    <a:pt x="1738" y="4967"/>
                  </a:cubicBezTo>
                  <a:cubicBezTo>
                    <a:pt x="2393" y="4945"/>
                    <a:pt x="2912" y="4403"/>
                    <a:pt x="3567" y="4494"/>
                  </a:cubicBezTo>
                  <a:cubicBezTo>
                    <a:pt x="4131" y="4560"/>
                    <a:pt x="4561" y="5012"/>
                    <a:pt x="5057" y="5193"/>
                  </a:cubicBezTo>
                  <a:cubicBezTo>
                    <a:pt x="5756" y="5487"/>
                    <a:pt x="6773" y="5463"/>
                    <a:pt x="7020" y="4560"/>
                  </a:cubicBezTo>
                  <a:cubicBezTo>
                    <a:pt x="7134" y="4154"/>
                    <a:pt x="7044" y="3726"/>
                    <a:pt x="6954" y="3341"/>
                  </a:cubicBezTo>
                  <a:cubicBezTo>
                    <a:pt x="6863" y="2890"/>
                    <a:pt x="6818" y="2507"/>
                    <a:pt x="6863" y="2056"/>
                  </a:cubicBezTo>
                  <a:cubicBezTo>
                    <a:pt x="6930" y="1469"/>
                    <a:pt x="6954" y="813"/>
                    <a:pt x="6433" y="430"/>
                  </a:cubicBezTo>
                  <a:cubicBezTo>
                    <a:pt x="5825" y="0"/>
                    <a:pt x="5214" y="159"/>
                    <a:pt x="4582" y="452"/>
                  </a:cubicBezTo>
                  <a:cubicBezTo>
                    <a:pt x="4109" y="656"/>
                    <a:pt x="3634" y="949"/>
                    <a:pt x="3116" y="1039"/>
                  </a:cubicBezTo>
                  <a:close/>
                </a:path>
              </a:pathLst>
            </a:custGeom>
            <a:noFill/>
            <a:ln cap="flat" cmpd="sng" w="575">
              <a:solidFill>
                <a:srgbClr val="FFFFFF"/>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6"/>
            <p:cNvSpPr/>
            <p:nvPr/>
          </p:nvSpPr>
          <p:spPr>
            <a:xfrm>
              <a:off x="4784334" y="1662716"/>
              <a:ext cx="965012" cy="965039"/>
            </a:xfrm>
            <a:custGeom>
              <a:rect b="b" l="l" r="r" t="t"/>
              <a:pathLst>
                <a:path extrusionOk="0" h="10521" w="10521">
                  <a:moveTo>
                    <a:pt x="1" y="1"/>
                  </a:moveTo>
                  <a:lnTo>
                    <a:pt x="1" y="10520"/>
                  </a:lnTo>
                  <a:lnTo>
                    <a:pt x="10521" y="10520"/>
                  </a:lnTo>
                  <a:lnTo>
                    <a:pt x="10521" y="1"/>
                  </a:lnTo>
                  <a:close/>
                </a:path>
              </a:pathLst>
            </a:custGeom>
            <a:solidFill>
              <a:schemeClr val="accent3"/>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6"/>
            <p:cNvSpPr/>
            <p:nvPr/>
          </p:nvSpPr>
          <p:spPr>
            <a:xfrm>
              <a:off x="5542237" y="2304608"/>
              <a:ext cx="403946" cy="401847"/>
            </a:xfrm>
            <a:custGeom>
              <a:rect b="b" l="l" r="r" t="t"/>
              <a:pathLst>
                <a:path extrusionOk="0" h="4381" w="4404">
                  <a:moveTo>
                    <a:pt x="2236" y="1"/>
                  </a:moveTo>
                  <a:lnTo>
                    <a:pt x="0" y="2213"/>
                  </a:lnTo>
                  <a:lnTo>
                    <a:pt x="2168" y="4380"/>
                  </a:lnTo>
                  <a:lnTo>
                    <a:pt x="4403" y="2146"/>
                  </a:lnTo>
                  <a:lnTo>
                    <a:pt x="22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6"/>
            <p:cNvSpPr/>
            <p:nvPr/>
          </p:nvSpPr>
          <p:spPr>
            <a:xfrm>
              <a:off x="5544347" y="1735271"/>
              <a:ext cx="151159" cy="151163"/>
            </a:xfrm>
            <a:custGeom>
              <a:rect b="b" l="l" r="r" t="t"/>
              <a:pathLst>
                <a:path extrusionOk="0" h="1648" w="1648">
                  <a:moveTo>
                    <a:pt x="588" y="1"/>
                  </a:moveTo>
                  <a:lnTo>
                    <a:pt x="588" y="588"/>
                  </a:lnTo>
                  <a:lnTo>
                    <a:pt x="1" y="588"/>
                  </a:lnTo>
                  <a:lnTo>
                    <a:pt x="1" y="1061"/>
                  </a:lnTo>
                  <a:lnTo>
                    <a:pt x="588" y="1061"/>
                  </a:lnTo>
                  <a:lnTo>
                    <a:pt x="588" y="1648"/>
                  </a:lnTo>
                  <a:lnTo>
                    <a:pt x="1061" y="1648"/>
                  </a:lnTo>
                  <a:lnTo>
                    <a:pt x="1061" y="1061"/>
                  </a:lnTo>
                  <a:lnTo>
                    <a:pt x="1648" y="1061"/>
                  </a:lnTo>
                  <a:lnTo>
                    <a:pt x="1648" y="588"/>
                  </a:lnTo>
                  <a:lnTo>
                    <a:pt x="1061" y="588"/>
                  </a:lnTo>
                  <a:lnTo>
                    <a:pt x="10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6"/>
            <p:cNvSpPr/>
            <p:nvPr/>
          </p:nvSpPr>
          <p:spPr>
            <a:xfrm>
              <a:off x="4747095" y="1590345"/>
              <a:ext cx="254897" cy="190605"/>
            </a:xfrm>
            <a:custGeom>
              <a:rect b="b" l="l" r="r" t="t"/>
              <a:pathLst>
                <a:path extrusionOk="0" h="2078" w="2779">
                  <a:moveTo>
                    <a:pt x="1" y="0"/>
                  </a:moveTo>
                  <a:lnTo>
                    <a:pt x="1" y="2077"/>
                  </a:lnTo>
                  <a:lnTo>
                    <a:pt x="2778" y="2077"/>
                  </a:lnTo>
                  <a:lnTo>
                    <a:pt x="27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6"/>
            <p:cNvSpPr/>
            <p:nvPr/>
          </p:nvSpPr>
          <p:spPr>
            <a:xfrm>
              <a:off x="4742968" y="1584016"/>
              <a:ext cx="263152" cy="201061"/>
            </a:xfrm>
            <a:custGeom>
              <a:rect b="b" l="l" r="r" t="t"/>
              <a:pathLst>
                <a:path extrusionOk="0" h="2192" w="2869">
                  <a:moveTo>
                    <a:pt x="2778" y="115"/>
                  </a:moveTo>
                  <a:lnTo>
                    <a:pt x="2778" y="2101"/>
                  </a:lnTo>
                  <a:lnTo>
                    <a:pt x="91" y="2101"/>
                  </a:lnTo>
                  <a:lnTo>
                    <a:pt x="91" y="115"/>
                  </a:lnTo>
                  <a:close/>
                  <a:moveTo>
                    <a:pt x="0" y="1"/>
                  </a:moveTo>
                  <a:lnTo>
                    <a:pt x="0" y="2191"/>
                  </a:lnTo>
                  <a:lnTo>
                    <a:pt x="2868" y="2191"/>
                  </a:lnTo>
                  <a:lnTo>
                    <a:pt x="2868" y="1"/>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6"/>
            <p:cNvSpPr/>
            <p:nvPr/>
          </p:nvSpPr>
          <p:spPr>
            <a:xfrm>
              <a:off x="4815520" y="1641986"/>
              <a:ext cx="254713" cy="192806"/>
            </a:xfrm>
            <a:custGeom>
              <a:rect b="b" l="l" r="r" t="t"/>
              <a:pathLst>
                <a:path extrusionOk="0" h="2102" w="2777">
                  <a:moveTo>
                    <a:pt x="0" y="1"/>
                  </a:moveTo>
                  <a:lnTo>
                    <a:pt x="0" y="2101"/>
                  </a:lnTo>
                  <a:lnTo>
                    <a:pt x="2776" y="2101"/>
                  </a:lnTo>
                  <a:lnTo>
                    <a:pt x="277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6"/>
            <p:cNvSpPr/>
            <p:nvPr/>
          </p:nvSpPr>
          <p:spPr>
            <a:xfrm>
              <a:off x="4809191" y="1637859"/>
              <a:ext cx="265170" cy="201061"/>
            </a:xfrm>
            <a:custGeom>
              <a:rect b="b" l="l" r="r" t="t"/>
              <a:pathLst>
                <a:path extrusionOk="0" h="2192" w="2891">
                  <a:moveTo>
                    <a:pt x="2800" y="115"/>
                  </a:moveTo>
                  <a:lnTo>
                    <a:pt x="2800" y="2078"/>
                  </a:lnTo>
                  <a:lnTo>
                    <a:pt x="115" y="2078"/>
                  </a:lnTo>
                  <a:lnTo>
                    <a:pt x="115" y="115"/>
                  </a:lnTo>
                  <a:close/>
                  <a:moveTo>
                    <a:pt x="1" y="1"/>
                  </a:moveTo>
                  <a:lnTo>
                    <a:pt x="1" y="2191"/>
                  </a:lnTo>
                  <a:lnTo>
                    <a:pt x="2890" y="2191"/>
                  </a:lnTo>
                  <a:lnTo>
                    <a:pt x="2890" y="1"/>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6"/>
            <p:cNvSpPr/>
            <p:nvPr/>
          </p:nvSpPr>
          <p:spPr>
            <a:xfrm>
              <a:off x="4883762" y="1695829"/>
              <a:ext cx="254897" cy="190605"/>
            </a:xfrm>
            <a:custGeom>
              <a:rect b="b" l="l" r="r" t="t"/>
              <a:pathLst>
                <a:path extrusionOk="0" h="2078" w="2779">
                  <a:moveTo>
                    <a:pt x="1" y="1"/>
                  </a:moveTo>
                  <a:lnTo>
                    <a:pt x="1" y="2078"/>
                  </a:lnTo>
                  <a:lnTo>
                    <a:pt x="2778" y="2078"/>
                  </a:lnTo>
                  <a:lnTo>
                    <a:pt x="27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6"/>
            <p:cNvSpPr/>
            <p:nvPr/>
          </p:nvSpPr>
          <p:spPr>
            <a:xfrm>
              <a:off x="4877616" y="1691701"/>
              <a:ext cx="265170" cy="201061"/>
            </a:xfrm>
            <a:custGeom>
              <a:rect b="b" l="l" r="r" t="t"/>
              <a:pathLst>
                <a:path extrusionOk="0" h="2192" w="2891">
                  <a:moveTo>
                    <a:pt x="2777" y="91"/>
                  </a:moveTo>
                  <a:lnTo>
                    <a:pt x="2777" y="2078"/>
                  </a:lnTo>
                  <a:lnTo>
                    <a:pt x="113" y="2078"/>
                  </a:lnTo>
                  <a:lnTo>
                    <a:pt x="113" y="91"/>
                  </a:lnTo>
                  <a:close/>
                  <a:moveTo>
                    <a:pt x="1" y="1"/>
                  </a:moveTo>
                  <a:lnTo>
                    <a:pt x="1" y="2191"/>
                  </a:lnTo>
                  <a:lnTo>
                    <a:pt x="2890" y="2191"/>
                  </a:lnTo>
                  <a:lnTo>
                    <a:pt x="2890" y="1"/>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6"/>
            <p:cNvSpPr/>
            <p:nvPr/>
          </p:nvSpPr>
          <p:spPr>
            <a:xfrm>
              <a:off x="4873489" y="2466135"/>
              <a:ext cx="58060" cy="58062"/>
            </a:xfrm>
            <a:custGeom>
              <a:rect b="b" l="l" r="r" t="t"/>
              <a:pathLst>
                <a:path extrusionOk="0" h="633" w="633">
                  <a:moveTo>
                    <a:pt x="1" y="1"/>
                  </a:moveTo>
                  <a:lnTo>
                    <a:pt x="1" y="633"/>
                  </a:lnTo>
                  <a:lnTo>
                    <a:pt x="633" y="633"/>
                  </a:lnTo>
                  <a:lnTo>
                    <a:pt x="6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6"/>
            <p:cNvSpPr/>
            <p:nvPr/>
          </p:nvSpPr>
          <p:spPr>
            <a:xfrm>
              <a:off x="4968788" y="2466135"/>
              <a:ext cx="58060" cy="58062"/>
            </a:xfrm>
            <a:custGeom>
              <a:rect b="b" l="l" r="r" t="t"/>
              <a:pathLst>
                <a:path extrusionOk="0" h="633" w="633">
                  <a:moveTo>
                    <a:pt x="0" y="1"/>
                  </a:moveTo>
                  <a:lnTo>
                    <a:pt x="0" y="633"/>
                  </a:lnTo>
                  <a:lnTo>
                    <a:pt x="632" y="633"/>
                  </a:lnTo>
                  <a:lnTo>
                    <a:pt x="6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6"/>
            <p:cNvSpPr/>
            <p:nvPr/>
          </p:nvSpPr>
          <p:spPr>
            <a:xfrm>
              <a:off x="5061795" y="2466135"/>
              <a:ext cx="58152" cy="58062"/>
            </a:xfrm>
            <a:custGeom>
              <a:rect b="b" l="l" r="r" t="t"/>
              <a:pathLst>
                <a:path extrusionOk="0" h="633" w="634">
                  <a:moveTo>
                    <a:pt x="1" y="1"/>
                  </a:moveTo>
                  <a:lnTo>
                    <a:pt x="1" y="633"/>
                  </a:lnTo>
                  <a:lnTo>
                    <a:pt x="633" y="633"/>
                  </a:lnTo>
                  <a:lnTo>
                    <a:pt x="6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6"/>
            <p:cNvSpPr/>
            <p:nvPr/>
          </p:nvSpPr>
          <p:spPr>
            <a:xfrm>
              <a:off x="5155077" y="2466135"/>
              <a:ext cx="58060" cy="58062"/>
            </a:xfrm>
            <a:custGeom>
              <a:rect b="b" l="l" r="r" t="t"/>
              <a:pathLst>
                <a:path extrusionOk="0" h="633" w="633">
                  <a:moveTo>
                    <a:pt x="1" y="1"/>
                  </a:moveTo>
                  <a:lnTo>
                    <a:pt x="1" y="633"/>
                  </a:lnTo>
                  <a:lnTo>
                    <a:pt x="633" y="633"/>
                  </a:lnTo>
                  <a:lnTo>
                    <a:pt x="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4" name="Google Shape;6584;p56"/>
            <p:cNvGrpSpPr/>
            <p:nvPr/>
          </p:nvGrpSpPr>
          <p:grpSpPr>
            <a:xfrm>
              <a:off x="5022418" y="1894589"/>
              <a:ext cx="479539" cy="482073"/>
              <a:chOff x="1009693" y="2302164"/>
              <a:chExt cx="747412" cy="751712"/>
            </a:xfrm>
          </p:grpSpPr>
          <p:sp>
            <p:nvSpPr>
              <p:cNvPr id="6585" name="Google Shape;6585;p56"/>
              <p:cNvSpPr/>
              <p:nvPr/>
            </p:nvSpPr>
            <p:spPr>
              <a:xfrm>
                <a:off x="1009693" y="2302164"/>
                <a:ext cx="747412" cy="751712"/>
              </a:xfrm>
              <a:custGeom>
                <a:rect b="b" l="l" r="r" t="t"/>
                <a:pathLst>
                  <a:path extrusionOk="0" h="3679" w="3658">
                    <a:moveTo>
                      <a:pt x="1828" y="181"/>
                    </a:moveTo>
                    <a:cubicBezTo>
                      <a:pt x="2755" y="181"/>
                      <a:pt x="3499" y="925"/>
                      <a:pt x="3499" y="1851"/>
                    </a:cubicBezTo>
                    <a:cubicBezTo>
                      <a:pt x="3499" y="2776"/>
                      <a:pt x="2755" y="3522"/>
                      <a:pt x="1828" y="3522"/>
                    </a:cubicBezTo>
                    <a:cubicBezTo>
                      <a:pt x="904" y="3522"/>
                      <a:pt x="158" y="2776"/>
                      <a:pt x="158" y="1851"/>
                    </a:cubicBezTo>
                    <a:cubicBezTo>
                      <a:pt x="158" y="925"/>
                      <a:pt x="904" y="181"/>
                      <a:pt x="1828" y="181"/>
                    </a:cubicBezTo>
                    <a:close/>
                    <a:moveTo>
                      <a:pt x="1828" y="0"/>
                    </a:moveTo>
                    <a:cubicBezTo>
                      <a:pt x="814" y="0"/>
                      <a:pt x="1" y="834"/>
                      <a:pt x="1" y="1851"/>
                    </a:cubicBezTo>
                    <a:cubicBezTo>
                      <a:pt x="1" y="2866"/>
                      <a:pt x="814" y="3679"/>
                      <a:pt x="1828" y="3679"/>
                    </a:cubicBezTo>
                    <a:cubicBezTo>
                      <a:pt x="2845" y="3679"/>
                      <a:pt x="3658" y="2866"/>
                      <a:pt x="3658" y="1851"/>
                    </a:cubicBezTo>
                    <a:cubicBezTo>
                      <a:pt x="3658" y="834"/>
                      <a:pt x="2845" y="0"/>
                      <a:pt x="18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6"/>
              <p:cNvSpPr/>
              <p:nvPr/>
            </p:nvSpPr>
            <p:spPr>
              <a:xfrm>
                <a:off x="1277359" y="2509554"/>
                <a:ext cx="295246" cy="341427"/>
              </a:xfrm>
              <a:custGeom>
                <a:rect b="b" l="l" r="r" t="t"/>
                <a:pathLst>
                  <a:path extrusionOk="0" h="1671" w="1445">
                    <a:moveTo>
                      <a:pt x="0" y="0"/>
                    </a:moveTo>
                    <a:lnTo>
                      <a:pt x="0" y="836"/>
                    </a:lnTo>
                    <a:lnTo>
                      <a:pt x="0" y="1671"/>
                    </a:lnTo>
                    <a:lnTo>
                      <a:pt x="723" y="1243"/>
                    </a:lnTo>
                    <a:lnTo>
                      <a:pt x="1445" y="836"/>
                    </a:lnTo>
                    <a:lnTo>
                      <a:pt x="723" y="40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7" name="Google Shape;6587;p56"/>
          <p:cNvGrpSpPr/>
          <p:nvPr/>
        </p:nvGrpSpPr>
        <p:grpSpPr>
          <a:xfrm>
            <a:off x="795198" y="3129058"/>
            <a:ext cx="1182016" cy="1263321"/>
            <a:chOff x="795198" y="3074561"/>
            <a:chExt cx="1182016" cy="1263321"/>
          </a:xfrm>
        </p:grpSpPr>
        <p:sp>
          <p:nvSpPr>
            <p:cNvPr id="6588" name="Google Shape;6588;p56"/>
            <p:cNvSpPr/>
            <p:nvPr/>
          </p:nvSpPr>
          <p:spPr>
            <a:xfrm>
              <a:off x="795198" y="3098043"/>
              <a:ext cx="399750" cy="340023"/>
            </a:xfrm>
            <a:custGeom>
              <a:rect b="b" l="l" r="r" t="t"/>
              <a:pathLst>
                <a:path extrusionOk="0" h="3591" w="4222">
                  <a:moveTo>
                    <a:pt x="1" y="0"/>
                  </a:moveTo>
                  <a:lnTo>
                    <a:pt x="1" y="3590"/>
                  </a:lnTo>
                  <a:lnTo>
                    <a:pt x="4221" y="3590"/>
                  </a:lnTo>
                  <a:lnTo>
                    <a:pt x="4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9" name="Google Shape;6589;p56"/>
            <p:cNvGrpSpPr/>
            <p:nvPr/>
          </p:nvGrpSpPr>
          <p:grpSpPr>
            <a:xfrm>
              <a:off x="1885278" y="3200590"/>
              <a:ext cx="32097" cy="511028"/>
              <a:chOff x="1885278" y="3200590"/>
              <a:chExt cx="32097" cy="511028"/>
            </a:xfrm>
          </p:grpSpPr>
          <p:sp>
            <p:nvSpPr>
              <p:cNvPr id="6590" name="Google Shape;6590;p56"/>
              <p:cNvSpPr/>
              <p:nvPr/>
            </p:nvSpPr>
            <p:spPr>
              <a:xfrm>
                <a:off x="1887361" y="3683685"/>
                <a:ext cx="27931" cy="25755"/>
              </a:xfrm>
              <a:custGeom>
                <a:rect b="b" l="l" r="r" t="t"/>
                <a:pathLst>
                  <a:path extrusionOk="0" h="272" w="295">
                    <a:moveTo>
                      <a:pt x="136" y="1"/>
                    </a:moveTo>
                    <a:cubicBezTo>
                      <a:pt x="69" y="1"/>
                      <a:pt x="0" y="46"/>
                      <a:pt x="0" y="136"/>
                    </a:cubicBezTo>
                    <a:cubicBezTo>
                      <a:pt x="0" y="205"/>
                      <a:pt x="69" y="272"/>
                      <a:pt x="136" y="272"/>
                    </a:cubicBezTo>
                    <a:cubicBezTo>
                      <a:pt x="226" y="272"/>
                      <a:pt x="295" y="205"/>
                      <a:pt x="295" y="136"/>
                    </a:cubicBezTo>
                    <a:cubicBezTo>
                      <a:pt x="295" y="46"/>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6"/>
              <p:cNvSpPr/>
              <p:nvPr/>
            </p:nvSpPr>
            <p:spPr>
              <a:xfrm>
                <a:off x="1885278" y="3681602"/>
                <a:ext cx="32097" cy="30016"/>
              </a:xfrm>
              <a:custGeom>
                <a:rect b="b" l="l" r="r" t="t"/>
                <a:pathLst>
                  <a:path extrusionOk="0" h="317" w="339">
                    <a:moveTo>
                      <a:pt x="158" y="23"/>
                    </a:moveTo>
                    <a:cubicBezTo>
                      <a:pt x="227" y="23"/>
                      <a:pt x="293" y="91"/>
                      <a:pt x="293" y="158"/>
                    </a:cubicBezTo>
                    <a:cubicBezTo>
                      <a:pt x="293" y="227"/>
                      <a:pt x="227" y="272"/>
                      <a:pt x="158" y="272"/>
                    </a:cubicBezTo>
                    <a:cubicBezTo>
                      <a:pt x="91" y="272"/>
                      <a:pt x="46" y="227"/>
                      <a:pt x="46" y="158"/>
                    </a:cubicBezTo>
                    <a:cubicBezTo>
                      <a:pt x="46" y="91"/>
                      <a:pt x="91" y="23"/>
                      <a:pt x="158" y="23"/>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6"/>
              <p:cNvSpPr/>
              <p:nvPr/>
            </p:nvSpPr>
            <p:spPr>
              <a:xfrm>
                <a:off x="1887361" y="3561917"/>
                <a:ext cx="27931" cy="27838"/>
              </a:xfrm>
              <a:custGeom>
                <a:rect b="b" l="l" r="r" t="t"/>
                <a:pathLst>
                  <a:path extrusionOk="0" h="294" w="295">
                    <a:moveTo>
                      <a:pt x="136" y="1"/>
                    </a:moveTo>
                    <a:cubicBezTo>
                      <a:pt x="69" y="1"/>
                      <a:pt x="0" y="68"/>
                      <a:pt x="0" y="158"/>
                    </a:cubicBezTo>
                    <a:cubicBezTo>
                      <a:pt x="0" y="227"/>
                      <a:pt x="69" y="293"/>
                      <a:pt x="136" y="293"/>
                    </a:cubicBezTo>
                    <a:cubicBezTo>
                      <a:pt x="226" y="293"/>
                      <a:pt x="295" y="227"/>
                      <a:pt x="295" y="158"/>
                    </a:cubicBezTo>
                    <a:cubicBezTo>
                      <a:pt x="295" y="68"/>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6"/>
              <p:cNvSpPr/>
              <p:nvPr/>
            </p:nvSpPr>
            <p:spPr>
              <a:xfrm>
                <a:off x="1885278" y="3561917"/>
                <a:ext cx="32097" cy="30016"/>
              </a:xfrm>
              <a:custGeom>
                <a:rect b="b" l="l" r="r" t="t"/>
                <a:pathLst>
                  <a:path extrusionOk="0" h="317" w="339">
                    <a:moveTo>
                      <a:pt x="158" y="22"/>
                    </a:moveTo>
                    <a:cubicBezTo>
                      <a:pt x="227" y="22"/>
                      <a:pt x="293" y="91"/>
                      <a:pt x="293" y="158"/>
                    </a:cubicBezTo>
                    <a:cubicBezTo>
                      <a:pt x="293" y="227"/>
                      <a:pt x="227" y="272"/>
                      <a:pt x="158" y="272"/>
                    </a:cubicBezTo>
                    <a:cubicBezTo>
                      <a:pt x="91" y="272"/>
                      <a:pt x="46" y="227"/>
                      <a:pt x="46" y="158"/>
                    </a:cubicBezTo>
                    <a:cubicBezTo>
                      <a:pt x="46" y="91"/>
                      <a:pt x="91" y="22"/>
                      <a:pt x="158" y="22"/>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6"/>
              <p:cNvSpPr/>
              <p:nvPr/>
            </p:nvSpPr>
            <p:spPr>
              <a:xfrm>
                <a:off x="1887361" y="3442232"/>
                <a:ext cx="27931" cy="27838"/>
              </a:xfrm>
              <a:custGeom>
                <a:rect b="b" l="l" r="r" t="t"/>
                <a:pathLst>
                  <a:path extrusionOk="0" h="294" w="295">
                    <a:moveTo>
                      <a:pt x="136" y="1"/>
                    </a:moveTo>
                    <a:cubicBezTo>
                      <a:pt x="69" y="1"/>
                      <a:pt x="0" y="67"/>
                      <a:pt x="0" y="158"/>
                    </a:cubicBezTo>
                    <a:cubicBezTo>
                      <a:pt x="0" y="226"/>
                      <a:pt x="69" y="293"/>
                      <a:pt x="136" y="293"/>
                    </a:cubicBezTo>
                    <a:cubicBezTo>
                      <a:pt x="226" y="293"/>
                      <a:pt x="295" y="226"/>
                      <a:pt x="295" y="158"/>
                    </a:cubicBezTo>
                    <a:cubicBezTo>
                      <a:pt x="295" y="67"/>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6"/>
              <p:cNvSpPr/>
              <p:nvPr/>
            </p:nvSpPr>
            <p:spPr>
              <a:xfrm>
                <a:off x="1885278" y="3442232"/>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1"/>
                    </a:moveTo>
                    <a:cubicBezTo>
                      <a:pt x="91" y="1"/>
                      <a:pt x="1" y="67"/>
                      <a:pt x="1" y="158"/>
                    </a:cubicBezTo>
                    <a:cubicBezTo>
                      <a:pt x="1" y="248"/>
                      <a:pt x="91" y="317"/>
                      <a:pt x="158" y="317"/>
                    </a:cubicBezTo>
                    <a:cubicBezTo>
                      <a:pt x="248" y="317"/>
                      <a:pt x="339" y="248"/>
                      <a:pt x="339" y="158"/>
                    </a:cubicBezTo>
                    <a:cubicBezTo>
                      <a:pt x="339" y="67"/>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6"/>
              <p:cNvSpPr/>
              <p:nvPr/>
            </p:nvSpPr>
            <p:spPr>
              <a:xfrm>
                <a:off x="1887361" y="3322547"/>
                <a:ext cx="27931" cy="27743"/>
              </a:xfrm>
              <a:custGeom>
                <a:rect b="b" l="l" r="r" t="t"/>
                <a:pathLst>
                  <a:path extrusionOk="0" h="293" w="295">
                    <a:moveTo>
                      <a:pt x="136" y="0"/>
                    </a:moveTo>
                    <a:cubicBezTo>
                      <a:pt x="69" y="0"/>
                      <a:pt x="0" y="67"/>
                      <a:pt x="0" y="158"/>
                    </a:cubicBezTo>
                    <a:cubicBezTo>
                      <a:pt x="0" y="226"/>
                      <a:pt x="69" y="293"/>
                      <a:pt x="136" y="293"/>
                    </a:cubicBezTo>
                    <a:cubicBezTo>
                      <a:pt x="226" y="293"/>
                      <a:pt x="295" y="226"/>
                      <a:pt x="295" y="158"/>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6"/>
              <p:cNvSpPr/>
              <p:nvPr/>
            </p:nvSpPr>
            <p:spPr>
              <a:xfrm>
                <a:off x="1885278" y="3322547"/>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0"/>
                    </a:moveTo>
                    <a:cubicBezTo>
                      <a:pt x="91" y="0"/>
                      <a:pt x="1" y="67"/>
                      <a:pt x="1" y="158"/>
                    </a:cubicBezTo>
                    <a:cubicBezTo>
                      <a:pt x="1" y="248"/>
                      <a:pt x="91" y="316"/>
                      <a:pt x="158" y="316"/>
                    </a:cubicBezTo>
                    <a:cubicBezTo>
                      <a:pt x="248" y="316"/>
                      <a:pt x="339" y="248"/>
                      <a:pt x="339" y="158"/>
                    </a:cubicBezTo>
                    <a:cubicBezTo>
                      <a:pt x="339"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6"/>
              <p:cNvSpPr/>
              <p:nvPr/>
            </p:nvSpPr>
            <p:spPr>
              <a:xfrm>
                <a:off x="1887361" y="3202862"/>
                <a:ext cx="27931" cy="27743"/>
              </a:xfrm>
              <a:custGeom>
                <a:rect b="b" l="l" r="r" t="t"/>
                <a:pathLst>
                  <a:path extrusionOk="0" h="293" w="295">
                    <a:moveTo>
                      <a:pt x="136" y="0"/>
                    </a:moveTo>
                    <a:cubicBezTo>
                      <a:pt x="69" y="0"/>
                      <a:pt x="0" y="67"/>
                      <a:pt x="0" y="157"/>
                    </a:cubicBezTo>
                    <a:cubicBezTo>
                      <a:pt x="0" y="226"/>
                      <a:pt x="69" y="293"/>
                      <a:pt x="136" y="293"/>
                    </a:cubicBezTo>
                    <a:cubicBezTo>
                      <a:pt x="226" y="293"/>
                      <a:pt x="295" y="226"/>
                      <a:pt x="295" y="157"/>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6"/>
              <p:cNvSpPr/>
              <p:nvPr/>
            </p:nvSpPr>
            <p:spPr>
              <a:xfrm>
                <a:off x="1885278" y="3200590"/>
                <a:ext cx="32097" cy="32288"/>
              </a:xfrm>
              <a:custGeom>
                <a:rect b="b" l="l" r="r" t="t"/>
                <a:pathLst>
                  <a:path extrusionOk="0" h="341" w="339">
                    <a:moveTo>
                      <a:pt x="158" y="46"/>
                    </a:moveTo>
                    <a:cubicBezTo>
                      <a:pt x="227" y="46"/>
                      <a:pt x="293" y="115"/>
                      <a:pt x="293" y="181"/>
                    </a:cubicBezTo>
                    <a:cubicBezTo>
                      <a:pt x="293" y="250"/>
                      <a:pt x="227" y="295"/>
                      <a:pt x="158" y="295"/>
                    </a:cubicBezTo>
                    <a:cubicBezTo>
                      <a:pt x="91" y="295"/>
                      <a:pt x="46" y="250"/>
                      <a:pt x="46" y="181"/>
                    </a:cubicBezTo>
                    <a:cubicBezTo>
                      <a:pt x="46" y="115"/>
                      <a:pt x="91" y="46"/>
                      <a:pt x="158" y="46"/>
                    </a:cubicBezTo>
                    <a:close/>
                    <a:moveTo>
                      <a:pt x="158" y="1"/>
                    </a:moveTo>
                    <a:cubicBezTo>
                      <a:pt x="91" y="1"/>
                      <a:pt x="1" y="91"/>
                      <a:pt x="1" y="181"/>
                    </a:cubicBezTo>
                    <a:cubicBezTo>
                      <a:pt x="1" y="250"/>
                      <a:pt x="91" y="340"/>
                      <a:pt x="158" y="340"/>
                    </a:cubicBezTo>
                    <a:cubicBezTo>
                      <a:pt x="248" y="340"/>
                      <a:pt x="339" y="250"/>
                      <a:pt x="339" y="181"/>
                    </a:cubicBezTo>
                    <a:cubicBezTo>
                      <a:pt x="339"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0" name="Google Shape;6600;p56"/>
            <p:cNvSpPr/>
            <p:nvPr/>
          </p:nvSpPr>
          <p:spPr>
            <a:xfrm>
              <a:off x="1560422" y="3818426"/>
              <a:ext cx="416792" cy="359244"/>
            </a:xfrm>
            <a:custGeom>
              <a:rect b="b" l="l" r="r" t="t"/>
              <a:pathLst>
                <a:path extrusionOk="0" h="3794" w="4402">
                  <a:moveTo>
                    <a:pt x="4221" y="181"/>
                  </a:moveTo>
                  <a:lnTo>
                    <a:pt x="4221" y="3589"/>
                  </a:lnTo>
                  <a:lnTo>
                    <a:pt x="181" y="3589"/>
                  </a:lnTo>
                  <a:lnTo>
                    <a:pt x="181" y="181"/>
                  </a:lnTo>
                  <a:close/>
                  <a:moveTo>
                    <a:pt x="0" y="1"/>
                  </a:moveTo>
                  <a:lnTo>
                    <a:pt x="0" y="3793"/>
                  </a:lnTo>
                  <a:lnTo>
                    <a:pt x="4402" y="3793"/>
                  </a:lnTo>
                  <a:lnTo>
                    <a:pt x="4402" y="1"/>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6"/>
            <p:cNvSpPr/>
            <p:nvPr/>
          </p:nvSpPr>
          <p:spPr>
            <a:xfrm>
              <a:off x="925482" y="3189985"/>
              <a:ext cx="876476" cy="1062394"/>
            </a:xfrm>
            <a:custGeom>
              <a:rect b="b" l="l" r="r" t="t"/>
              <a:pathLst>
                <a:path extrusionOk="0" h="11220" w="9257">
                  <a:moveTo>
                    <a:pt x="1" y="1"/>
                  </a:moveTo>
                  <a:lnTo>
                    <a:pt x="1" y="11220"/>
                  </a:lnTo>
                  <a:lnTo>
                    <a:pt x="9256" y="11220"/>
                  </a:lnTo>
                  <a:lnTo>
                    <a:pt x="9256" y="1"/>
                  </a:lnTo>
                  <a:close/>
                </a:path>
              </a:pathLst>
            </a:custGeom>
            <a:solidFill>
              <a:schemeClr val="accent3"/>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6"/>
            <p:cNvSpPr/>
            <p:nvPr/>
          </p:nvSpPr>
          <p:spPr>
            <a:xfrm>
              <a:off x="857121" y="4301521"/>
              <a:ext cx="36547" cy="36360"/>
            </a:xfrm>
            <a:custGeom>
              <a:rect b="b" l="l" r="r" t="t"/>
              <a:pathLst>
                <a:path extrusionOk="0" h="384" w="386">
                  <a:moveTo>
                    <a:pt x="204" y="1"/>
                  </a:moveTo>
                  <a:cubicBezTo>
                    <a:pt x="91" y="1"/>
                    <a:pt x="0" y="91"/>
                    <a:pt x="0" y="203"/>
                  </a:cubicBezTo>
                  <a:cubicBezTo>
                    <a:pt x="0" y="293"/>
                    <a:pt x="91" y="383"/>
                    <a:pt x="204" y="383"/>
                  </a:cubicBezTo>
                  <a:cubicBezTo>
                    <a:pt x="295" y="383"/>
                    <a:pt x="385" y="293"/>
                    <a:pt x="385" y="203"/>
                  </a:cubicBezTo>
                  <a:cubicBezTo>
                    <a:pt x="385" y="91"/>
                    <a:pt x="295" y="1"/>
                    <a:pt x="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6"/>
            <p:cNvSpPr/>
            <p:nvPr/>
          </p:nvSpPr>
          <p:spPr>
            <a:xfrm>
              <a:off x="857121" y="4173314"/>
              <a:ext cx="36547" cy="36265"/>
            </a:xfrm>
            <a:custGeom>
              <a:rect b="b" l="l" r="r" t="t"/>
              <a:pathLst>
                <a:path extrusionOk="0" h="383" w="386">
                  <a:moveTo>
                    <a:pt x="204" y="0"/>
                  </a:moveTo>
                  <a:cubicBezTo>
                    <a:pt x="91" y="0"/>
                    <a:pt x="0" y="90"/>
                    <a:pt x="0" y="202"/>
                  </a:cubicBezTo>
                  <a:cubicBezTo>
                    <a:pt x="0" y="293"/>
                    <a:pt x="91" y="383"/>
                    <a:pt x="204" y="383"/>
                  </a:cubicBezTo>
                  <a:cubicBezTo>
                    <a:pt x="295" y="383"/>
                    <a:pt x="385" y="293"/>
                    <a:pt x="385" y="202"/>
                  </a:cubicBezTo>
                  <a:cubicBezTo>
                    <a:pt x="385" y="90"/>
                    <a:pt x="295" y="0"/>
                    <a:pt x="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6"/>
            <p:cNvSpPr/>
            <p:nvPr/>
          </p:nvSpPr>
          <p:spPr>
            <a:xfrm>
              <a:off x="976799"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6"/>
            <p:cNvSpPr/>
            <p:nvPr/>
          </p:nvSpPr>
          <p:spPr>
            <a:xfrm>
              <a:off x="976799"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6"/>
            <p:cNvSpPr/>
            <p:nvPr/>
          </p:nvSpPr>
          <p:spPr>
            <a:xfrm>
              <a:off x="1096478"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6"/>
            <p:cNvSpPr/>
            <p:nvPr/>
          </p:nvSpPr>
          <p:spPr>
            <a:xfrm>
              <a:off x="1096478"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6"/>
            <p:cNvSpPr/>
            <p:nvPr/>
          </p:nvSpPr>
          <p:spPr>
            <a:xfrm>
              <a:off x="1218429" y="4301521"/>
              <a:ext cx="34275" cy="36360"/>
            </a:xfrm>
            <a:custGeom>
              <a:rect b="b" l="l" r="r" t="t"/>
              <a:pathLst>
                <a:path extrusionOk="0" h="384" w="362">
                  <a:moveTo>
                    <a:pt x="181" y="1"/>
                  </a:moveTo>
                  <a:cubicBezTo>
                    <a:pt x="67" y="1"/>
                    <a:pt x="0" y="91"/>
                    <a:pt x="0" y="203"/>
                  </a:cubicBezTo>
                  <a:cubicBezTo>
                    <a:pt x="0" y="293"/>
                    <a:pt x="67" y="383"/>
                    <a:pt x="181" y="383"/>
                  </a:cubicBezTo>
                  <a:cubicBezTo>
                    <a:pt x="271" y="383"/>
                    <a:pt x="362" y="293"/>
                    <a:pt x="362" y="203"/>
                  </a:cubicBezTo>
                  <a:cubicBezTo>
                    <a:pt x="362" y="91"/>
                    <a:pt x="271"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6"/>
            <p:cNvSpPr/>
            <p:nvPr/>
          </p:nvSpPr>
          <p:spPr>
            <a:xfrm>
              <a:off x="1218429" y="4173314"/>
              <a:ext cx="34275" cy="36265"/>
            </a:xfrm>
            <a:custGeom>
              <a:rect b="b" l="l" r="r" t="t"/>
              <a:pathLst>
                <a:path extrusionOk="0" h="383" w="362">
                  <a:moveTo>
                    <a:pt x="181" y="0"/>
                  </a:moveTo>
                  <a:cubicBezTo>
                    <a:pt x="67" y="0"/>
                    <a:pt x="0" y="90"/>
                    <a:pt x="0" y="202"/>
                  </a:cubicBezTo>
                  <a:cubicBezTo>
                    <a:pt x="0" y="293"/>
                    <a:pt x="67" y="383"/>
                    <a:pt x="181" y="383"/>
                  </a:cubicBezTo>
                  <a:cubicBezTo>
                    <a:pt x="271" y="383"/>
                    <a:pt x="362" y="293"/>
                    <a:pt x="362" y="202"/>
                  </a:cubicBezTo>
                  <a:cubicBezTo>
                    <a:pt x="362" y="90"/>
                    <a:pt x="271"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6"/>
            <p:cNvSpPr/>
            <p:nvPr/>
          </p:nvSpPr>
          <p:spPr>
            <a:xfrm>
              <a:off x="1338108" y="4301521"/>
              <a:ext cx="34275" cy="36360"/>
            </a:xfrm>
            <a:custGeom>
              <a:rect b="b" l="l" r="r" t="t"/>
              <a:pathLst>
                <a:path extrusionOk="0" h="384" w="362">
                  <a:moveTo>
                    <a:pt x="181" y="1"/>
                  </a:moveTo>
                  <a:cubicBezTo>
                    <a:pt x="67" y="1"/>
                    <a:pt x="1" y="91"/>
                    <a:pt x="1" y="203"/>
                  </a:cubicBezTo>
                  <a:cubicBezTo>
                    <a:pt x="1" y="293"/>
                    <a:pt x="67" y="383"/>
                    <a:pt x="181" y="383"/>
                  </a:cubicBezTo>
                  <a:cubicBezTo>
                    <a:pt x="272" y="383"/>
                    <a:pt x="362" y="293"/>
                    <a:pt x="362" y="203"/>
                  </a:cubicBezTo>
                  <a:cubicBezTo>
                    <a:pt x="362" y="91"/>
                    <a:pt x="272"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6"/>
            <p:cNvSpPr/>
            <p:nvPr/>
          </p:nvSpPr>
          <p:spPr>
            <a:xfrm>
              <a:off x="1338108" y="4173314"/>
              <a:ext cx="34275" cy="36265"/>
            </a:xfrm>
            <a:custGeom>
              <a:rect b="b" l="l" r="r" t="t"/>
              <a:pathLst>
                <a:path extrusionOk="0" h="383" w="362">
                  <a:moveTo>
                    <a:pt x="181" y="0"/>
                  </a:moveTo>
                  <a:cubicBezTo>
                    <a:pt x="67" y="0"/>
                    <a:pt x="1" y="90"/>
                    <a:pt x="1" y="202"/>
                  </a:cubicBezTo>
                  <a:cubicBezTo>
                    <a:pt x="1" y="293"/>
                    <a:pt x="67" y="383"/>
                    <a:pt x="181" y="383"/>
                  </a:cubicBezTo>
                  <a:cubicBezTo>
                    <a:pt x="272" y="383"/>
                    <a:pt x="362" y="293"/>
                    <a:pt x="362" y="202"/>
                  </a:cubicBezTo>
                  <a:cubicBezTo>
                    <a:pt x="362" y="90"/>
                    <a:pt x="272"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6"/>
            <p:cNvSpPr/>
            <p:nvPr/>
          </p:nvSpPr>
          <p:spPr>
            <a:xfrm>
              <a:off x="1667319" y="3074561"/>
              <a:ext cx="53401" cy="333584"/>
            </a:xfrm>
            <a:custGeom>
              <a:rect b="b" l="l" r="r" t="t"/>
              <a:pathLst>
                <a:path extrusionOk="0" h="3523" w="564">
                  <a:moveTo>
                    <a:pt x="0" y="1"/>
                  </a:moveTo>
                  <a:lnTo>
                    <a:pt x="0" y="3522"/>
                  </a:lnTo>
                  <a:lnTo>
                    <a:pt x="564" y="3522"/>
                  </a:lnTo>
                  <a:lnTo>
                    <a:pt x="5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3" name="Google Shape;6613;p56"/>
            <p:cNvGrpSpPr/>
            <p:nvPr/>
          </p:nvGrpSpPr>
          <p:grpSpPr>
            <a:xfrm>
              <a:off x="1113092" y="3480139"/>
              <a:ext cx="479539" cy="482073"/>
              <a:chOff x="1009693" y="2302164"/>
              <a:chExt cx="747412" cy="751712"/>
            </a:xfrm>
          </p:grpSpPr>
          <p:sp>
            <p:nvSpPr>
              <p:cNvPr id="6614" name="Google Shape;6614;p56"/>
              <p:cNvSpPr/>
              <p:nvPr/>
            </p:nvSpPr>
            <p:spPr>
              <a:xfrm>
                <a:off x="1009693" y="2302164"/>
                <a:ext cx="747412" cy="751712"/>
              </a:xfrm>
              <a:custGeom>
                <a:rect b="b" l="l" r="r" t="t"/>
                <a:pathLst>
                  <a:path extrusionOk="0" h="3679" w="3658">
                    <a:moveTo>
                      <a:pt x="1828" y="181"/>
                    </a:moveTo>
                    <a:cubicBezTo>
                      <a:pt x="2755" y="181"/>
                      <a:pt x="3499" y="925"/>
                      <a:pt x="3499" y="1851"/>
                    </a:cubicBezTo>
                    <a:cubicBezTo>
                      <a:pt x="3499" y="2776"/>
                      <a:pt x="2755" y="3522"/>
                      <a:pt x="1828" y="3522"/>
                    </a:cubicBezTo>
                    <a:cubicBezTo>
                      <a:pt x="904" y="3522"/>
                      <a:pt x="158" y="2776"/>
                      <a:pt x="158" y="1851"/>
                    </a:cubicBezTo>
                    <a:cubicBezTo>
                      <a:pt x="158" y="925"/>
                      <a:pt x="904" y="181"/>
                      <a:pt x="1828" y="181"/>
                    </a:cubicBezTo>
                    <a:close/>
                    <a:moveTo>
                      <a:pt x="1828" y="0"/>
                    </a:moveTo>
                    <a:cubicBezTo>
                      <a:pt x="814" y="0"/>
                      <a:pt x="1" y="834"/>
                      <a:pt x="1" y="1851"/>
                    </a:cubicBezTo>
                    <a:cubicBezTo>
                      <a:pt x="1" y="2866"/>
                      <a:pt x="814" y="3679"/>
                      <a:pt x="1828" y="3679"/>
                    </a:cubicBezTo>
                    <a:cubicBezTo>
                      <a:pt x="2845" y="3679"/>
                      <a:pt x="3658" y="2866"/>
                      <a:pt x="3658" y="1851"/>
                    </a:cubicBezTo>
                    <a:cubicBezTo>
                      <a:pt x="3658" y="834"/>
                      <a:pt x="2845" y="0"/>
                      <a:pt x="18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6"/>
              <p:cNvSpPr/>
              <p:nvPr/>
            </p:nvSpPr>
            <p:spPr>
              <a:xfrm>
                <a:off x="1277359" y="2509554"/>
                <a:ext cx="295246" cy="341427"/>
              </a:xfrm>
              <a:custGeom>
                <a:rect b="b" l="l" r="r" t="t"/>
                <a:pathLst>
                  <a:path extrusionOk="0" h="1671" w="1445">
                    <a:moveTo>
                      <a:pt x="0" y="0"/>
                    </a:moveTo>
                    <a:lnTo>
                      <a:pt x="0" y="836"/>
                    </a:lnTo>
                    <a:lnTo>
                      <a:pt x="0" y="1671"/>
                    </a:lnTo>
                    <a:lnTo>
                      <a:pt x="723" y="1243"/>
                    </a:lnTo>
                    <a:lnTo>
                      <a:pt x="1445" y="836"/>
                    </a:lnTo>
                    <a:lnTo>
                      <a:pt x="723" y="40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19" name="Shape 6619"/>
        <p:cNvGrpSpPr/>
        <p:nvPr/>
      </p:nvGrpSpPr>
      <p:grpSpPr>
        <a:xfrm>
          <a:off x="0" y="0"/>
          <a:ext cx="0" cy="0"/>
          <a:chOff x="0" y="0"/>
          <a:chExt cx="0" cy="0"/>
        </a:xfrm>
      </p:grpSpPr>
      <p:grpSp>
        <p:nvGrpSpPr>
          <p:cNvPr id="6620" name="Google Shape;6620;p57"/>
          <p:cNvGrpSpPr/>
          <p:nvPr/>
        </p:nvGrpSpPr>
        <p:grpSpPr>
          <a:xfrm>
            <a:off x="2546000" y="1025967"/>
            <a:ext cx="3992739" cy="3034339"/>
            <a:chOff x="2563173" y="1054574"/>
            <a:chExt cx="3992739" cy="3034339"/>
          </a:xfrm>
        </p:grpSpPr>
        <p:sp>
          <p:nvSpPr>
            <p:cNvPr id="6621" name="Google Shape;6621;p57"/>
            <p:cNvSpPr/>
            <p:nvPr/>
          </p:nvSpPr>
          <p:spPr>
            <a:xfrm>
              <a:off x="3490555" y="3383114"/>
              <a:ext cx="581274" cy="586558"/>
            </a:xfrm>
            <a:custGeom>
              <a:rect b="b" l="l" r="r" t="t"/>
              <a:pathLst>
                <a:path extrusionOk="0" h="2553" w="2530">
                  <a:moveTo>
                    <a:pt x="2325" y="1"/>
                  </a:moveTo>
                  <a:lnTo>
                    <a:pt x="1" y="2349"/>
                  </a:lnTo>
                  <a:cubicBezTo>
                    <a:pt x="91" y="2417"/>
                    <a:pt x="182" y="2484"/>
                    <a:pt x="293" y="2553"/>
                  </a:cubicBezTo>
                  <a:lnTo>
                    <a:pt x="2529" y="317"/>
                  </a:lnTo>
                  <a:cubicBezTo>
                    <a:pt x="2484" y="205"/>
                    <a:pt x="2416" y="115"/>
                    <a:pt x="23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7"/>
            <p:cNvSpPr/>
            <p:nvPr/>
          </p:nvSpPr>
          <p:spPr>
            <a:xfrm>
              <a:off x="3407615" y="3300173"/>
              <a:ext cx="581274" cy="586558"/>
            </a:xfrm>
            <a:custGeom>
              <a:rect b="b" l="l" r="r" t="t"/>
              <a:pathLst>
                <a:path extrusionOk="0" h="2553" w="2530">
                  <a:moveTo>
                    <a:pt x="2235" y="1"/>
                  </a:moveTo>
                  <a:lnTo>
                    <a:pt x="1" y="2258"/>
                  </a:lnTo>
                  <a:cubicBezTo>
                    <a:pt x="46" y="2349"/>
                    <a:pt x="113" y="2462"/>
                    <a:pt x="203" y="2553"/>
                  </a:cubicBezTo>
                  <a:lnTo>
                    <a:pt x="2529" y="205"/>
                  </a:lnTo>
                  <a:cubicBezTo>
                    <a:pt x="2439" y="136"/>
                    <a:pt x="2349" y="69"/>
                    <a:pt x="2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7"/>
            <p:cNvSpPr/>
            <p:nvPr/>
          </p:nvSpPr>
          <p:spPr>
            <a:xfrm>
              <a:off x="3609797" y="3507639"/>
              <a:ext cx="508442" cy="508672"/>
            </a:xfrm>
            <a:custGeom>
              <a:rect b="b" l="l" r="r" t="t"/>
              <a:pathLst>
                <a:path extrusionOk="0" h="2214" w="2213">
                  <a:moveTo>
                    <a:pt x="2122" y="1"/>
                  </a:moveTo>
                  <a:lnTo>
                    <a:pt x="0" y="2101"/>
                  </a:lnTo>
                  <a:cubicBezTo>
                    <a:pt x="136" y="2168"/>
                    <a:pt x="271" y="2191"/>
                    <a:pt x="407" y="2213"/>
                  </a:cubicBezTo>
                  <a:lnTo>
                    <a:pt x="2213" y="407"/>
                  </a:lnTo>
                  <a:cubicBezTo>
                    <a:pt x="2191" y="272"/>
                    <a:pt x="2167" y="115"/>
                    <a:pt x="21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7"/>
            <p:cNvSpPr/>
            <p:nvPr/>
          </p:nvSpPr>
          <p:spPr>
            <a:xfrm>
              <a:off x="3360745" y="3258818"/>
              <a:ext cx="508442" cy="508442"/>
            </a:xfrm>
            <a:custGeom>
              <a:rect b="b" l="l" r="r" t="t"/>
              <a:pathLst>
                <a:path extrusionOk="0" h="2213" w="2213">
                  <a:moveTo>
                    <a:pt x="1807" y="0"/>
                  </a:moveTo>
                  <a:lnTo>
                    <a:pt x="1" y="1784"/>
                  </a:lnTo>
                  <a:cubicBezTo>
                    <a:pt x="24" y="1942"/>
                    <a:pt x="46" y="2077"/>
                    <a:pt x="91" y="2212"/>
                  </a:cubicBezTo>
                  <a:lnTo>
                    <a:pt x="2213" y="90"/>
                  </a:lnTo>
                  <a:cubicBezTo>
                    <a:pt x="2078" y="45"/>
                    <a:pt x="1942" y="0"/>
                    <a:pt x="1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7"/>
            <p:cNvSpPr/>
            <p:nvPr/>
          </p:nvSpPr>
          <p:spPr>
            <a:xfrm>
              <a:off x="3781192" y="3673750"/>
              <a:ext cx="337047" cy="337506"/>
            </a:xfrm>
            <a:custGeom>
              <a:rect b="b" l="l" r="r" t="t"/>
              <a:pathLst>
                <a:path extrusionOk="0" h="1469" w="1467">
                  <a:moveTo>
                    <a:pt x="1467" y="0"/>
                  </a:moveTo>
                  <a:lnTo>
                    <a:pt x="0" y="1468"/>
                  </a:lnTo>
                  <a:cubicBezTo>
                    <a:pt x="361" y="1445"/>
                    <a:pt x="723" y="1288"/>
                    <a:pt x="993" y="993"/>
                  </a:cubicBezTo>
                  <a:cubicBezTo>
                    <a:pt x="1264" y="723"/>
                    <a:pt x="1421" y="361"/>
                    <a:pt x="1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7"/>
            <p:cNvSpPr/>
            <p:nvPr/>
          </p:nvSpPr>
          <p:spPr>
            <a:xfrm>
              <a:off x="3360745" y="3258818"/>
              <a:ext cx="337506" cy="337506"/>
            </a:xfrm>
            <a:custGeom>
              <a:rect b="b" l="l" r="r" t="t"/>
              <a:pathLst>
                <a:path extrusionOk="0" h="1469" w="1469">
                  <a:moveTo>
                    <a:pt x="1469" y="0"/>
                  </a:moveTo>
                  <a:lnTo>
                    <a:pt x="1469" y="0"/>
                  </a:lnTo>
                  <a:cubicBezTo>
                    <a:pt x="1108" y="24"/>
                    <a:pt x="768" y="181"/>
                    <a:pt x="476" y="475"/>
                  </a:cubicBezTo>
                  <a:cubicBezTo>
                    <a:pt x="205" y="746"/>
                    <a:pt x="46" y="1107"/>
                    <a:pt x="1" y="1468"/>
                  </a:cubicBezTo>
                  <a:lnTo>
                    <a:pt x="1469" y="0"/>
                  </a:lnTo>
                  <a:close/>
                </a:path>
              </a:pathLst>
            </a:custGeom>
            <a:solidFill>
              <a:srgbClr val="CC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7"/>
            <p:cNvSpPr/>
            <p:nvPr/>
          </p:nvSpPr>
          <p:spPr>
            <a:xfrm>
              <a:off x="2779932" y="1061466"/>
              <a:ext cx="3402635" cy="2818374"/>
            </a:xfrm>
            <a:custGeom>
              <a:rect b="b" l="l" r="r" t="t"/>
              <a:pathLst>
                <a:path extrusionOk="0" h="12267" w="14810">
                  <a:moveTo>
                    <a:pt x="4894" y="0"/>
                  </a:moveTo>
                  <a:cubicBezTo>
                    <a:pt x="3628" y="0"/>
                    <a:pt x="2520" y="410"/>
                    <a:pt x="1785" y="1257"/>
                  </a:cubicBezTo>
                  <a:cubicBezTo>
                    <a:pt x="0" y="3312"/>
                    <a:pt x="1084" y="7171"/>
                    <a:pt x="4178" y="9859"/>
                  </a:cubicBezTo>
                  <a:cubicBezTo>
                    <a:pt x="6008" y="11436"/>
                    <a:pt x="8126" y="12266"/>
                    <a:pt x="9923" y="12266"/>
                  </a:cubicBezTo>
                  <a:cubicBezTo>
                    <a:pt x="11186" y="12266"/>
                    <a:pt x="12291" y="11857"/>
                    <a:pt x="13027" y="11009"/>
                  </a:cubicBezTo>
                  <a:cubicBezTo>
                    <a:pt x="14809" y="8956"/>
                    <a:pt x="13749" y="5094"/>
                    <a:pt x="10634" y="2409"/>
                  </a:cubicBezTo>
                  <a:cubicBezTo>
                    <a:pt x="8817" y="830"/>
                    <a:pt x="6696" y="0"/>
                    <a:pt x="48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7"/>
            <p:cNvSpPr/>
            <p:nvPr/>
          </p:nvSpPr>
          <p:spPr>
            <a:xfrm>
              <a:off x="2847479" y="1396905"/>
              <a:ext cx="3423542" cy="2261684"/>
            </a:xfrm>
            <a:custGeom>
              <a:rect b="b" l="l" r="r" t="t"/>
              <a:pathLst>
                <a:path extrusionOk="0" h="9844" w="14901">
                  <a:moveTo>
                    <a:pt x="7450" y="1"/>
                  </a:moveTo>
                  <a:cubicBezTo>
                    <a:pt x="3342" y="1"/>
                    <a:pt x="1" y="2190"/>
                    <a:pt x="1" y="4922"/>
                  </a:cubicBezTo>
                  <a:cubicBezTo>
                    <a:pt x="1" y="7653"/>
                    <a:pt x="3342" y="9843"/>
                    <a:pt x="7450" y="9843"/>
                  </a:cubicBezTo>
                  <a:cubicBezTo>
                    <a:pt x="11559" y="9843"/>
                    <a:pt x="14900" y="7653"/>
                    <a:pt x="14900" y="4922"/>
                  </a:cubicBezTo>
                  <a:cubicBezTo>
                    <a:pt x="14900" y="2190"/>
                    <a:pt x="11559" y="1"/>
                    <a:pt x="7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7"/>
            <p:cNvSpPr/>
            <p:nvPr/>
          </p:nvSpPr>
          <p:spPr>
            <a:xfrm>
              <a:off x="5390619" y="1396894"/>
              <a:ext cx="311315" cy="316829"/>
            </a:xfrm>
            <a:custGeom>
              <a:rect b="b" l="l" r="r" t="t"/>
              <a:pathLst>
                <a:path extrusionOk="0" h="1379" w="1355">
                  <a:moveTo>
                    <a:pt x="677" y="181"/>
                  </a:moveTo>
                  <a:cubicBezTo>
                    <a:pt x="948" y="181"/>
                    <a:pt x="1174" y="407"/>
                    <a:pt x="1174" y="677"/>
                  </a:cubicBezTo>
                  <a:cubicBezTo>
                    <a:pt x="1174" y="948"/>
                    <a:pt x="948" y="1174"/>
                    <a:pt x="677" y="1174"/>
                  </a:cubicBezTo>
                  <a:cubicBezTo>
                    <a:pt x="407" y="1174"/>
                    <a:pt x="181" y="948"/>
                    <a:pt x="181" y="677"/>
                  </a:cubicBezTo>
                  <a:cubicBezTo>
                    <a:pt x="181" y="407"/>
                    <a:pt x="407" y="181"/>
                    <a:pt x="677" y="181"/>
                  </a:cubicBezTo>
                  <a:close/>
                  <a:moveTo>
                    <a:pt x="677" y="0"/>
                  </a:moveTo>
                  <a:cubicBezTo>
                    <a:pt x="295" y="0"/>
                    <a:pt x="0" y="316"/>
                    <a:pt x="0" y="677"/>
                  </a:cubicBezTo>
                  <a:cubicBezTo>
                    <a:pt x="0" y="1062"/>
                    <a:pt x="295" y="1378"/>
                    <a:pt x="677" y="1378"/>
                  </a:cubicBezTo>
                  <a:cubicBezTo>
                    <a:pt x="1039" y="1378"/>
                    <a:pt x="1355" y="1062"/>
                    <a:pt x="1355" y="677"/>
                  </a:cubicBezTo>
                  <a:cubicBezTo>
                    <a:pt x="1355" y="316"/>
                    <a:pt x="1039" y="0"/>
                    <a:pt x="6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7"/>
            <p:cNvSpPr/>
            <p:nvPr/>
          </p:nvSpPr>
          <p:spPr>
            <a:xfrm>
              <a:off x="2563173" y="3217232"/>
              <a:ext cx="2940020" cy="451698"/>
            </a:xfrm>
            <a:custGeom>
              <a:rect b="b" l="l" r="r" t="t"/>
              <a:pathLst>
                <a:path extrusionOk="0" h="1966" w="12372">
                  <a:moveTo>
                    <a:pt x="994" y="1"/>
                  </a:moveTo>
                  <a:cubicBezTo>
                    <a:pt x="452" y="1"/>
                    <a:pt x="1" y="430"/>
                    <a:pt x="1" y="972"/>
                  </a:cubicBezTo>
                  <a:cubicBezTo>
                    <a:pt x="1" y="1514"/>
                    <a:pt x="452" y="1965"/>
                    <a:pt x="994" y="1965"/>
                  </a:cubicBezTo>
                  <a:lnTo>
                    <a:pt x="11379" y="1965"/>
                  </a:lnTo>
                  <a:cubicBezTo>
                    <a:pt x="11920" y="1965"/>
                    <a:pt x="12372" y="1514"/>
                    <a:pt x="12372" y="972"/>
                  </a:cubicBezTo>
                  <a:cubicBezTo>
                    <a:pt x="12372" y="430"/>
                    <a:pt x="11920" y="1"/>
                    <a:pt x="11379" y="1"/>
                  </a:cubicBezTo>
                  <a:close/>
                </a:path>
              </a:pathLst>
            </a:custGeom>
            <a:solidFill>
              <a:srgbClr val="FFFFFF"/>
            </a:solidFill>
            <a:ln cap="flat" cmpd="sng" w="19050">
              <a:solidFill>
                <a:schemeClr val="accent5"/>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7"/>
            <p:cNvSpPr/>
            <p:nvPr/>
          </p:nvSpPr>
          <p:spPr>
            <a:xfrm>
              <a:off x="4859879" y="3679035"/>
              <a:ext cx="409878" cy="409878"/>
            </a:xfrm>
            <a:custGeom>
              <a:rect b="b" l="l" r="r" t="t"/>
              <a:pathLst>
                <a:path extrusionOk="0" h="1784" w="1784">
                  <a:moveTo>
                    <a:pt x="904" y="272"/>
                  </a:moveTo>
                  <a:lnTo>
                    <a:pt x="1536" y="904"/>
                  </a:lnTo>
                  <a:lnTo>
                    <a:pt x="904" y="1512"/>
                  </a:lnTo>
                  <a:lnTo>
                    <a:pt x="272" y="904"/>
                  </a:lnTo>
                  <a:lnTo>
                    <a:pt x="904" y="272"/>
                  </a:lnTo>
                  <a:close/>
                  <a:moveTo>
                    <a:pt x="904" y="1"/>
                  </a:moveTo>
                  <a:lnTo>
                    <a:pt x="1" y="904"/>
                  </a:lnTo>
                  <a:lnTo>
                    <a:pt x="904" y="1783"/>
                  </a:lnTo>
                  <a:lnTo>
                    <a:pt x="1783" y="904"/>
                  </a:lnTo>
                  <a:lnTo>
                    <a:pt x="9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7"/>
            <p:cNvSpPr/>
            <p:nvPr/>
          </p:nvSpPr>
          <p:spPr>
            <a:xfrm>
              <a:off x="2868156" y="1360374"/>
              <a:ext cx="357954" cy="269959"/>
            </a:xfrm>
            <a:custGeom>
              <a:rect b="b" l="l" r="r" t="t"/>
              <a:pathLst>
                <a:path extrusionOk="0" h="1175" w="1558">
                  <a:moveTo>
                    <a:pt x="768" y="340"/>
                  </a:moveTo>
                  <a:lnTo>
                    <a:pt x="1197" y="994"/>
                  </a:lnTo>
                  <a:lnTo>
                    <a:pt x="339" y="994"/>
                  </a:lnTo>
                  <a:lnTo>
                    <a:pt x="768" y="340"/>
                  </a:lnTo>
                  <a:close/>
                  <a:moveTo>
                    <a:pt x="768" y="1"/>
                  </a:moveTo>
                  <a:lnTo>
                    <a:pt x="1" y="1175"/>
                  </a:lnTo>
                  <a:lnTo>
                    <a:pt x="1558" y="1175"/>
                  </a:lnTo>
                  <a:lnTo>
                    <a:pt x="7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3" name="Google Shape;6633;p57"/>
            <p:cNvGrpSpPr/>
            <p:nvPr/>
          </p:nvGrpSpPr>
          <p:grpSpPr>
            <a:xfrm>
              <a:off x="5974868" y="3264102"/>
              <a:ext cx="249053" cy="243769"/>
              <a:chOff x="-2969401" y="4369556"/>
              <a:chExt cx="115495" cy="113044"/>
            </a:xfrm>
          </p:grpSpPr>
          <p:sp>
            <p:nvSpPr>
              <p:cNvPr id="6634" name="Google Shape;6634;p57"/>
              <p:cNvSpPr/>
              <p:nvPr/>
            </p:nvSpPr>
            <p:spPr>
              <a:xfrm>
                <a:off x="-2921349" y="4369556"/>
                <a:ext cx="19391" cy="113044"/>
              </a:xfrm>
              <a:custGeom>
                <a:rect b="b" l="l" r="r" t="t"/>
                <a:pathLst>
                  <a:path extrusionOk="0" h="1061" w="182">
                    <a:moveTo>
                      <a:pt x="1" y="1"/>
                    </a:moveTo>
                    <a:lnTo>
                      <a:pt x="1" y="1061"/>
                    </a:lnTo>
                    <a:lnTo>
                      <a:pt x="181" y="1061"/>
                    </a:lnTo>
                    <a:lnTo>
                      <a:pt x="1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7"/>
              <p:cNvSpPr/>
              <p:nvPr/>
            </p:nvSpPr>
            <p:spPr>
              <a:xfrm>
                <a:off x="-2969401" y="4415157"/>
                <a:ext cx="115495" cy="21842"/>
              </a:xfrm>
              <a:custGeom>
                <a:rect b="b" l="l" r="r" t="t"/>
                <a:pathLst>
                  <a:path extrusionOk="0" h="205" w="1084">
                    <a:moveTo>
                      <a:pt x="0" y="1"/>
                    </a:moveTo>
                    <a:lnTo>
                      <a:pt x="0" y="205"/>
                    </a:lnTo>
                    <a:lnTo>
                      <a:pt x="1084" y="205"/>
                    </a:lnTo>
                    <a:lnTo>
                      <a:pt x="10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57"/>
            <p:cNvGrpSpPr/>
            <p:nvPr/>
          </p:nvGrpSpPr>
          <p:grpSpPr>
            <a:xfrm>
              <a:off x="3656666" y="1054574"/>
              <a:ext cx="757494" cy="757494"/>
              <a:chOff x="3656666" y="1054574"/>
              <a:chExt cx="757494" cy="757494"/>
            </a:xfrm>
          </p:grpSpPr>
          <p:sp>
            <p:nvSpPr>
              <p:cNvPr id="6637" name="Google Shape;6637;p57"/>
              <p:cNvSpPr/>
              <p:nvPr/>
            </p:nvSpPr>
            <p:spPr>
              <a:xfrm>
                <a:off x="3786017" y="1184154"/>
                <a:ext cx="586558" cy="586558"/>
              </a:xfrm>
              <a:custGeom>
                <a:rect b="b" l="l" r="r" t="t"/>
                <a:pathLst>
                  <a:path extrusionOk="0" h="2553" w="2553">
                    <a:moveTo>
                      <a:pt x="2327" y="0"/>
                    </a:moveTo>
                    <a:lnTo>
                      <a:pt x="1" y="2348"/>
                    </a:lnTo>
                    <a:cubicBezTo>
                      <a:pt x="91" y="2417"/>
                      <a:pt x="205" y="2483"/>
                      <a:pt x="295" y="2552"/>
                    </a:cubicBezTo>
                    <a:lnTo>
                      <a:pt x="2553" y="295"/>
                    </a:lnTo>
                    <a:cubicBezTo>
                      <a:pt x="2484" y="204"/>
                      <a:pt x="2417" y="91"/>
                      <a:pt x="2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7"/>
              <p:cNvSpPr/>
              <p:nvPr/>
            </p:nvSpPr>
            <p:spPr>
              <a:xfrm>
                <a:off x="3703076" y="1101213"/>
                <a:ext cx="581044" cy="581044"/>
              </a:xfrm>
              <a:custGeom>
                <a:rect b="b" l="l" r="r" t="t"/>
                <a:pathLst>
                  <a:path extrusionOk="0" h="2529" w="2529">
                    <a:moveTo>
                      <a:pt x="2236" y="0"/>
                    </a:moveTo>
                    <a:lnTo>
                      <a:pt x="1" y="2236"/>
                    </a:lnTo>
                    <a:cubicBezTo>
                      <a:pt x="46" y="2348"/>
                      <a:pt x="114" y="2438"/>
                      <a:pt x="205" y="2528"/>
                    </a:cubicBezTo>
                    <a:lnTo>
                      <a:pt x="2529" y="204"/>
                    </a:lnTo>
                    <a:cubicBezTo>
                      <a:pt x="2439" y="114"/>
                      <a:pt x="2348" y="45"/>
                      <a:pt x="22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7"/>
              <p:cNvSpPr/>
              <p:nvPr/>
            </p:nvSpPr>
            <p:spPr>
              <a:xfrm>
                <a:off x="3905488" y="1303625"/>
                <a:ext cx="508672" cy="508442"/>
              </a:xfrm>
              <a:custGeom>
                <a:rect b="b" l="l" r="r" t="t"/>
                <a:pathLst>
                  <a:path extrusionOk="0" h="2213" w="2214">
                    <a:moveTo>
                      <a:pt x="2123" y="0"/>
                    </a:moveTo>
                    <a:lnTo>
                      <a:pt x="1" y="2122"/>
                    </a:lnTo>
                    <a:cubicBezTo>
                      <a:pt x="136" y="2168"/>
                      <a:pt x="272" y="2213"/>
                      <a:pt x="407" y="2213"/>
                    </a:cubicBezTo>
                    <a:lnTo>
                      <a:pt x="2213" y="407"/>
                    </a:lnTo>
                    <a:cubicBezTo>
                      <a:pt x="2213" y="271"/>
                      <a:pt x="2168" y="136"/>
                      <a:pt x="2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7"/>
              <p:cNvSpPr/>
              <p:nvPr/>
            </p:nvSpPr>
            <p:spPr>
              <a:xfrm>
                <a:off x="3656666" y="1054574"/>
                <a:ext cx="508442" cy="508672"/>
              </a:xfrm>
              <a:custGeom>
                <a:rect b="b" l="l" r="r" t="t"/>
                <a:pathLst>
                  <a:path extrusionOk="0" h="2214" w="2213">
                    <a:moveTo>
                      <a:pt x="1806" y="1"/>
                    </a:moveTo>
                    <a:lnTo>
                      <a:pt x="0" y="1807"/>
                    </a:lnTo>
                    <a:cubicBezTo>
                      <a:pt x="22" y="1942"/>
                      <a:pt x="45" y="2078"/>
                      <a:pt x="91" y="2213"/>
                    </a:cubicBezTo>
                    <a:lnTo>
                      <a:pt x="2213" y="91"/>
                    </a:lnTo>
                    <a:cubicBezTo>
                      <a:pt x="2077" y="46"/>
                      <a:pt x="1942" y="22"/>
                      <a:pt x="18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7"/>
              <p:cNvSpPr/>
              <p:nvPr/>
            </p:nvSpPr>
            <p:spPr>
              <a:xfrm>
                <a:off x="4076424" y="1474561"/>
                <a:ext cx="337736" cy="337506"/>
              </a:xfrm>
              <a:custGeom>
                <a:rect b="b" l="l" r="r" t="t"/>
                <a:pathLst>
                  <a:path extrusionOk="0" h="1469" w="1470">
                    <a:moveTo>
                      <a:pt x="1469" y="0"/>
                    </a:moveTo>
                    <a:lnTo>
                      <a:pt x="1" y="1469"/>
                    </a:lnTo>
                    <a:cubicBezTo>
                      <a:pt x="362" y="1424"/>
                      <a:pt x="723" y="1265"/>
                      <a:pt x="994" y="994"/>
                    </a:cubicBezTo>
                    <a:cubicBezTo>
                      <a:pt x="1265" y="723"/>
                      <a:pt x="1424" y="362"/>
                      <a:pt x="14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7"/>
              <p:cNvSpPr/>
              <p:nvPr/>
            </p:nvSpPr>
            <p:spPr>
              <a:xfrm>
                <a:off x="3656666" y="1054574"/>
                <a:ext cx="337047" cy="342561"/>
              </a:xfrm>
              <a:custGeom>
                <a:rect b="b" l="l" r="r" t="t"/>
                <a:pathLst>
                  <a:path extrusionOk="0" h="1491" w="1467">
                    <a:moveTo>
                      <a:pt x="1467" y="1"/>
                    </a:moveTo>
                    <a:cubicBezTo>
                      <a:pt x="1106" y="46"/>
                      <a:pt x="768" y="203"/>
                      <a:pt x="473" y="474"/>
                    </a:cubicBezTo>
                    <a:cubicBezTo>
                      <a:pt x="203" y="768"/>
                      <a:pt x="45" y="1106"/>
                      <a:pt x="0" y="1491"/>
                    </a:cubicBezTo>
                    <a:lnTo>
                      <a:pt x="14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3" name="Google Shape;6643;p57"/>
            <p:cNvSpPr/>
            <p:nvPr/>
          </p:nvSpPr>
          <p:spPr>
            <a:xfrm>
              <a:off x="2588088" y="2641703"/>
              <a:ext cx="809418" cy="135094"/>
            </a:xfrm>
            <a:custGeom>
              <a:rect b="b" l="l" r="r" t="t"/>
              <a:pathLst>
                <a:path extrusionOk="0" h="588" w="3523">
                  <a:moveTo>
                    <a:pt x="745" y="1"/>
                  </a:moveTo>
                  <a:lnTo>
                    <a:pt x="407" y="338"/>
                  </a:lnTo>
                  <a:lnTo>
                    <a:pt x="113" y="67"/>
                  </a:lnTo>
                  <a:lnTo>
                    <a:pt x="1" y="203"/>
                  </a:lnTo>
                  <a:lnTo>
                    <a:pt x="407" y="588"/>
                  </a:lnTo>
                  <a:lnTo>
                    <a:pt x="745" y="248"/>
                  </a:lnTo>
                  <a:lnTo>
                    <a:pt x="1084" y="588"/>
                  </a:lnTo>
                  <a:lnTo>
                    <a:pt x="1422" y="248"/>
                  </a:lnTo>
                  <a:lnTo>
                    <a:pt x="1762" y="588"/>
                  </a:lnTo>
                  <a:lnTo>
                    <a:pt x="2099" y="248"/>
                  </a:lnTo>
                  <a:lnTo>
                    <a:pt x="2439" y="588"/>
                  </a:lnTo>
                  <a:lnTo>
                    <a:pt x="2777" y="248"/>
                  </a:lnTo>
                  <a:lnTo>
                    <a:pt x="3116" y="588"/>
                  </a:lnTo>
                  <a:lnTo>
                    <a:pt x="3523" y="203"/>
                  </a:lnTo>
                  <a:lnTo>
                    <a:pt x="3409" y="67"/>
                  </a:lnTo>
                  <a:lnTo>
                    <a:pt x="3116" y="338"/>
                  </a:lnTo>
                  <a:lnTo>
                    <a:pt x="2777" y="1"/>
                  </a:lnTo>
                  <a:lnTo>
                    <a:pt x="2439" y="338"/>
                  </a:lnTo>
                  <a:lnTo>
                    <a:pt x="2099" y="1"/>
                  </a:lnTo>
                  <a:lnTo>
                    <a:pt x="1762" y="338"/>
                  </a:lnTo>
                  <a:lnTo>
                    <a:pt x="1422" y="1"/>
                  </a:lnTo>
                  <a:lnTo>
                    <a:pt x="1084" y="338"/>
                  </a:lnTo>
                  <a:lnTo>
                    <a:pt x="7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7"/>
            <p:cNvSpPr/>
            <p:nvPr/>
          </p:nvSpPr>
          <p:spPr>
            <a:xfrm>
              <a:off x="5746723" y="2294087"/>
              <a:ext cx="809188" cy="140379"/>
            </a:xfrm>
            <a:custGeom>
              <a:rect b="b" l="l" r="r" t="t"/>
              <a:pathLst>
                <a:path extrusionOk="0" h="611" w="3522">
                  <a:moveTo>
                    <a:pt x="746" y="0"/>
                  </a:moveTo>
                  <a:lnTo>
                    <a:pt x="406" y="340"/>
                  </a:lnTo>
                  <a:lnTo>
                    <a:pt x="136" y="69"/>
                  </a:lnTo>
                  <a:lnTo>
                    <a:pt x="0" y="204"/>
                  </a:lnTo>
                  <a:lnTo>
                    <a:pt x="406" y="611"/>
                  </a:lnTo>
                  <a:lnTo>
                    <a:pt x="746" y="271"/>
                  </a:lnTo>
                  <a:lnTo>
                    <a:pt x="1084" y="611"/>
                  </a:lnTo>
                  <a:lnTo>
                    <a:pt x="1423" y="271"/>
                  </a:lnTo>
                  <a:lnTo>
                    <a:pt x="1761" y="611"/>
                  </a:lnTo>
                  <a:lnTo>
                    <a:pt x="2100" y="271"/>
                  </a:lnTo>
                  <a:lnTo>
                    <a:pt x="2438" y="611"/>
                  </a:lnTo>
                  <a:lnTo>
                    <a:pt x="2778" y="271"/>
                  </a:lnTo>
                  <a:lnTo>
                    <a:pt x="3115" y="611"/>
                  </a:lnTo>
                  <a:lnTo>
                    <a:pt x="3522" y="204"/>
                  </a:lnTo>
                  <a:lnTo>
                    <a:pt x="3410" y="69"/>
                  </a:lnTo>
                  <a:lnTo>
                    <a:pt x="3115" y="340"/>
                  </a:lnTo>
                  <a:lnTo>
                    <a:pt x="2778" y="0"/>
                  </a:lnTo>
                  <a:lnTo>
                    <a:pt x="2438" y="340"/>
                  </a:lnTo>
                  <a:lnTo>
                    <a:pt x="2122" y="0"/>
                  </a:lnTo>
                  <a:lnTo>
                    <a:pt x="1761" y="340"/>
                  </a:lnTo>
                  <a:lnTo>
                    <a:pt x="1445" y="0"/>
                  </a:lnTo>
                  <a:lnTo>
                    <a:pt x="1084" y="340"/>
                  </a:lnTo>
                  <a:lnTo>
                    <a:pt x="7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5" name="Google Shape;6645;p57"/>
          <p:cNvSpPr txBox="1"/>
          <p:nvPr>
            <p:ph idx="2" type="title"/>
          </p:nvPr>
        </p:nvSpPr>
        <p:spPr>
          <a:xfrm>
            <a:off x="3110409" y="1471407"/>
            <a:ext cx="2779200" cy="2006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646" name="Google Shape;6646;p57"/>
          <p:cNvSpPr txBox="1"/>
          <p:nvPr>
            <p:ph type="title"/>
          </p:nvPr>
        </p:nvSpPr>
        <p:spPr>
          <a:xfrm>
            <a:off x="2546000" y="3178290"/>
            <a:ext cx="2952300" cy="432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THAT TRUE?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0" name="Shape 6650"/>
        <p:cNvGrpSpPr/>
        <p:nvPr/>
      </p:nvGrpSpPr>
      <p:grpSpPr>
        <a:xfrm>
          <a:off x="0" y="0"/>
          <a:ext cx="0" cy="0"/>
          <a:chOff x="0" y="0"/>
          <a:chExt cx="0" cy="0"/>
        </a:xfrm>
      </p:grpSpPr>
      <p:sp>
        <p:nvSpPr>
          <p:cNvPr id="6651" name="Google Shape;6651;p58"/>
          <p:cNvSpPr txBox="1"/>
          <p:nvPr>
            <p:ph type="title"/>
          </p:nvPr>
        </p:nvSpPr>
        <p:spPr>
          <a:xfrm>
            <a:off x="720000" y="338525"/>
            <a:ext cx="7704000" cy="71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ANSWER TRUE OR FALSE</a:t>
            </a:r>
            <a:endParaRPr sz="3600"/>
          </a:p>
        </p:txBody>
      </p:sp>
      <p:sp>
        <p:nvSpPr>
          <p:cNvPr id="6652" name="Google Shape;6652;p58"/>
          <p:cNvSpPr txBox="1"/>
          <p:nvPr>
            <p:ph idx="3" type="subTitle"/>
          </p:nvPr>
        </p:nvSpPr>
        <p:spPr>
          <a:xfrm>
            <a:off x="5033988" y="2911760"/>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Has a beautiful name and is the second planet from the Sun </a:t>
            </a:r>
            <a:endParaRPr/>
          </a:p>
        </p:txBody>
      </p:sp>
      <p:sp>
        <p:nvSpPr>
          <p:cNvPr id="6653" name="Google Shape;6653;p58"/>
          <p:cNvSpPr txBox="1"/>
          <p:nvPr>
            <p:ph idx="4" type="subTitle"/>
          </p:nvPr>
        </p:nvSpPr>
        <p:spPr>
          <a:xfrm>
            <a:off x="5033988" y="1269485"/>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t>
            </a:r>
            <a:r>
              <a:rPr lang="en">
                <a:solidFill>
                  <a:schemeClr val="dk1"/>
                </a:solidFill>
              </a:rPr>
              <a:t>It’s only a bit larger than our Moon</a:t>
            </a:r>
            <a:endParaRPr/>
          </a:p>
        </p:txBody>
      </p:sp>
      <p:sp>
        <p:nvSpPr>
          <p:cNvPr id="6654" name="Google Shape;6654;p58"/>
          <p:cNvSpPr txBox="1"/>
          <p:nvPr>
            <p:ph idx="1" type="subTitle"/>
          </p:nvPr>
        </p:nvSpPr>
        <p:spPr>
          <a:xfrm>
            <a:off x="5033988" y="3460654"/>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r>
              <a:rPr lang="en"/>
              <a:t>, not hot</a:t>
            </a:r>
            <a:endParaRPr/>
          </a:p>
        </p:txBody>
      </p:sp>
      <p:sp>
        <p:nvSpPr>
          <p:cNvPr id="6655" name="Google Shape;6655;p58"/>
          <p:cNvSpPr txBox="1"/>
          <p:nvPr>
            <p:ph idx="2" type="subTitle"/>
          </p:nvPr>
        </p:nvSpPr>
        <p:spPr>
          <a:xfrm>
            <a:off x="5033988" y="2367761"/>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Is the closest planet to the Sun and the smallest one</a:t>
            </a:r>
            <a:endParaRPr/>
          </a:p>
        </p:txBody>
      </p:sp>
      <p:sp>
        <p:nvSpPr>
          <p:cNvPr id="6656" name="Google Shape;6656;p58"/>
          <p:cNvSpPr txBox="1"/>
          <p:nvPr>
            <p:ph idx="5" type="subTitle"/>
          </p:nvPr>
        </p:nvSpPr>
        <p:spPr>
          <a:xfrm>
            <a:off x="5033988" y="1813484"/>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 </a:t>
            </a:r>
            <a:r>
              <a:rPr lang="en">
                <a:solidFill>
                  <a:schemeClr val="dk1"/>
                </a:solidFill>
              </a:rPr>
              <a:t>It’s terribly hot</a:t>
            </a:r>
            <a:endParaRPr/>
          </a:p>
        </p:txBody>
      </p:sp>
      <p:pic>
        <p:nvPicPr>
          <p:cNvPr id="6657" name="Google Shape;6657;p58"/>
          <p:cNvPicPr preferRelativeResize="0"/>
          <p:nvPr/>
        </p:nvPicPr>
        <p:blipFill rotWithShape="1">
          <a:blip r:embed="rId3">
            <a:alphaModFix/>
          </a:blip>
          <a:srcRect b="15885" l="0" r="0" t="16946"/>
          <a:stretch/>
        </p:blipFill>
        <p:spPr>
          <a:xfrm>
            <a:off x="839781" y="1294375"/>
            <a:ext cx="3522675" cy="3310025"/>
          </a:xfrm>
          <a:prstGeom prst="rect">
            <a:avLst/>
          </a:prstGeom>
          <a:noFill/>
          <a:ln>
            <a:noFill/>
          </a:ln>
        </p:spPr>
      </p:pic>
      <p:grpSp>
        <p:nvGrpSpPr>
          <p:cNvPr id="6658" name="Google Shape;6658;p58"/>
          <p:cNvGrpSpPr/>
          <p:nvPr/>
        </p:nvGrpSpPr>
        <p:grpSpPr>
          <a:xfrm>
            <a:off x="1030381" y="3582278"/>
            <a:ext cx="1075505" cy="729872"/>
            <a:chOff x="5394425" y="2513899"/>
            <a:chExt cx="1570768" cy="1065974"/>
          </a:xfrm>
        </p:grpSpPr>
        <p:sp>
          <p:nvSpPr>
            <p:cNvPr id="6659" name="Google Shape;6659;p58"/>
            <p:cNvSpPr/>
            <p:nvPr/>
          </p:nvSpPr>
          <p:spPr>
            <a:xfrm>
              <a:off x="6705696" y="3094282"/>
              <a:ext cx="168583" cy="168583"/>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8"/>
            <p:cNvSpPr/>
            <p:nvPr/>
          </p:nvSpPr>
          <p:spPr>
            <a:xfrm>
              <a:off x="5477149" y="2833881"/>
              <a:ext cx="139900" cy="139583"/>
            </a:xfrm>
            <a:custGeom>
              <a:rect b="b" l="l" r="r" t="t"/>
              <a:pathLst>
                <a:path extrusionOk="0" h="881" w="883">
                  <a:moveTo>
                    <a:pt x="431" y="182"/>
                  </a:moveTo>
                  <a:cubicBezTo>
                    <a:pt x="588" y="182"/>
                    <a:pt x="723" y="293"/>
                    <a:pt x="723" y="452"/>
                  </a:cubicBezTo>
                  <a:cubicBezTo>
                    <a:pt x="723" y="588"/>
                    <a:pt x="588" y="723"/>
                    <a:pt x="431" y="723"/>
                  </a:cubicBezTo>
                  <a:cubicBezTo>
                    <a:pt x="295" y="723"/>
                    <a:pt x="160" y="588"/>
                    <a:pt x="160" y="452"/>
                  </a:cubicBezTo>
                  <a:cubicBezTo>
                    <a:pt x="160" y="293"/>
                    <a:pt x="295" y="182"/>
                    <a:pt x="431" y="182"/>
                  </a:cubicBezTo>
                  <a:close/>
                  <a:moveTo>
                    <a:pt x="431" y="1"/>
                  </a:moveTo>
                  <a:cubicBezTo>
                    <a:pt x="205" y="1"/>
                    <a:pt x="1" y="203"/>
                    <a:pt x="1" y="452"/>
                  </a:cubicBezTo>
                  <a:cubicBezTo>
                    <a:pt x="1" y="678"/>
                    <a:pt x="205" y="880"/>
                    <a:pt x="431" y="880"/>
                  </a:cubicBezTo>
                  <a:cubicBezTo>
                    <a:pt x="678" y="880"/>
                    <a:pt x="882" y="678"/>
                    <a:pt x="882" y="452"/>
                  </a:cubicBezTo>
                  <a:cubicBezTo>
                    <a:pt x="882" y="203"/>
                    <a:pt x="678" y="1"/>
                    <a:pt x="4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8"/>
            <p:cNvSpPr/>
            <p:nvPr/>
          </p:nvSpPr>
          <p:spPr>
            <a:xfrm>
              <a:off x="5519429" y="2513899"/>
              <a:ext cx="272180" cy="276385"/>
            </a:xfrm>
            <a:custGeom>
              <a:rect b="b" l="l" r="r" t="t"/>
              <a:pathLst>
                <a:path extrusionOk="0" h="1446" w="1424">
                  <a:moveTo>
                    <a:pt x="722" y="1"/>
                  </a:moveTo>
                  <a:cubicBezTo>
                    <a:pt x="316" y="1"/>
                    <a:pt x="0" y="317"/>
                    <a:pt x="0" y="723"/>
                  </a:cubicBezTo>
                  <a:cubicBezTo>
                    <a:pt x="0" y="1106"/>
                    <a:pt x="316" y="1446"/>
                    <a:pt x="722" y="1446"/>
                  </a:cubicBezTo>
                  <a:cubicBezTo>
                    <a:pt x="1107" y="1446"/>
                    <a:pt x="1423" y="1106"/>
                    <a:pt x="1423" y="723"/>
                  </a:cubicBezTo>
                  <a:cubicBezTo>
                    <a:pt x="1423" y="317"/>
                    <a:pt x="1107" y="1"/>
                    <a:pt x="7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8"/>
            <p:cNvSpPr/>
            <p:nvPr/>
          </p:nvSpPr>
          <p:spPr>
            <a:xfrm>
              <a:off x="5774023" y="3307882"/>
              <a:ext cx="1191169" cy="146985"/>
            </a:xfrm>
            <a:custGeom>
              <a:rect b="b" l="l" r="r" t="t"/>
              <a:pathLst>
                <a:path extrusionOk="0" h="769" w="6232">
                  <a:moveTo>
                    <a:pt x="678" y="1"/>
                  </a:moveTo>
                  <a:lnTo>
                    <a:pt x="1" y="588"/>
                  </a:lnTo>
                  <a:lnTo>
                    <a:pt x="113" y="723"/>
                  </a:lnTo>
                  <a:lnTo>
                    <a:pt x="678" y="203"/>
                  </a:lnTo>
                  <a:lnTo>
                    <a:pt x="1287" y="768"/>
                  </a:lnTo>
                  <a:lnTo>
                    <a:pt x="1897" y="203"/>
                  </a:lnTo>
                  <a:lnTo>
                    <a:pt x="2506" y="768"/>
                  </a:lnTo>
                  <a:lnTo>
                    <a:pt x="3116" y="203"/>
                  </a:lnTo>
                  <a:lnTo>
                    <a:pt x="3725" y="768"/>
                  </a:lnTo>
                  <a:lnTo>
                    <a:pt x="4335" y="203"/>
                  </a:lnTo>
                  <a:lnTo>
                    <a:pt x="4944" y="768"/>
                  </a:lnTo>
                  <a:lnTo>
                    <a:pt x="5554" y="203"/>
                  </a:lnTo>
                  <a:lnTo>
                    <a:pt x="6118" y="723"/>
                  </a:lnTo>
                  <a:lnTo>
                    <a:pt x="6232" y="588"/>
                  </a:lnTo>
                  <a:lnTo>
                    <a:pt x="5554" y="1"/>
                  </a:lnTo>
                  <a:lnTo>
                    <a:pt x="4944" y="543"/>
                  </a:lnTo>
                  <a:lnTo>
                    <a:pt x="4335" y="1"/>
                  </a:lnTo>
                  <a:lnTo>
                    <a:pt x="3725" y="543"/>
                  </a:lnTo>
                  <a:lnTo>
                    <a:pt x="3116" y="1"/>
                  </a:lnTo>
                  <a:lnTo>
                    <a:pt x="2506" y="543"/>
                  </a:lnTo>
                  <a:lnTo>
                    <a:pt x="1897" y="1"/>
                  </a:lnTo>
                  <a:lnTo>
                    <a:pt x="1287" y="543"/>
                  </a:lnTo>
                  <a:lnTo>
                    <a:pt x="6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3" name="Google Shape;6663;p58"/>
            <p:cNvGrpSpPr/>
            <p:nvPr/>
          </p:nvGrpSpPr>
          <p:grpSpPr>
            <a:xfrm>
              <a:off x="5394425" y="3199890"/>
              <a:ext cx="185595" cy="181389"/>
              <a:chOff x="5387475" y="3939240"/>
              <a:chExt cx="185595" cy="181389"/>
            </a:xfrm>
          </p:grpSpPr>
          <p:sp>
            <p:nvSpPr>
              <p:cNvPr id="6664" name="Google Shape;6664;p58"/>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8"/>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6" name="Google Shape;6666;p58"/>
            <p:cNvSpPr/>
            <p:nvPr/>
          </p:nvSpPr>
          <p:spPr>
            <a:xfrm>
              <a:off x="5687820" y="3264685"/>
              <a:ext cx="191" cy="191"/>
            </a:xfrm>
            <a:custGeom>
              <a:rect b="b" l="l" r="r" t="t"/>
              <a:pathLst>
                <a:path extrusionOk="0" h="1" w="1">
                  <a:moveTo>
                    <a:pt x="0" y="1"/>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8"/>
            <p:cNvSpPr/>
            <p:nvPr/>
          </p:nvSpPr>
          <p:spPr>
            <a:xfrm>
              <a:off x="5687820" y="3264685"/>
              <a:ext cx="191" cy="191"/>
            </a:xfrm>
            <a:custGeom>
              <a:rect b="b" l="l" r="r" t="t"/>
              <a:pathLst>
                <a:path extrusionOk="0" fill="none" h="1" w="1">
                  <a:moveTo>
                    <a:pt x="0" y="1"/>
                  </a:moveTo>
                  <a:lnTo>
                    <a:pt x="0" y="1"/>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8"/>
            <p:cNvSpPr/>
            <p:nvPr/>
          </p:nvSpPr>
          <p:spPr>
            <a:xfrm>
              <a:off x="5804223" y="3178483"/>
              <a:ext cx="191" cy="191"/>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8"/>
            <p:cNvSpPr/>
            <p:nvPr/>
          </p:nvSpPr>
          <p:spPr>
            <a:xfrm>
              <a:off x="5804223" y="3178483"/>
              <a:ext cx="191" cy="191"/>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8"/>
            <p:cNvSpPr/>
            <p:nvPr/>
          </p:nvSpPr>
          <p:spPr>
            <a:xfrm>
              <a:off x="5661826" y="2621700"/>
              <a:ext cx="992768" cy="958172"/>
            </a:xfrm>
            <a:custGeom>
              <a:rect b="b" l="l" r="r" t="t"/>
              <a:pathLst>
                <a:path extrusionOk="0" h="5013" w="5194">
                  <a:moveTo>
                    <a:pt x="1" y="0"/>
                  </a:moveTo>
                  <a:lnTo>
                    <a:pt x="1" y="5012"/>
                  </a:lnTo>
                  <a:lnTo>
                    <a:pt x="5193" y="5012"/>
                  </a:lnTo>
                  <a:lnTo>
                    <a:pt x="5193" y="0"/>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1" name="Google Shape;6671;p58"/>
            <p:cNvGrpSpPr/>
            <p:nvPr/>
          </p:nvGrpSpPr>
          <p:grpSpPr>
            <a:xfrm>
              <a:off x="5873224" y="2854696"/>
              <a:ext cx="604185" cy="483387"/>
              <a:chOff x="5866274" y="3594046"/>
              <a:chExt cx="604185" cy="483387"/>
            </a:xfrm>
          </p:grpSpPr>
          <p:sp>
            <p:nvSpPr>
              <p:cNvPr id="6672" name="Google Shape;6672;p58"/>
              <p:cNvSpPr/>
              <p:nvPr/>
            </p:nvSpPr>
            <p:spPr>
              <a:xfrm>
                <a:off x="5866274" y="3594046"/>
                <a:ext cx="366984" cy="483387"/>
              </a:xfrm>
              <a:custGeom>
                <a:rect b="b" l="l" r="r" t="t"/>
                <a:pathLst>
                  <a:path extrusionOk="0" h="2529" w="1920">
                    <a:moveTo>
                      <a:pt x="1920" y="0"/>
                    </a:moveTo>
                    <a:lnTo>
                      <a:pt x="882" y="611"/>
                    </a:lnTo>
                    <a:lnTo>
                      <a:pt x="0" y="611"/>
                    </a:lnTo>
                    <a:lnTo>
                      <a:pt x="0" y="1265"/>
                    </a:lnTo>
                    <a:lnTo>
                      <a:pt x="0" y="1897"/>
                    </a:lnTo>
                    <a:lnTo>
                      <a:pt x="836" y="1897"/>
                    </a:lnTo>
                    <a:lnTo>
                      <a:pt x="1920" y="2529"/>
                    </a:lnTo>
                    <a:lnTo>
                      <a:pt x="1920" y="1265"/>
                    </a:lnTo>
                    <a:lnTo>
                      <a:pt x="19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8"/>
              <p:cNvSpPr/>
              <p:nvPr/>
            </p:nvSpPr>
            <p:spPr>
              <a:xfrm>
                <a:off x="6289069" y="3736635"/>
                <a:ext cx="47784" cy="172788"/>
              </a:xfrm>
              <a:custGeom>
                <a:rect b="b" l="l" r="r" t="t"/>
                <a:pathLst>
                  <a:path extrusionOk="0" h="904" w="250">
                    <a:moveTo>
                      <a:pt x="69" y="0"/>
                    </a:moveTo>
                    <a:lnTo>
                      <a:pt x="1" y="45"/>
                    </a:lnTo>
                    <a:cubicBezTo>
                      <a:pt x="91" y="157"/>
                      <a:pt x="159" y="293"/>
                      <a:pt x="159" y="452"/>
                    </a:cubicBezTo>
                    <a:cubicBezTo>
                      <a:pt x="159" y="587"/>
                      <a:pt x="91" y="723"/>
                      <a:pt x="1" y="835"/>
                    </a:cubicBezTo>
                    <a:lnTo>
                      <a:pt x="69" y="903"/>
                    </a:lnTo>
                    <a:cubicBezTo>
                      <a:pt x="181" y="768"/>
                      <a:pt x="250" y="609"/>
                      <a:pt x="250" y="452"/>
                    </a:cubicBezTo>
                    <a:cubicBezTo>
                      <a:pt x="250" y="271"/>
                      <a:pt x="181" y="112"/>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8"/>
              <p:cNvSpPr/>
              <p:nvPr/>
            </p:nvSpPr>
            <p:spPr>
              <a:xfrm>
                <a:off x="6323665" y="3693438"/>
                <a:ext cx="86394" cy="259182"/>
              </a:xfrm>
              <a:custGeom>
                <a:rect b="b" l="l" r="r" t="t"/>
                <a:pathLst>
                  <a:path extrusionOk="0" h="1356" w="452">
                    <a:moveTo>
                      <a:pt x="69" y="1"/>
                    </a:moveTo>
                    <a:lnTo>
                      <a:pt x="0" y="67"/>
                    </a:lnTo>
                    <a:cubicBezTo>
                      <a:pt x="340" y="407"/>
                      <a:pt x="340" y="949"/>
                      <a:pt x="0" y="1286"/>
                    </a:cubicBezTo>
                    <a:lnTo>
                      <a:pt x="69" y="1355"/>
                    </a:lnTo>
                    <a:cubicBezTo>
                      <a:pt x="452" y="970"/>
                      <a:pt x="452" y="362"/>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8"/>
              <p:cNvSpPr/>
              <p:nvPr/>
            </p:nvSpPr>
            <p:spPr>
              <a:xfrm>
                <a:off x="6362657" y="3645845"/>
                <a:ext cx="107802" cy="349782"/>
              </a:xfrm>
              <a:custGeom>
                <a:rect b="b" l="l" r="r" t="t"/>
                <a:pathLst>
                  <a:path extrusionOk="0" h="1830" w="564">
                    <a:moveTo>
                      <a:pt x="67" y="0"/>
                    </a:moveTo>
                    <a:lnTo>
                      <a:pt x="0" y="69"/>
                    </a:lnTo>
                    <a:cubicBezTo>
                      <a:pt x="452" y="542"/>
                      <a:pt x="452" y="1310"/>
                      <a:pt x="0" y="1761"/>
                    </a:cubicBezTo>
                    <a:lnTo>
                      <a:pt x="67" y="1830"/>
                    </a:lnTo>
                    <a:cubicBezTo>
                      <a:pt x="564" y="1333"/>
                      <a:pt x="564" y="520"/>
                      <a:pt x="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76" name="Google Shape;6676;p58"/>
          <p:cNvSpPr txBox="1"/>
          <p:nvPr>
            <p:ph idx="6" type="subTitle"/>
          </p:nvPr>
        </p:nvSpPr>
        <p:spPr>
          <a:xfrm>
            <a:off x="5033988" y="4010057"/>
            <a:ext cx="32772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and Mars are</a:t>
            </a:r>
            <a:r>
              <a:rPr lang="en"/>
              <a:t> terribly hot, even hotter than Mercury</a:t>
            </a:r>
            <a:endParaRPr/>
          </a:p>
        </p:txBody>
      </p:sp>
      <p:sp>
        <p:nvSpPr>
          <p:cNvPr id="6677" name="Google Shape;6677;p58"/>
          <p:cNvSpPr/>
          <p:nvPr/>
        </p:nvSpPr>
        <p:spPr>
          <a:xfrm>
            <a:off x="4806688" y="1403162"/>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8"/>
          <p:cNvSpPr/>
          <p:nvPr/>
        </p:nvSpPr>
        <p:spPr>
          <a:xfrm>
            <a:off x="4806688" y="1941174"/>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8"/>
          <p:cNvSpPr/>
          <p:nvPr/>
        </p:nvSpPr>
        <p:spPr>
          <a:xfrm>
            <a:off x="4806688" y="2489686"/>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8"/>
          <p:cNvSpPr/>
          <p:nvPr/>
        </p:nvSpPr>
        <p:spPr>
          <a:xfrm>
            <a:off x="4806688" y="3038186"/>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8"/>
          <p:cNvSpPr/>
          <p:nvPr/>
        </p:nvSpPr>
        <p:spPr>
          <a:xfrm>
            <a:off x="4806688" y="3586686"/>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8"/>
          <p:cNvSpPr/>
          <p:nvPr/>
        </p:nvSpPr>
        <p:spPr>
          <a:xfrm>
            <a:off x="4806688" y="4135186"/>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3" name="Shape 3693"/>
        <p:cNvGrpSpPr/>
        <p:nvPr/>
      </p:nvGrpSpPr>
      <p:grpSpPr>
        <a:xfrm>
          <a:off x="0" y="0"/>
          <a:ext cx="0" cy="0"/>
          <a:chOff x="0" y="0"/>
          <a:chExt cx="0" cy="0"/>
        </a:xfrm>
      </p:grpSpPr>
      <p:sp>
        <p:nvSpPr>
          <p:cNvPr id="3694" name="Google Shape;3694;p41"/>
          <p:cNvSpPr txBox="1"/>
          <p:nvPr>
            <p:ph type="title"/>
          </p:nvPr>
        </p:nvSpPr>
        <p:spPr>
          <a:xfrm>
            <a:off x="909500" y="338769"/>
            <a:ext cx="73284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695" name="Google Shape;3695;p41"/>
          <p:cNvSpPr txBox="1"/>
          <p:nvPr>
            <p:ph idx="1" type="subTitle"/>
          </p:nvPr>
        </p:nvSpPr>
        <p:spPr>
          <a:xfrm>
            <a:off x="1091600" y="1210775"/>
            <a:ext cx="7172400" cy="3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accent5"/>
                </a:solidFill>
              </a:rPr>
              <a:t>Here’s what you’ll find in this </a:t>
            </a:r>
            <a:r>
              <a:rPr b="1" lang="en">
                <a:solidFill>
                  <a:schemeClr val="accent1"/>
                </a:solidFill>
                <a:uFill>
                  <a:noFill/>
                </a:uFill>
                <a:hlinkClick r:id="rId3">
                  <a:extLst>
                    <a:ext uri="{A12FA001-AC4F-418D-AE19-62706E023703}">
                      <ahyp:hlinkClr val="tx"/>
                    </a:ext>
                  </a:extLst>
                </a:hlinkClick>
              </a:rPr>
              <a:t>Slidesgo</a:t>
            </a:r>
            <a:r>
              <a:rPr b="1" lang="en">
                <a:solidFill>
                  <a:schemeClr val="accent5"/>
                </a:solidFill>
              </a:rPr>
              <a:t> </a:t>
            </a:r>
            <a:r>
              <a:rPr lang="en">
                <a:solidFill>
                  <a:schemeClr val="accent5"/>
                </a:solidFill>
              </a:rPr>
              <a:t>template: </a:t>
            </a:r>
            <a:endParaRPr>
              <a:solidFill>
                <a:schemeClr val="accent5"/>
              </a:solidFill>
            </a:endParaRPr>
          </a:p>
          <a:p>
            <a:pPr indent="-304800" lvl="0" marL="457200" rtl="0" algn="l">
              <a:spcBef>
                <a:spcPts val="1600"/>
              </a:spcBef>
              <a:spcAft>
                <a:spcPts val="0"/>
              </a:spcAft>
              <a:buClr>
                <a:schemeClr val="accent5"/>
              </a:buClr>
              <a:buSzPts val="1200"/>
              <a:buFont typeface="Livvic"/>
              <a:buAutoNum type="arabicPeriod"/>
            </a:pPr>
            <a:r>
              <a:rPr lang="en">
                <a:solidFill>
                  <a:schemeClr val="accent5"/>
                </a:solidFill>
              </a:rPr>
              <a:t>A slide structure based on a </a:t>
            </a:r>
            <a:r>
              <a:rPr lang="en"/>
              <a:t>multi-purpose presentation</a:t>
            </a:r>
            <a:r>
              <a:rPr lang="en">
                <a:solidFill>
                  <a:schemeClr val="accent5"/>
                </a:solidFill>
              </a:rPr>
              <a:t>, which you can easily adapt to your needs. For more info on how to edit the template, please visit </a:t>
            </a:r>
            <a:r>
              <a:rPr b="1" lang="en">
                <a:solidFill>
                  <a:schemeClr val="accent1"/>
                </a:solidFill>
                <a:uFill>
                  <a:noFill/>
                </a:uFill>
                <a:hlinkClick r:id="rId4">
                  <a:extLst>
                    <a:ext uri="{A12FA001-AC4F-418D-AE19-62706E023703}">
                      <ahyp:hlinkClr val="tx"/>
                    </a:ext>
                  </a:extLst>
                </a:hlinkClick>
              </a:rPr>
              <a:t>Slidesgo School</a:t>
            </a:r>
            <a:r>
              <a:rPr lang="en">
                <a:solidFill>
                  <a:schemeClr val="accent5"/>
                </a:solidFill>
              </a:rPr>
              <a:t> or read our </a:t>
            </a:r>
            <a:r>
              <a:rPr b="1" lang="en">
                <a:solidFill>
                  <a:schemeClr val="accent1"/>
                </a:solidFill>
                <a:uFill>
                  <a:noFill/>
                </a:uFill>
                <a:hlinkClick r:id="rId5">
                  <a:extLst>
                    <a:ext uri="{A12FA001-AC4F-418D-AE19-62706E023703}">
                      <ahyp:hlinkClr val="tx"/>
                    </a:ext>
                  </a:extLst>
                </a:hlinkClick>
              </a:rPr>
              <a:t>FAQs</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Font typeface="Livvic"/>
              <a:buAutoNum type="arabicPeriod"/>
            </a:pPr>
            <a:r>
              <a:rPr lang="en">
                <a:solidFill>
                  <a:schemeClr val="accent5"/>
                </a:solidFill>
              </a:rPr>
              <a:t>An assortment of pictures/illustrations that are suitable for use in the presentation can be found in the </a:t>
            </a:r>
            <a:r>
              <a:rPr b="1" lang="en">
                <a:solidFill>
                  <a:schemeClr val="hlink"/>
                </a:solidFill>
                <a:uFill>
                  <a:noFill/>
                </a:uFill>
                <a:hlinkClick action="ppaction://hlinksldjump" r:id="rId6"/>
              </a:rPr>
              <a:t>alternative resources</a:t>
            </a:r>
            <a:r>
              <a:rPr lang="en">
                <a:solidFill>
                  <a:schemeClr val="accent5"/>
                </a:solidFill>
              </a:rPr>
              <a:t> slide.</a:t>
            </a:r>
            <a:endParaRPr>
              <a:solidFill>
                <a:schemeClr val="accent5"/>
              </a:solidFill>
            </a:endParaRPr>
          </a:p>
          <a:p>
            <a:pPr indent="-304800" lvl="0" marL="457200" rtl="0" algn="l">
              <a:spcBef>
                <a:spcPts val="0"/>
              </a:spcBef>
              <a:spcAft>
                <a:spcPts val="0"/>
              </a:spcAft>
              <a:buClr>
                <a:schemeClr val="accent5"/>
              </a:buClr>
              <a:buSzPts val="1200"/>
              <a:buFont typeface="Livvic"/>
              <a:buAutoNum type="arabicPeriod"/>
            </a:pPr>
            <a:r>
              <a:rPr lang="en">
                <a:solidFill>
                  <a:schemeClr val="accent5"/>
                </a:solidFill>
              </a:rPr>
              <a:t>A </a:t>
            </a:r>
            <a:r>
              <a:rPr b="1" lang="en">
                <a:solidFill>
                  <a:schemeClr val="accent1"/>
                </a:solidFill>
                <a:uFill>
                  <a:noFill/>
                </a:uFill>
                <a:hlinkClick action="ppaction://hlinksldjump" r:id="rId7">
                  <a:extLst>
                    <a:ext uri="{A12FA001-AC4F-418D-AE19-62706E023703}">
                      <ahyp:hlinkClr val="tx"/>
                    </a:ext>
                  </a:extLst>
                </a:hlinkClick>
              </a:rPr>
              <a:t>thanks</a:t>
            </a:r>
            <a:r>
              <a:rPr lang="en">
                <a:solidFill>
                  <a:schemeClr val="accent5"/>
                </a:solidFill>
                <a:uFill>
                  <a:noFill/>
                </a:uFill>
                <a:hlinkClick action="ppaction://hlinksldjump" r:id="rId8">
                  <a:extLst>
                    <a:ext uri="{A12FA001-AC4F-418D-AE19-62706E023703}">
                      <ahyp:hlinkClr val="tx"/>
                    </a:ext>
                  </a:extLst>
                </a:hlinkClick>
              </a:rPr>
              <a:t> </a:t>
            </a:r>
            <a:r>
              <a:rPr lang="en">
                <a:solidFill>
                  <a:schemeClr val="accent5"/>
                </a:solidFill>
              </a:rPr>
              <a:t>slide, which you must keep so that proper credits for our design are given.</a:t>
            </a:r>
            <a:endParaRPr>
              <a:solidFill>
                <a:schemeClr val="accent5"/>
              </a:solidFill>
            </a:endParaRPr>
          </a:p>
          <a:p>
            <a:pPr indent="-304800" lvl="0" marL="457200" rtl="0" algn="l">
              <a:spcBef>
                <a:spcPts val="0"/>
              </a:spcBef>
              <a:spcAft>
                <a:spcPts val="0"/>
              </a:spcAft>
              <a:buClr>
                <a:schemeClr val="accent5"/>
              </a:buClr>
              <a:buSzPts val="1200"/>
              <a:buFont typeface="Livvic"/>
              <a:buAutoNum type="arabicPeriod"/>
            </a:pPr>
            <a:r>
              <a:rPr lang="en">
                <a:solidFill>
                  <a:schemeClr val="accent5"/>
                </a:solidFill>
              </a:rPr>
              <a:t>A </a:t>
            </a:r>
            <a:r>
              <a:rPr b="1" lang="en">
                <a:solidFill>
                  <a:schemeClr val="accent1"/>
                </a:solidFill>
                <a:uFill>
                  <a:noFill/>
                </a:uFill>
                <a:hlinkClick action="ppaction://hlinksldjump" r:id="rId9">
                  <a:extLst>
                    <a:ext uri="{A12FA001-AC4F-418D-AE19-62706E023703}">
                      <ahyp:hlinkClr val="tx"/>
                    </a:ext>
                  </a:extLst>
                </a:hlinkClick>
              </a:rPr>
              <a:t>resources</a:t>
            </a:r>
            <a:r>
              <a:rPr lang="en">
                <a:solidFill>
                  <a:schemeClr val="accent5"/>
                </a:solidFill>
                <a:uFill>
                  <a:noFill/>
                </a:uFill>
                <a:hlinkClick action="ppaction://hlinksldjump" r:id="rId10">
                  <a:extLst>
                    <a:ext uri="{A12FA001-AC4F-418D-AE19-62706E023703}">
                      <ahyp:hlinkClr val="tx"/>
                    </a:ext>
                  </a:extLst>
                </a:hlinkClick>
              </a:rPr>
              <a:t> </a:t>
            </a:r>
            <a:r>
              <a:rPr lang="en">
                <a:solidFill>
                  <a:schemeClr val="accent5"/>
                </a:solidFill>
              </a:rPr>
              <a:t>slide, where you’ll find links to all the elements used in the template.</a:t>
            </a:r>
            <a:endParaRPr>
              <a:solidFill>
                <a:schemeClr val="accent5"/>
              </a:solidFill>
            </a:endParaRPr>
          </a:p>
          <a:p>
            <a:pPr indent="-304800" lvl="0" marL="457200" rtl="0" algn="l">
              <a:spcBef>
                <a:spcPts val="0"/>
              </a:spcBef>
              <a:spcAft>
                <a:spcPts val="0"/>
              </a:spcAft>
              <a:buClr>
                <a:schemeClr val="accent5"/>
              </a:buClr>
              <a:buSzPts val="1200"/>
              <a:buFont typeface="Source Sans Pro"/>
              <a:buAutoNum type="arabicPeriod"/>
            </a:pPr>
            <a:r>
              <a:rPr b="1" lang="en">
                <a:solidFill>
                  <a:schemeClr val="accent1"/>
                </a:solidFill>
                <a:uFill>
                  <a:noFill/>
                </a:uFill>
                <a:hlinkClick action="ppaction://hlinksldjump" r:id="rId11">
                  <a:extLst>
                    <a:ext uri="{A12FA001-AC4F-418D-AE19-62706E023703}">
                      <ahyp:hlinkClr val="tx"/>
                    </a:ext>
                  </a:extLst>
                </a:hlinkClick>
              </a:rPr>
              <a:t>Instructions for use</a:t>
            </a:r>
            <a:r>
              <a:rPr lang="en">
                <a:solidFill>
                  <a:schemeClr val="accent5"/>
                </a:solidFill>
              </a:rPr>
              <a:t>.</a:t>
            </a:r>
            <a:endParaRPr>
              <a:solidFill>
                <a:schemeClr val="accent5"/>
              </a:solidFill>
            </a:endParaRPr>
          </a:p>
          <a:p>
            <a:pPr indent="-304800" lvl="0" marL="457200" rtl="0" algn="l">
              <a:spcBef>
                <a:spcPts val="0"/>
              </a:spcBef>
              <a:spcAft>
                <a:spcPts val="0"/>
              </a:spcAft>
              <a:buClr>
                <a:schemeClr val="accent5"/>
              </a:buClr>
              <a:buSzPts val="1200"/>
              <a:buFont typeface="Source Sans Pro"/>
              <a:buAutoNum type="arabicPeriod"/>
            </a:pPr>
            <a:r>
              <a:rPr lang="en">
                <a:solidFill>
                  <a:schemeClr val="accent5"/>
                </a:solidFill>
              </a:rPr>
              <a:t>Final slides with: </a:t>
            </a:r>
            <a:endParaRPr>
              <a:solidFill>
                <a:schemeClr val="accent5"/>
              </a:solidFill>
            </a:endParaRPr>
          </a:p>
          <a:p>
            <a:pPr indent="-304800" lvl="0" marL="914400" rtl="0" algn="l">
              <a:spcBef>
                <a:spcPts val="0"/>
              </a:spcBef>
              <a:spcAft>
                <a:spcPts val="0"/>
              </a:spcAft>
              <a:buClr>
                <a:schemeClr val="accent5"/>
              </a:buClr>
              <a:buSzPts val="1200"/>
              <a:buFont typeface="Livvic"/>
              <a:buAutoNum type="arabicPeriod"/>
            </a:pPr>
            <a:r>
              <a:rPr lang="en">
                <a:solidFill>
                  <a:schemeClr val="accent5"/>
                </a:solidFill>
              </a:rPr>
              <a:t>The</a:t>
            </a:r>
            <a:r>
              <a:rPr lang="en">
                <a:solidFill>
                  <a:schemeClr val="accent5"/>
                </a:solidFill>
                <a:uFill>
                  <a:noFill/>
                </a:uFill>
                <a:hlinkClick action="ppaction://hlinksldjump" r:id="rId12">
                  <a:extLst>
                    <a:ext uri="{A12FA001-AC4F-418D-AE19-62706E023703}">
                      <ahyp:hlinkClr val="tx"/>
                    </a:ext>
                  </a:extLst>
                </a:hlinkClick>
              </a:rPr>
              <a:t> </a:t>
            </a:r>
            <a:r>
              <a:rPr b="1" lang="en">
                <a:solidFill>
                  <a:schemeClr val="accent1"/>
                </a:solidFill>
                <a:uFill>
                  <a:noFill/>
                </a:uFill>
                <a:hlinkClick action="ppaction://hlinksldjump" r:id="rId13">
                  <a:extLst>
                    <a:ext uri="{A12FA001-AC4F-418D-AE19-62706E023703}">
                      <ahyp:hlinkClr val="tx"/>
                    </a:ext>
                  </a:extLst>
                </a:hlinkClick>
              </a:rPr>
              <a:t>fonts and colors</a:t>
            </a:r>
            <a:r>
              <a:rPr lang="en">
                <a:solidFill>
                  <a:schemeClr val="accent5"/>
                </a:solidFill>
              </a:rPr>
              <a:t> used in the template.</a:t>
            </a:r>
            <a:endParaRPr>
              <a:solidFill>
                <a:schemeClr val="accent5"/>
              </a:solidFill>
            </a:endParaRPr>
          </a:p>
          <a:p>
            <a:pPr indent="-304800" lvl="0" marL="914400" rtl="0" algn="l">
              <a:spcBef>
                <a:spcPts val="0"/>
              </a:spcBef>
              <a:spcAft>
                <a:spcPts val="0"/>
              </a:spcAft>
              <a:buClr>
                <a:schemeClr val="accent5"/>
              </a:buClr>
              <a:buSzPts val="1200"/>
              <a:buFont typeface="Livvic"/>
              <a:buAutoNum type="arabicPeriod"/>
            </a:pPr>
            <a:r>
              <a:rPr lang="en">
                <a:solidFill>
                  <a:schemeClr val="accent5"/>
                </a:solidFill>
              </a:rPr>
              <a:t>A selection of </a:t>
            </a:r>
            <a:r>
              <a:rPr b="1" lang="en">
                <a:solidFill>
                  <a:schemeClr val="accent1"/>
                </a:solidFill>
                <a:uFill>
                  <a:noFill/>
                </a:uFill>
                <a:hlinkClick action="ppaction://hlinksldjump" r:id="rId14">
                  <a:extLst>
                    <a:ext uri="{A12FA001-AC4F-418D-AE19-62706E023703}">
                      <ahyp:hlinkClr val="tx"/>
                    </a:ext>
                  </a:extLst>
                </a:hlinkClick>
              </a:rPr>
              <a:t>illustrations</a:t>
            </a:r>
            <a:r>
              <a:rPr lang="en">
                <a:solidFill>
                  <a:schemeClr val="accent5"/>
                </a:solidFill>
              </a:rPr>
              <a:t>. You can also customize and animate them as you wish with the online editor. Visit </a:t>
            </a:r>
            <a:r>
              <a:rPr b="1" lang="en">
                <a:solidFill>
                  <a:schemeClr val="accent1"/>
                </a:solidFill>
                <a:uFill>
                  <a:noFill/>
                </a:uFill>
                <a:hlinkClick r:id="rId15">
                  <a:extLst>
                    <a:ext uri="{A12FA001-AC4F-418D-AE19-62706E023703}">
                      <ahyp:hlinkClr val="tx"/>
                    </a:ext>
                  </a:extLst>
                </a:hlinkClick>
              </a:rPr>
              <a:t>Stories by Freepik</a:t>
            </a:r>
            <a:r>
              <a:rPr lang="en">
                <a:solidFill>
                  <a:schemeClr val="accent5"/>
                </a:solidFill>
              </a:rPr>
              <a:t> to find more. </a:t>
            </a:r>
            <a:endParaRPr>
              <a:solidFill>
                <a:schemeClr val="accent5"/>
              </a:solidFill>
            </a:endParaRPr>
          </a:p>
          <a:p>
            <a:pPr indent="-304800" lvl="0" marL="914400" rtl="0" algn="l">
              <a:spcBef>
                <a:spcPts val="0"/>
              </a:spcBef>
              <a:spcAft>
                <a:spcPts val="0"/>
              </a:spcAft>
              <a:buClr>
                <a:schemeClr val="accent5"/>
              </a:buClr>
              <a:buSzPts val="1200"/>
              <a:buFont typeface="Livvic"/>
              <a:buAutoNum type="arabicPeriod"/>
            </a:pPr>
            <a:r>
              <a:rPr lang="en">
                <a:solidFill>
                  <a:schemeClr val="accent5"/>
                </a:solidFill>
              </a:rPr>
              <a:t>More</a:t>
            </a:r>
            <a:r>
              <a:rPr lang="en">
                <a:solidFill>
                  <a:schemeClr val="accent5"/>
                </a:solidFill>
                <a:uFill>
                  <a:noFill/>
                </a:uFill>
                <a:hlinkClick action="ppaction://hlinksldjump" r:id="rId16">
                  <a:extLst>
                    <a:ext uri="{A12FA001-AC4F-418D-AE19-62706E023703}">
                      <ahyp:hlinkClr val="tx"/>
                    </a:ext>
                  </a:extLst>
                </a:hlinkClick>
              </a:rPr>
              <a:t> </a:t>
            </a:r>
            <a:r>
              <a:rPr b="1" lang="en">
                <a:solidFill>
                  <a:schemeClr val="accent1"/>
                </a:solidFill>
                <a:uFill>
                  <a:noFill/>
                </a:uFill>
                <a:hlinkClick action="ppaction://hlinksldjump" r:id="rId17">
                  <a:extLst>
                    <a:ext uri="{A12FA001-AC4F-418D-AE19-62706E023703}">
                      <ahyp:hlinkClr val="tx"/>
                    </a:ext>
                  </a:extLst>
                </a:hlinkClick>
              </a:rPr>
              <a:t>infographic resources</a:t>
            </a:r>
            <a:r>
              <a:rPr lang="en">
                <a:solidFill>
                  <a:schemeClr val="accent5"/>
                </a:solidFill>
              </a:rPr>
              <a:t>, whose size and color can be edited. </a:t>
            </a:r>
            <a:endParaRPr>
              <a:solidFill>
                <a:schemeClr val="accent5"/>
              </a:solidFill>
            </a:endParaRPr>
          </a:p>
          <a:p>
            <a:pPr indent="-304800" lvl="0" marL="914400" rtl="0" algn="l">
              <a:spcBef>
                <a:spcPts val="0"/>
              </a:spcBef>
              <a:spcAft>
                <a:spcPts val="0"/>
              </a:spcAft>
              <a:buClr>
                <a:schemeClr val="accent5"/>
              </a:buClr>
              <a:buSzPts val="1200"/>
              <a:buFont typeface="Livvic"/>
              <a:buAutoNum type="arabicPeriod"/>
            </a:pPr>
            <a:r>
              <a:rPr lang="en">
                <a:solidFill>
                  <a:schemeClr val="accent5"/>
                </a:solidFill>
              </a:rPr>
              <a:t>Sets of </a:t>
            </a:r>
            <a:r>
              <a:rPr b="1" lang="en">
                <a:solidFill>
                  <a:schemeClr val="accent1"/>
                </a:solidFill>
                <a:uFill>
                  <a:noFill/>
                </a:uFill>
                <a:hlinkClick action="ppaction://hlinksldjump" r:id="rId18">
                  <a:extLst>
                    <a:ext uri="{A12FA001-AC4F-418D-AE19-62706E023703}">
                      <ahyp:hlinkClr val="tx"/>
                    </a:ext>
                  </a:extLst>
                </a:hlinkClick>
              </a:rPr>
              <a:t>customizable icons</a:t>
            </a:r>
            <a:r>
              <a:rPr lang="en">
                <a:solidFill>
                  <a:schemeClr val="accent5"/>
                </a:solidFill>
              </a:rPr>
              <a:t> of the following themes: general, business, avatar, creative process, education, help &amp; support, medical, nature, performing arts, SEO &amp; marketing, and teamwork.</a:t>
            </a:r>
            <a:endParaRPr>
              <a:solidFill>
                <a:schemeClr val="accent5"/>
              </a:solidFill>
            </a:endParaRPr>
          </a:p>
          <a:p>
            <a:pPr indent="0" lvl="0" marL="0" rtl="0" algn="ctr">
              <a:spcBef>
                <a:spcPts val="1600"/>
              </a:spcBef>
              <a:spcAft>
                <a:spcPts val="0"/>
              </a:spcAft>
              <a:buClr>
                <a:schemeClr val="dk1"/>
              </a:buClr>
              <a:buSzPts val="1100"/>
              <a:buFont typeface="Arial"/>
              <a:buNone/>
            </a:pPr>
            <a:r>
              <a:rPr b="1" lang="en">
                <a:solidFill>
                  <a:schemeClr val="accent5"/>
                </a:solidFill>
              </a:rPr>
              <a:t>You can delete this slide when you’re done editing the presentation.</a:t>
            </a:r>
            <a:endParaRPr b="1">
              <a:solidFill>
                <a:schemeClr val="accent5"/>
              </a:solidFill>
            </a:endParaRPr>
          </a:p>
          <a:p>
            <a:pPr indent="0" lvl="0" marL="0" rtl="0" algn="ctr">
              <a:spcBef>
                <a:spcPts val="0"/>
              </a:spcBef>
              <a:spcAft>
                <a:spcPts val="1600"/>
              </a:spcAft>
              <a:buNone/>
            </a:pPr>
            <a:r>
              <a:t/>
            </a:r>
            <a:endParaRPr>
              <a:solidFill>
                <a:schemeClr val="accent5"/>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6" name="Shape 6686"/>
        <p:cNvGrpSpPr/>
        <p:nvPr/>
      </p:nvGrpSpPr>
      <p:grpSpPr>
        <a:xfrm>
          <a:off x="0" y="0"/>
          <a:ext cx="0" cy="0"/>
          <a:chOff x="0" y="0"/>
          <a:chExt cx="0" cy="0"/>
        </a:xfrm>
      </p:grpSpPr>
      <p:sp>
        <p:nvSpPr>
          <p:cNvPr id="6687" name="Google Shape;6687;p59"/>
          <p:cNvSpPr txBox="1"/>
          <p:nvPr>
            <p:ph idx="1" type="body"/>
          </p:nvPr>
        </p:nvSpPr>
        <p:spPr>
          <a:xfrm>
            <a:off x="1457125" y="3767225"/>
            <a:ext cx="23019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6688" name="Google Shape;6688;p59"/>
          <p:cNvSpPr txBox="1"/>
          <p:nvPr>
            <p:ph idx="2" type="body"/>
          </p:nvPr>
        </p:nvSpPr>
        <p:spPr>
          <a:xfrm>
            <a:off x="5381025" y="3767225"/>
            <a:ext cx="2301900" cy="56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6689" name="Google Shape;6689;p59"/>
          <p:cNvSpPr txBox="1"/>
          <p:nvPr>
            <p:ph idx="3" type="subTitle"/>
          </p:nvPr>
        </p:nvSpPr>
        <p:spPr>
          <a:xfrm>
            <a:off x="723900" y="3456712"/>
            <a:ext cx="3776100" cy="42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a:t>
            </a:r>
            <a:endParaRPr/>
          </a:p>
        </p:txBody>
      </p:sp>
      <p:sp>
        <p:nvSpPr>
          <p:cNvPr id="6690" name="Google Shape;6690;p59"/>
          <p:cNvSpPr txBox="1"/>
          <p:nvPr>
            <p:ph idx="4" type="subTitle"/>
          </p:nvPr>
        </p:nvSpPr>
        <p:spPr>
          <a:xfrm>
            <a:off x="4644000" y="3456712"/>
            <a:ext cx="3776100" cy="42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691" name="Google Shape;6691;p59"/>
          <p:cNvSpPr txBox="1"/>
          <p:nvPr>
            <p:ph type="title"/>
          </p:nvPr>
        </p:nvSpPr>
        <p:spPr>
          <a:xfrm>
            <a:off x="720000" y="340350"/>
            <a:ext cx="7700100" cy="71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WHICH ONE IS TRUE</a:t>
            </a:r>
            <a:r>
              <a:rPr lang="en"/>
              <a:t>?</a:t>
            </a:r>
            <a:endParaRPr/>
          </a:p>
        </p:txBody>
      </p:sp>
      <p:grpSp>
        <p:nvGrpSpPr>
          <p:cNvPr id="6692" name="Google Shape;6692;p59"/>
          <p:cNvGrpSpPr/>
          <p:nvPr/>
        </p:nvGrpSpPr>
        <p:grpSpPr>
          <a:xfrm>
            <a:off x="1500674" y="1312066"/>
            <a:ext cx="2214741" cy="2214741"/>
            <a:chOff x="1343927" y="1155226"/>
            <a:chExt cx="2528243" cy="2528243"/>
          </a:xfrm>
        </p:grpSpPr>
        <p:sp>
          <p:nvSpPr>
            <p:cNvPr id="6693" name="Google Shape;6693;p59"/>
            <p:cNvSpPr/>
            <p:nvPr/>
          </p:nvSpPr>
          <p:spPr>
            <a:xfrm>
              <a:off x="1343927" y="1155226"/>
              <a:ext cx="2528243" cy="2528243"/>
            </a:xfrm>
            <a:custGeom>
              <a:rect b="b" l="l" r="r" t="t"/>
              <a:pathLst>
                <a:path extrusionOk="0" h="13997" w="13997">
                  <a:moveTo>
                    <a:pt x="10995" y="0"/>
                  </a:moveTo>
                  <a:lnTo>
                    <a:pt x="0" y="11017"/>
                  </a:lnTo>
                  <a:lnTo>
                    <a:pt x="3004" y="13997"/>
                  </a:lnTo>
                  <a:lnTo>
                    <a:pt x="13997" y="3004"/>
                  </a:lnTo>
                  <a:lnTo>
                    <a:pt x="1099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9"/>
            <p:cNvSpPr/>
            <p:nvPr/>
          </p:nvSpPr>
          <p:spPr>
            <a:xfrm>
              <a:off x="1625345" y="1396002"/>
              <a:ext cx="1896227" cy="1900201"/>
            </a:xfrm>
            <a:custGeom>
              <a:rect b="b" l="l" r="r" t="t"/>
              <a:pathLst>
                <a:path extrusionOk="0" h="10520" w="10498">
                  <a:moveTo>
                    <a:pt x="1" y="0"/>
                  </a:moveTo>
                  <a:lnTo>
                    <a:pt x="1" y="10520"/>
                  </a:lnTo>
                  <a:lnTo>
                    <a:pt x="10497" y="10520"/>
                  </a:lnTo>
                  <a:lnTo>
                    <a:pt x="104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9"/>
            <p:cNvSpPr/>
            <p:nvPr/>
          </p:nvSpPr>
          <p:spPr>
            <a:xfrm>
              <a:off x="3590753" y="2949399"/>
              <a:ext cx="44976" cy="45157"/>
            </a:xfrm>
            <a:custGeom>
              <a:rect b="b" l="l" r="r" t="t"/>
              <a:pathLst>
                <a:path extrusionOk="0" h="250" w="249">
                  <a:moveTo>
                    <a:pt x="136" y="0"/>
                  </a:moveTo>
                  <a:cubicBezTo>
                    <a:pt x="68" y="0"/>
                    <a:pt x="1" y="69"/>
                    <a:pt x="1" y="136"/>
                  </a:cubicBezTo>
                  <a:cubicBezTo>
                    <a:pt x="1" y="204"/>
                    <a:pt x="68" y="249"/>
                    <a:pt x="136" y="249"/>
                  </a:cubicBezTo>
                  <a:cubicBezTo>
                    <a:pt x="203" y="249"/>
                    <a:pt x="248" y="204"/>
                    <a:pt x="248" y="136"/>
                  </a:cubicBezTo>
                  <a:cubicBezTo>
                    <a:pt x="248" y="69"/>
                    <a:pt x="203"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9"/>
            <p:cNvSpPr/>
            <p:nvPr/>
          </p:nvSpPr>
          <p:spPr>
            <a:xfrm>
              <a:off x="3586598" y="2949399"/>
              <a:ext cx="53285" cy="49131"/>
            </a:xfrm>
            <a:custGeom>
              <a:rect b="b" l="l" r="r" t="t"/>
              <a:pathLst>
                <a:path extrusionOk="0" h="272" w="295">
                  <a:moveTo>
                    <a:pt x="159" y="24"/>
                  </a:moveTo>
                  <a:cubicBezTo>
                    <a:pt x="204" y="24"/>
                    <a:pt x="271" y="69"/>
                    <a:pt x="271" y="136"/>
                  </a:cubicBezTo>
                  <a:cubicBezTo>
                    <a:pt x="271" y="204"/>
                    <a:pt x="204" y="249"/>
                    <a:pt x="159" y="249"/>
                  </a:cubicBezTo>
                  <a:cubicBezTo>
                    <a:pt x="91" y="249"/>
                    <a:pt x="46" y="204"/>
                    <a:pt x="46" y="136"/>
                  </a:cubicBezTo>
                  <a:cubicBezTo>
                    <a:pt x="46" y="69"/>
                    <a:pt x="91" y="24"/>
                    <a:pt x="159" y="24"/>
                  </a:cubicBezTo>
                  <a:close/>
                  <a:moveTo>
                    <a:pt x="159" y="0"/>
                  </a:moveTo>
                  <a:cubicBezTo>
                    <a:pt x="69" y="0"/>
                    <a:pt x="0" y="45"/>
                    <a:pt x="0" y="136"/>
                  </a:cubicBezTo>
                  <a:cubicBezTo>
                    <a:pt x="0" y="204"/>
                    <a:pt x="69" y="271"/>
                    <a:pt x="159" y="271"/>
                  </a:cubicBezTo>
                  <a:cubicBezTo>
                    <a:pt x="226" y="271"/>
                    <a:pt x="295" y="204"/>
                    <a:pt x="295" y="136"/>
                  </a:cubicBezTo>
                  <a:cubicBezTo>
                    <a:pt x="295" y="45"/>
                    <a:pt x="226"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9"/>
            <p:cNvSpPr/>
            <p:nvPr/>
          </p:nvSpPr>
          <p:spPr>
            <a:xfrm>
              <a:off x="3590753" y="3169584"/>
              <a:ext cx="44976" cy="45157"/>
            </a:xfrm>
            <a:custGeom>
              <a:rect b="b" l="l" r="r" t="t"/>
              <a:pathLst>
                <a:path extrusionOk="0" h="250" w="249">
                  <a:moveTo>
                    <a:pt x="136" y="0"/>
                  </a:moveTo>
                  <a:cubicBezTo>
                    <a:pt x="68" y="0"/>
                    <a:pt x="1" y="69"/>
                    <a:pt x="1" y="136"/>
                  </a:cubicBezTo>
                  <a:cubicBezTo>
                    <a:pt x="1" y="204"/>
                    <a:pt x="68" y="249"/>
                    <a:pt x="136" y="249"/>
                  </a:cubicBezTo>
                  <a:cubicBezTo>
                    <a:pt x="203" y="249"/>
                    <a:pt x="248" y="204"/>
                    <a:pt x="248" y="136"/>
                  </a:cubicBezTo>
                  <a:cubicBezTo>
                    <a:pt x="248" y="69"/>
                    <a:pt x="203"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9"/>
            <p:cNvSpPr/>
            <p:nvPr/>
          </p:nvSpPr>
          <p:spPr>
            <a:xfrm>
              <a:off x="3586598" y="3165610"/>
              <a:ext cx="53285" cy="53104"/>
            </a:xfrm>
            <a:custGeom>
              <a:rect b="b" l="l" r="r" t="t"/>
              <a:pathLst>
                <a:path extrusionOk="0" h="294" w="295">
                  <a:moveTo>
                    <a:pt x="159" y="46"/>
                  </a:moveTo>
                  <a:cubicBezTo>
                    <a:pt x="204" y="46"/>
                    <a:pt x="271" y="91"/>
                    <a:pt x="271" y="158"/>
                  </a:cubicBezTo>
                  <a:cubicBezTo>
                    <a:pt x="271" y="203"/>
                    <a:pt x="204" y="248"/>
                    <a:pt x="159" y="248"/>
                  </a:cubicBezTo>
                  <a:cubicBezTo>
                    <a:pt x="91" y="248"/>
                    <a:pt x="46" y="203"/>
                    <a:pt x="46" y="158"/>
                  </a:cubicBezTo>
                  <a:cubicBezTo>
                    <a:pt x="46" y="91"/>
                    <a:pt x="91" y="46"/>
                    <a:pt x="159" y="46"/>
                  </a:cubicBezTo>
                  <a:close/>
                  <a:moveTo>
                    <a:pt x="159" y="0"/>
                  </a:moveTo>
                  <a:cubicBezTo>
                    <a:pt x="69" y="0"/>
                    <a:pt x="0" y="67"/>
                    <a:pt x="0" y="158"/>
                  </a:cubicBezTo>
                  <a:cubicBezTo>
                    <a:pt x="0" y="226"/>
                    <a:pt x="69" y="293"/>
                    <a:pt x="159" y="293"/>
                  </a:cubicBezTo>
                  <a:cubicBezTo>
                    <a:pt x="226" y="293"/>
                    <a:pt x="295" y="226"/>
                    <a:pt x="295" y="158"/>
                  </a:cubicBezTo>
                  <a:cubicBezTo>
                    <a:pt x="295" y="67"/>
                    <a:pt x="226"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9"/>
            <p:cNvSpPr/>
            <p:nvPr/>
          </p:nvSpPr>
          <p:spPr>
            <a:xfrm>
              <a:off x="3590753" y="3389769"/>
              <a:ext cx="44976" cy="45157"/>
            </a:xfrm>
            <a:custGeom>
              <a:rect b="b" l="l" r="r" t="t"/>
              <a:pathLst>
                <a:path extrusionOk="0" h="250" w="249">
                  <a:moveTo>
                    <a:pt x="136" y="0"/>
                  </a:moveTo>
                  <a:cubicBezTo>
                    <a:pt x="68" y="0"/>
                    <a:pt x="1" y="45"/>
                    <a:pt x="1" y="114"/>
                  </a:cubicBezTo>
                  <a:cubicBezTo>
                    <a:pt x="1" y="181"/>
                    <a:pt x="68" y="249"/>
                    <a:pt x="136" y="249"/>
                  </a:cubicBezTo>
                  <a:cubicBezTo>
                    <a:pt x="203" y="249"/>
                    <a:pt x="248" y="181"/>
                    <a:pt x="248" y="114"/>
                  </a:cubicBezTo>
                  <a:cubicBezTo>
                    <a:pt x="248" y="45"/>
                    <a:pt x="203"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9"/>
            <p:cNvSpPr/>
            <p:nvPr/>
          </p:nvSpPr>
          <p:spPr>
            <a:xfrm>
              <a:off x="3586598" y="3385795"/>
              <a:ext cx="53285" cy="53104"/>
            </a:xfrm>
            <a:custGeom>
              <a:rect b="b" l="l" r="r" t="t"/>
              <a:pathLst>
                <a:path extrusionOk="0" h="294" w="295">
                  <a:moveTo>
                    <a:pt x="159" y="22"/>
                  </a:moveTo>
                  <a:cubicBezTo>
                    <a:pt x="204" y="22"/>
                    <a:pt x="271" y="91"/>
                    <a:pt x="271" y="136"/>
                  </a:cubicBezTo>
                  <a:cubicBezTo>
                    <a:pt x="271" y="203"/>
                    <a:pt x="204" y="248"/>
                    <a:pt x="159" y="248"/>
                  </a:cubicBezTo>
                  <a:cubicBezTo>
                    <a:pt x="91" y="248"/>
                    <a:pt x="46" y="203"/>
                    <a:pt x="46" y="136"/>
                  </a:cubicBezTo>
                  <a:cubicBezTo>
                    <a:pt x="46" y="91"/>
                    <a:pt x="91" y="22"/>
                    <a:pt x="159" y="22"/>
                  </a:cubicBezTo>
                  <a:close/>
                  <a:moveTo>
                    <a:pt x="159" y="1"/>
                  </a:moveTo>
                  <a:cubicBezTo>
                    <a:pt x="69" y="1"/>
                    <a:pt x="0" y="67"/>
                    <a:pt x="0" y="136"/>
                  </a:cubicBezTo>
                  <a:cubicBezTo>
                    <a:pt x="0" y="226"/>
                    <a:pt x="69" y="293"/>
                    <a:pt x="159" y="293"/>
                  </a:cubicBezTo>
                  <a:cubicBezTo>
                    <a:pt x="226" y="293"/>
                    <a:pt x="295" y="226"/>
                    <a:pt x="295" y="136"/>
                  </a:cubicBezTo>
                  <a:cubicBezTo>
                    <a:pt x="295" y="67"/>
                    <a:pt x="226" y="1"/>
                    <a:pt x="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9"/>
            <p:cNvSpPr/>
            <p:nvPr/>
          </p:nvSpPr>
          <p:spPr>
            <a:xfrm>
              <a:off x="3387005" y="3389769"/>
              <a:ext cx="44796" cy="45157"/>
            </a:xfrm>
            <a:custGeom>
              <a:rect b="b" l="l" r="r" t="t"/>
              <a:pathLst>
                <a:path extrusionOk="0" h="250" w="248">
                  <a:moveTo>
                    <a:pt x="136" y="0"/>
                  </a:moveTo>
                  <a:cubicBezTo>
                    <a:pt x="67" y="0"/>
                    <a:pt x="0" y="45"/>
                    <a:pt x="0" y="114"/>
                  </a:cubicBezTo>
                  <a:cubicBezTo>
                    <a:pt x="0" y="181"/>
                    <a:pt x="67" y="249"/>
                    <a:pt x="136" y="249"/>
                  </a:cubicBezTo>
                  <a:cubicBezTo>
                    <a:pt x="202" y="249"/>
                    <a:pt x="248" y="181"/>
                    <a:pt x="248" y="114"/>
                  </a:cubicBezTo>
                  <a:cubicBezTo>
                    <a:pt x="248" y="45"/>
                    <a:pt x="202"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9"/>
            <p:cNvSpPr/>
            <p:nvPr/>
          </p:nvSpPr>
          <p:spPr>
            <a:xfrm>
              <a:off x="3382670" y="3385795"/>
              <a:ext cx="53466" cy="53104"/>
            </a:xfrm>
            <a:custGeom>
              <a:rect b="b" l="l" r="r" t="t"/>
              <a:pathLst>
                <a:path extrusionOk="0" h="294" w="296">
                  <a:moveTo>
                    <a:pt x="160" y="22"/>
                  </a:moveTo>
                  <a:cubicBezTo>
                    <a:pt x="205" y="22"/>
                    <a:pt x="272" y="91"/>
                    <a:pt x="272" y="136"/>
                  </a:cubicBezTo>
                  <a:cubicBezTo>
                    <a:pt x="272" y="203"/>
                    <a:pt x="205" y="248"/>
                    <a:pt x="160" y="248"/>
                  </a:cubicBezTo>
                  <a:cubicBezTo>
                    <a:pt x="91" y="248"/>
                    <a:pt x="46" y="203"/>
                    <a:pt x="46" y="136"/>
                  </a:cubicBezTo>
                  <a:cubicBezTo>
                    <a:pt x="46" y="91"/>
                    <a:pt x="91" y="22"/>
                    <a:pt x="160" y="22"/>
                  </a:cubicBezTo>
                  <a:close/>
                  <a:moveTo>
                    <a:pt x="160" y="1"/>
                  </a:moveTo>
                  <a:cubicBezTo>
                    <a:pt x="69" y="1"/>
                    <a:pt x="1" y="67"/>
                    <a:pt x="1" y="136"/>
                  </a:cubicBezTo>
                  <a:cubicBezTo>
                    <a:pt x="1" y="226"/>
                    <a:pt x="69" y="293"/>
                    <a:pt x="160" y="293"/>
                  </a:cubicBezTo>
                  <a:cubicBezTo>
                    <a:pt x="226" y="293"/>
                    <a:pt x="295" y="226"/>
                    <a:pt x="295" y="136"/>
                  </a:cubicBezTo>
                  <a:cubicBezTo>
                    <a:pt x="295" y="67"/>
                    <a:pt x="226"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9"/>
            <p:cNvSpPr/>
            <p:nvPr/>
          </p:nvSpPr>
          <p:spPr>
            <a:xfrm>
              <a:off x="3183076" y="3389769"/>
              <a:ext cx="44796" cy="45157"/>
            </a:xfrm>
            <a:custGeom>
              <a:rect b="b" l="l" r="r" t="t"/>
              <a:pathLst>
                <a:path extrusionOk="0" h="250" w="248">
                  <a:moveTo>
                    <a:pt x="136" y="0"/>
                  </a:moveTo>
                  <a:cubicBezTo>
                    <a:pt x="67" y="0"/>
                    <a:pt x="0" y="45"/>
                    <a:pt x="0" y="114"/>
                  </a:cubicBezTo>
                  <a:cubicBezTo>
                    <a:pt x="0" y="181"/>
                    <a:pt x="67" y="249"/>
                    <a:pt x="136" y="249"/>
                  </a:cubicBezTo>
                  <a:cubicBezTo>
                    <a:pt x="203" y="249"/>
                    <a:pt x="248" y="181"/>
                    <a:pt x="248" y="114"/>
                  </a:cubicBezTo>
                  <a:cubicBezTo>
                    <a:pt x="248" y="45"/>
                    <a:pt x="203"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9"/>
            <p:cNvSpPr/>
            <p:nvPr/>
          </p:nvSpPr>
          <p:spPr>
            <a:xfrm>
              <a:off x="3178741" y="3385795"/>
              <a:ext cx="53466" cy="53104"/>
            </a:xfrm>
            <a:custGeom>
              <a:rect b="b" l="l" r="r" t="t"/>
              <a:pathLst>
                <a:path extrusionOk="0" h="294" w="296">
                  <a:moveTo>
                    <a:pt x="160" y="22"/>
                  </a:moveTo>
                  <a:cubicBezTo>
                    <a:pt x="205" y="22"/>
                    <a:pt x="272" y="91"/>
                    <a:pt x="272" y="136"/>
                  </a:cubicBezTo>
                  <a:cubicBezTo>
                    <a:pt x="272" y="203"/>
                    <a:pt x="205" y="248"/>
                    <a:pt x="160" y="248"/>
                  </a:cubicBezTo>
                  <a:cubicBezTo>
                    <a:pt x="91" y="248"/>
                    <a:pt x="46" y="203"/>
                    <a:pt x="46" y="136"/>
                  </a:cubicBezTo>
                  <a:cubicBezTo>
                    <a:pt x="46" y="91"/>
                    <a:pt x="91" y="22"/>
                    <a:pt x="160" y="22"/>
                  </a:cubicBezTo>
                  <a:close/>
                  <a:moveTo>
                    <a:pt x="160" y="1"/>
                  </a:moveTo>
                  <a:cubicBezTo>
                    <a:pt x="70" y="1"/>
                    <a:pt x="1" y="67"/>
                    <a:pt x="1" y="136"/>
                  </a:cubicBezTo>
                  <a:cubicBezTo>
                    <a:pt x="1" y="226"/>
                    <a:pt x="70" y="293"/>
                    <a:pt x="160" y="293"/>
                  </a:cubicBezTo>
                  <a:cubicBezTo>
                    <a:pt x="227" y="293"/>
                    <a:pt x="295" y="226"/>
                    <a:pt x="295" y="136"/>
                  </a:cubicBezTo>
                  <a:cubicBezTo>
                    <a:pt x="295" y="67"/>
                    <a:pt x="227" y="1"/>
                    <a:pt x="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5" name="Google Shape;6705;p59"/>
            <p:cNvGrpSpPr/>
            <p:nvPr/>
          </p:nvGrpSpPr>
          <p:grpSpPr>
            <a:xfrm>
              <a:off x="2979148" y="2949399"/>
              <a:ext cx="452653" cy="265342"/>
              <a:chOff x="2979148" y="2949399"/>
              <a:chExt cx="452653" cy="265342"/>
            </a:xfrm>
          </p:grpSpPr>
          <p:sp>
            <p:nvSpPr>
              <p:cNvPr id="6706" name="Google Shape;6706;p59"/>
              <p:cNvSpPr/>
              <p:nvPr/>
            </p:nvSpPr>
            <p:spPr>
              <a:xfrm>
                <a:off x="3387005" y="2949399"/>
                <a:ext cx="44796" cy="45157"/>
              </a:xfrm>
              <a:custGeom>
                <a:rect b="b" l="l" r="r" t="t"/>
                <a:pathLst>
                  <a:path extrusionOk="0" h="250" w="248">
                    <a:moveTo>
                      <a:pt x="136" y="0"/>
                    </a:moveTo>
                    <a:cubicBezTo>
                      <a:pt x="67" y="0"/>
                      <a:pt x="0" y="69"/>
                      <a:pt x="0" y="136"/>
                    </a:cubicBezTo>
                    <a:cubicBezTo>
                      <a:pt x="0" y="204"/>
                      <a:pt x="67" y="249"/>
                      <a:pt x="136" y="249"/>
                    </a:cubicBezTo>
                    <a:cubicBezTo>
                      <a:pt x="202" y="249"/>
                      <a:pt x="248" y="204"/>
                      <a:pt x="248" y="136"/>
                    </a:cubicBezTo>
                    <a:cubicBezTo>
                      <a:pt x="248" y="69"/>
                      <a:pt x="202"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9"/>
              <p:cNvSpPr/>
              <p:nvPr/>
            </p:nvSpPr>
            <p:spPr>
              <a:xfrm>
                <a:off x="3387005" y="3169584"/>
                <a:ext cx="44796" cy="45157"/>
              </a:xfrm>
              <a:custGeom>
                <a:rect b="b" l="l" r="r" t="t"/>
                <a:pathLst>
                  <a:path extrusionOk="0" h="250" w="248">
                    <a:moveTo>
                      <a:pt x="136" y="0"/>
                    </a:moveTo>
                    <a:cubicBezTo>
                      <a:pt x="67" y="0"/>
                      <a:pt x="0" y="69"/>
                      <a:pt x="0" y="136"/>
                    </a:cubicBezTo>
                    <a:cubicBezTo>
                      <a:pt x="0" y="204"/>
                      <a:pt x="67" y="249"/>
                      <a:pt x="136" y="249"/>
                    </a:cubicBezTo>
                    <a:cubicBezTo>
                      <a:pt x="202" y="249"/>
                      <a:pt x="248" y="204"/>
                      <a:pt x="248" y="136"/>
                    </a:cubicBezTo>
                    <a:cubicBezTo>
                      <a:pt x="248" y="69"/>
                      <a:pt x="202"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9"/>
              <p:cNvSpPr/>
              <p:nvPr/>
            </p:nvSpPr>
            <p:spPr>
              <a:xfrm>
                <a:off x="3183076" y="2949399"/>
                <a:ext cx="44796" cy="45157"/>
              </a:xfrm>
              <a:custGeom>
                <a:rect b="b" l="l" r="r" t="t"/>
                <a:pathLst>
                  <a:path extrusionOk="0" h="250" w="248">
                    <a:moveTo>
                      <a:pt x="136" y="0"/>
                    </a:moveTo>
                    <a:cubicBezTo>
                      <a:pt x="67" y="0"/>
                      <a:pt x="0" y="69"/>
                      <a:pt x="0" y="136"/>
                    </a:cubicBezTo>
                    <a:cubicBezTo>
                      <a:pt x="0" y="204"/>
                      <a:pt x="67" y="249"/>
                      <a:pt x="136" y="249"/>
                    </a:cubicBezTo>
                    <a:cubicBezTo>
                      <a:pt x="203" y="249"/>
                      <a:pt x="248" y="204"/>
                      <a:pt x="248" y="136"/>
                    </a:cubicBezTo>
                    <a:cubicBezTo>
                      <a:pt x="248" y="69"/>
                      <a:pt x="203"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9"/>
              <p:cNvSpPr/>
              <p:nvPr/>
            </p:nvSpPr>
            <p:spPr>
              <a:xfrm>
                <a:off x="3183076" y="3169584"/>
                <a:ext cx="44796" cy="45157"/>
              </a:xfrm>
              <a:custGeom>
                <a:rect b="b" l="l" r="r" t="t"/>
                <a:pathLst>
                  <a:path extrusionOk="0" h="250" w="248">
                    <a:moveTo>
                      <a:pt x="136" y="0"/>
                    </a:moveTo>
                    <a:cubicBezTo>
                      <a:pt x="67" y="0"/>
                      <a:pt x="0" y="69"/>
                      <a:pt x="0" y="136"/>
                    </a:cubicBezTo>
                    <a:cubicBezTo>
                      <a:pt x="0" y="204"/>
                      <a:pt x="67" y="249"/>
                      <a:pt x="136" y="249"/>
                    </a:cubicBezTo>
                    <a:cubicBezTo>
                      <a:pt x="203" y="249"/>
                      <a:pt x="248" y="204"/>
                      <a:pt x="248" y="136"/>
                    </a:cubicBezTo>
                    <a:cubicBezTo>
                      <a:pt x="248" y="69"/>
                      <a:pt x="203"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9"/>
              <p:cNvSpPr/>
              <p:nvPr/>
            </p:nvSpPr>
            <p:spPr>
              <a:xfrm>
                <a:off x="2979148" y="2949399"/>
                <a:ext cx="44976" cy="45157"/>
              </a:xfrm>
              <a:custGeom>
                <a:rect b="b" l="l" r="r" t="t"/>
                <a:pathLst>
                  <a:path extrusionOk="0" h="250" w="249">
                    <a:moveTo>
                      <a:pt x="136" y="0"/>
                    </a:moveTo>
                    <a:cubicBezTo>
                      <a:pt x="67" y="0"/>
                      <a:pt x="1" y="69"/>
                      <a:pt x="1" y="136"/>
                    </a:cubicBezTo>
                    <a:cubicBezTo>
                      <a:pt x="1" y="204"/>
                      <a:pt x="67" y="249"/>
                      <a:pt x="136" y="249"/>
                    </a:cubicBezTo>
                    <a:cubicBezTo>
                      <a:pt x="203" y="249"/>
                      <a:pt x="248" y="204"/>
                      <a:pt x="248" y="136"/>
                    </a:cubicBezTo>
                    <a:cubicBezTo>
                      <a:pt x="248" y="69"/>
                      <a:pt x="203"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9"/>
              <p:cNvSpPr/>
              <p:nvPr/>
            </p:nvSpPr>
            <p:spPr>
              <a:xfrm>
                <a:off x="2979148" y="3169584"/>
                <a:ext cx="44976" cy="45157"/>
              </a:xfrm>
              <a:custGeom>
                <a:rect b="b" l="l" r="r" t="t"/>
                <a:pathLst>
                  <a:path extrusionOk="0" h="250" w="249">
                    <a:moveTo>
                      <a:pt x="136" y="0"/>
                    </a:moveTo>
                    <a:cubicBezTo>
                      <a:pt x="67" y="0"/>
                      <a:pt x="1" y="69"/>
                      <a:pt x="1" y="136"/>
                    </a:cubicBezTo>
                    <a:cubicBezTo>
                      <a:pt x="1" y="204"/>
                      <a:pt x="67" y="249"/>
                      <a:pt x="136" y="249"/>
                    </a:cubicBezTo>
                    <a:cubicBezTo>
                      <a:pt x="203" y="249"/>
                      <a:pt x="248" y="204"/>
                      <a:pt x="248" y="136"/>
                    </a:cubicBezTo>
                    <a:cubicBezTo>
                      <a:pt x="248" y="69"/>
                      <a:pt x="203"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2" name="Google Shape;6712;p59"/>
            <p:cNvSpPr/>
            <p:nvPr/>
          </p:nvSpPr>
          <p:spPr>
            <a:xfrm>
              <a:off x="2979148" y="3389769"/>
              <a:ext cx="44976" cy="45157"/>
            </a:xfrm>
            <a:custGeom>
              <a:rect b="b" l="l" r="r" t="t"/>
              <a:pathLst>
                <a:path extrusionOk="0" h="250" w="249">
                  <a:moveTo>
                    <a:pt x="136" y="0"/>
                  </a:moveTo>
                  <a:cubicBezTo>
                    <a:pt x="67" y="0"/>
                    <a:pt x="1" y="45"/>
                    <a:pt x="1" y="114"/>
                  </a:cubicBezTo>
                  <a:cubicBezTo>
                    <a:pt x="1" y="181"/>
                    <a:pt x="67" y="249"/>
                    <a:pt x="136" y="249"/>
                  </a:cubicBezTo>
                  <a:cubicBezTo>
                    <a:pt x="203" y="249"/>
                    <a:pt x="248" y="181"/>
                    <a:pt x="248" y="114"/>
                  </a:cubicBezTo>
                  <a:cubicBezTo>
                    <a:pt x="248" y="45"/>
                    <a:pt x="203"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9"/>
            <p:cNvSpPr/>
            <p:nvPr/>
          </p:nvSpPr>
          <p:spPr>
            <a:xfrm>
              <a:off x="2979148" y="3385795"/>
              <a:ext cx="49131" cy="53104"/>
            </a:xfrm>
            <a:custGeom>
              <a:rect b="b" l="l" r="r" t="t"/>
              <a:pathLst>
                <a:path extrusionOk="0" h="294" w="272">
                  <a:moveTo>
                    <a:pt x="136" y="22"/>
                  </a:moveTo>
                  <a:cubicBezTo>
                    <a:pt x="181" y="22"/>
                    <a:pt x="248" y="91"/>
                    <a:pt x="248" y="136"/>
                  </a:cubicBezTo>
                  <a:cubicBezTo>
                    <a:pt x="248" y="203"/>
                    <a:pt x="181" y="248"/>
                    <a:pt x="136" y="248"/>
                  </a:cubicBezTo>
                  <a:cubicBezTo>
                    <a:pt x="67" y="248"/>
                    <a:pt x="22" y="203"/>
                    <a:pt x="22" y="136"/>
                  </a:cubicBezTo>
                  <a:cubicBezTo>
                    <a:pt x="22" y="91"/>
                    <a:pt x="67" y="22"/>
                    <a:pt x="136" y="22"/>
                  </a:cubicBezTo>
                  <a:close/>
                  <a:moveTo>
                    <a:pt x="136" y="1"/>
                  </a:moveTo>
                  <a:cubicBezTo>
                    <a:pt x="46" y="1"/>
                    <a:pt x="1" y="67"/>
                    <a:pt x="1" y="136"/>
                  </a:cubicBezTo>
                  <a:cubicBezTo>
                    <a:pt x="1" y="226"/>
                    <a:pt x="46" y="293"/>
                    <a:pt x="136" y="293"/>
                  </a:cubicBezTo>
                  <a:cubicBezTo>
                    <a:pt x="203" y="293"/>
                    <a:pt x="272" y="226"/>
                    <a:pt x="272" y="136"/>
                  </a:cubicBezTo>
                  <a:cubicBezTo>
                    <a:pt x="272" y="67"/>
                    <a:pt x="203" y="1"/>
                    <a:pt x="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9"/>
            <p:cNvSpPr/>
            <p:nvPr/>
          </p:nvSpPr>
          <p:spPr>
            <a:xfrm>
              <a:off x="1445982" y="1807652"/>
              <a:ext cx="379318" cy="277444"/>
            </a:xfrm>
            <a:custGeom>
              <a:rect b="b" l="l" r="r" t="t"/>
              <a:pathLst>
                <a:path extrusionOk="0" h="1536" w="2100">
                  <a:moveTo>
                    <a:pt x="1061" y="0"/>
                  </a:moveTo>
                  <a:lnTo>
                    <a:pt x="1" y="1535"/>
                  </a:lnTo>
                  <a:lnTo>
                    <a:pt x="2099" y="1535"/>
                  </a:lnTo>
                  <a:lnTo>
                    <a:pt x="1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9"/>
            <p:cNvSpPr/>
            <p:nvPr/>
          </p:nvSpPr>
          <p:spPr>
            <a:xfrm>
              <a:off x="1445982" y="1538517"/>
              <a:ext cx="379318" cy="277444"/>
            </a:xfrm>
            <a:custGeom>
              <a:rect b="b" l="l" r="r" t="t"/>
              <a:pathLst>
                <a:path extrusionOk="0" h="1536" w="2100">
                  <a:moveTo>
                    <a:pt x="1061" y="0"/>
                  </a:moveTo>
                  <a:lnTo>
                    <a:pt x="1" y="1535"/>
                  </a:lnTo>
                  <a:lnTo>
                    <a:pt x="2099" y="1535"/>
                  </a:lnTo>
                  <a:lnTo>
                    <a:pt x="1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9"/>
            <p:cNvSpPr/>
            <p:nvPr/>
          </p:nvSpPr>
          <p:spPr>
            <a:xfrm>
              <a:off x="1445982" y="1269382"/>
              <a:ext cx="379318" cy="277444"/>
            </a:xfrm>
            <a:custGeom>
              <a:rect b="b" l="l" r="r" t="t"/>
              <a:pathLst>
                <a:path extrusionOk="0" h="1536" w="2100">
                  <a:moveTo>
                    <a:pt x="1061" y="0"/>
                  </a:moveTo>
                  <a:lnTo>
                    <a:pt x="1" y="1535"/>
                  </a:lnTo>
                  <a:lnTo>
                    <a:pt x="2099" y="1535"/>
                  </a:lnTo>
                  <a:lnTo>
                    <a:pt x="1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9"/>
            <p:cNvSpPr/>
            <p:nvPr/>
          </p:nvSpPr>
          <p:spPr>
            <a:xfrm>
              <a:off x="2041330" y="2863781"/>
              <a:ext cx="150824" cy="509731"/>
            </a:xfrm>
            <a:custGeom>
              <a:rect b="b" l="l" r="r" t="t"/>
              <a:pathLst>
                <a:path extrusionOk="0" h="2822" w="835">
                  <a:moveTo>
                    <a:pt x="0" y="1"/>
                  </a:moveTo>
                  <a:lnTo>
                    <a:pt x="0" y="2822"/>
                  </a:lnTo>
                  <a:lnTo>
                    <a:pt x="835" y="2822"/>
                  </a:lnTo>
                  <a:lnTo>
                    <a:pt x="8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59"/>
          <p:cNvGrpSpPr/>
          <p:nvPr/>
        </p:nvGrpSpPr>
        <p:grpSpPr>
          <a:xfrm>
            <a:off x="5472872" y="1418579"/>
            <a:ext cx="2118375" cy="1914737"/>
            <a:chOff x="5288259" y="1353013"/>
            <a:chExt cx="2418236" cy="2185773"/>
          </a:xfrm>
        </p:grpSpPr>
        <p:sp>
          <p:nvSpPr>
            <p:cNvPr id="6719" name="Google Shape;6719;p59"/>
            <p:cNvSpPr/>
            <p:nvPr/>
          </p:nvSpPr>
          <p:spPr>
            <a:xfrm>
              <a:off x="7139511" y="2445809"/>
              <a:ext cx="518220" cy="1072566"/>
            </a:xfrm>
            <a:custGeom>
              <a:rect b="b" l="l" r="r" t="t"/>
              <a:pathLst>
                <a:path extrusionOk="0" h="5938" w="2869">
                  <a:moveTo>
                    <a:pt x="0" y="1"/>
                  </a:moveTo>
                  <a:lnTo>
                    <a:pt x="0" y="5937"/>
                  </a:lnTo>
                  <a:lnTo>
                    <a:pt x="2868" y="5937"/>
                  </a:lnTo>
                  <a:lnTo>
                    <a:pt x="28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9"/>
            <p:cNvSpPr/>
            <p:nvPr/>
          </p:nvSpPr>
          <p:spPr>
            <a:xfrm>
              <a:off x="5471957" y="1353013"/>
              <a:ext cx="2185773" cy="2185773"/>
            </a:xfrm>
            <a:custGeom>
              <a:rect b="b" l="l" r="r" t="t"/>
              <a:pathLst>
                <a:path extrusionOk="0" h="12101" w="12101">
                  <a:moveTo>
                    <a:pt x="6050" y="1"/>
                  </a:moveTo>
                  <a:cubicBezTo>
                    <a:pt x="2709" y="1"/>
                    <a:pt x="0" y="2710"/>
                    <a:pt x="0" y="6051"/>
                  </a:cubicBezTo>
                  <a:cubicBezTo>
                    <a:pt x="0" y="9392"/>
                    <a:pt x="2709" y="12101"/>
                    <a:pt x="6050" y="12101"/>
                  </a:cubicBezTo>
                  <a:cubicBezTo>
                    <a:pt x="9391" y="12101"/>
                    <a:pt x="12100" y="9392"/>
                    <a:pt x="12100" y="6051"/>
                  </a:cubicBezTo>
                  <a:cubicBezTo>
                    <a:pt x="12100" y="2710"/>
                    <a:pt x="9391" y="1"/>
                    <a:pt x="6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9"/>
            <p:cNvSpPr/>
            <p:nvPr/>
          </p:nvSpPr>
          <p:spPr>
            <a:xfrm>
              <a:off x="7429059" y="1369264"/>
              <a:ext cx="277436" cy="277448"/>
            </a:xfrm>
            <a:custGeom>
              <a:rect b="b" l="l" r="r" t="t"/>
              <a:pathLst>
                <a:path extrusionOk="0" h="2304" w="2304">
                  <a:moveTo>
                    <a:pt x="813" y="0"/>
                  </a:moveTo>
                  <a:lnTo>
                    <a:pt x="813" y="837"/>
                  </a:lnTo>
                  <a:lnTo>
                    <a:pt x="0" y="837"/>
                  </a:lnTo>
                  <a:lnTo>
                    <a:pt x="0" y="1490"/>
                  </a:lnTo>
                  <a:lnTo>
                    <a:pt x="813" y="1490"/>
                  </a:lnTo>
                  <a:lnTo>
                    <a:pt x="813" y="2303"/>
                  </a:lnTo>
                  <a:lnTo>
                    <a:pt x="1490" y="2303"/>
                  </a:lnTo>
                  <a:lnTo>
                    <a:pt x="1490" y="1490"/>
                  </a:lnTo>
                  <a:lnTo>
                    <a:pt x="2303" y="1490"/>
                  </a:lnTo>
                  <a:lnTo>
                    <a:pt x="2303" y="837"/>
                  </a:lnTo>
                  <a:lnTo>
                    <a:pt x="1490" y="837"/>
                  </a:lnTo>
                  <a:lnTo>
                    <a:pt x="14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9"/>
            <p:cNvSpPr/>
            <p:nvPr/>
          </p:nvSpPr>
          <p:spPr>
            <a:xfrm>
              <a:off x="5561549" y="1593428"/>
              <a:ext cx="636351" cy="257214"/>
            </a:xfrm>
            <a:custGeom>
              <a:rect b="b" l="l" r="r" t="t"/>
              <a:pathLst>
                <a:path extrusionOk="0" h="1424" w="3523">
                  <a:moveTo>
                    <a:pt x="1" y="1"/>
                  </a:moveTo>
                  <a:lnTo>
                    <a:pt x="1" y="1424"/>
                  </a:lnTo>
                  <a:lnTo>
                    <a:pt x="3523" y="1424"/>
                  </a:lnTo>
                  <a:lnTo>
                    <a:pt x="3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9"/>
            <p:cNvSpPr/>
            <p:nvPr/>
          </p:nvSpPr>
          <p:spPr>
            <a:xfrm>
              <a:off x="5288259" y="3200110"/>
              <a:ext cx="1121697" cy="138722"/>
            </a:xfrm>
            <a:custGeom>
              <a:rect b="b" l="l" r="r" t="t"/>
              <a:pathLst>
                <a:path extrusionOk="0" h="768" w="6210">
                  <a:moveTo>
                    <a:pt x="656" y="0"/>
                  </a:moveTo>
                  <a:lnTo>
                    <a:pt x="0" y="611"/>
                  </a:lnTo>
                  <a:lnTo>
                    <a:pt x="114" y="723"/>
                  </a:lnTo>
                  <a:lnTo>
                    <a:pt x="656" y="226"/>
                  </a:lnTo>
                  <a:lnTo>
                    <a:pt x="1288" y="768"/>
                  </a:lnTo>
                  <a:lnTo>
                    <a:pt x="1897" y="226"/>
                  </a:lnTo>
                  <a:lnTo>
                    <a:pt x="2507" y="768"/>
                  </a:lnTo>
                  <a:lnTo>
                    <a:pt x="3116" y="226"/>
                  </a:lnTo>
                  <a:lnTo>
                    <a:pt x="3726" y="768"/>
                  </a:lnTo>
                  <a:lnTo>
                    <a:pt x="4335" y="226"/>
                  </a:lnTo>
                  <a:lnTo>
                    <a:pt x="4945" y="768"/>
                  </a:lnTo>
                  <a:lnTo>
                    <a:pt x="5554" y="226"/>
                  </a:lnTo>
                  <a:lnTo>
                    <a:pt x="6119" y="723"/>
                  </a:lnTo>
                  <a:lnTo>
                    <a:pt x="6209" y="611"/>
                  </a:lnTo>
                  <a:lnTo>
                    <a:pt x="5554" y="0"/>
                  </a:lnTo>
                  <a:lnTo>
                    <a:pt x="4945" y="566"/>
                  </a:lnTo>
                  <a:lnTo>
                    <a:pt x="4335" y="0"/>
                  </a:lnTo>
                  <a:lnTo>
                    <a:pt x="3726" y="566"/>
                  </a:lnTo>
                  <a:lnTo>
                    <a:pt x="3116" y="0"/>
                  </a:lnTo>
                  <a:lnTo>
                    <a:pt x="2507" y="566"/>
                  </a:lnTo>
                  <a:lnTo>
                    <a:pt x="1897" y="0"/>
                  </a:lnTo>
                  <a:lnTo>
                    <a:pt x="1288" y="566"/>
                  </a:lnTo>
                  <a:lnTo>
                    <a:pt x="6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9"/>
            <p:cNvSpPr/>
            <p:nvPr/>
          </p:nvSpPr>
          <p:spPr>
            <a:xfrm>
              <a:off x="5288259" y="3000516"/>
              <a:ext cx="1121697" cy="134567"/>
            </a:xfrm>
            <a:custGeom>
              <a:rect b="b" l="l" r="r" t="t"/>
              <a:pathLst>
                <a:path extrusionOk="0" h="745" w="6210">
                  <a:moveTo>
                    <a:pt x="656" y="0"/>
                  </a:moveTo>
                  <a:lnTo>
                    <a:pt x="0" y="587"/>
                  </a:lnTo>
                  <a:lnTo>
                    <a:pt x="114" y="699"/>
                  </a:lnTo>
                  <a:lnTo>
                    <a:pt x="656" y="202"/>
                  </a:lnTo>
                  <a:lnTo>
                    <a:pt x="1288" y="744"/>
                  </a:lnTo>
                  <a:lnTo>
                    <a:pt x="1897" y="202"/>
                  </a:lnTo>
                  <a:lnTo>
                    <a:pt x="2507" y="744"/>
                  </a:lnTo>
                  <a:lnTo>
                    <a:pt x="3116" y="202"/>
                  </a:lnTo>
                  <a:lnTo>
                    <a:pt x="3726" y="744"/>
                  </a:lnTo>
                  <a:lnTo>
                    <a:pt x="4335" y="202"/>
                  </a:lnTo>
                  <a:lnTo>
                    <a:pt x="4945" y="744"/>
                  </a:lnTo>
                  <a:lnTo>
                    <a:pt x="5554" y="202"/>
                  </a:lnTo>
                  <a:lnTo>
                    <a:pt x="6119" y="699"/>
                  </a:lnTo>
                  <a:lnTo>
                    <a:pt x="6209" y="587"/>
                  </a:lnTo>
                  <a:lnTo>
                    <a:pt x="5554" y="0"/>
                  </a:lnTo>
                  <a:lnTo>
                    <a:pt x="4945" y="542"/>
                  </a:lnTo>
                  <a:lnTo>
                    <a:pt x="4335" y="0"/>
                  </a:lnTo>
                  <a:lnTo>
                    <a:pt x="3726" y="542"/>
                  </a:lnTo>
                  <a:lnTo>
                    <a:pt x="3116" y="0"/>
                  </a:lnTo>
                  <a:lnTo>
                    <a:pt x="2507" y="542"/>
                  </a:lnTo>
                  <a:lnTo>
                    <a:pt x="1897" y="0"/>
                  </a:lnTo>
                  <a:lnTo>
                    <a:pt x="1288" y="542"/>
                  </a:lnTo>
                  <a:lnTo>
                    <a:pt x="6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59"/>
          <p:cNvGrpSpPr/>
          <p:nvPr/>
        </p:nvGrpSpPr>
        <p:grpSpPr>
          <a:xfrm>
            <a:off x="2256238" y="2027199"/>
            <a:ext cx="773296" cy="618638"/>
            <a:chOff x="5866274" y="3594046"/>
            <a:chExt cx="604185" cy="483387"/>
          </a:xfrm>
        </p:grpSpPr>
        <p:sp>
          <p:nvSpPr>
            <p:cNvPr id="6726" name="Google Shape;6726;p59"/>
            <p:cNvSpPr/>
            <p:nvPr/>
          </p:nvSpPr>
          <p:spPr>
            <a:xfrm>
              <a:off x="5866274" y="3594046"/>
              <a:ext cx="366984" cy="483387"/>
            </a:xfrm>
            <a:custGeom>
              <a:rect b="b" l="l" r="r" t="t"/>
              <a:pathLst>
                <a:path extrusionOk="0" h="2529" w="1920">
                  <a:moveTo>
                    <a:pt x="1920" y="0"/>
                  </a:moveTo>
                  <a:lnTo>
                    <a:pt x="882" y="611"/>
                  </a:lnTo>
                  <a:lnTo>
                    <a:pt x="0" y="611"/>
                  </a:lnTo>
                  <a:lnTo>
                    <a:pt x="0" y="1265"/>
                  </a:lnTo>
                  <a:lnTo>
                    <a:pt x="0" y="1897"/>
                  </a:lnTo>
                  <a:lnTo>
                    <a:pt x="836" y="1897"/>
                  </a:lnTo>
                  <a:lnTo>
                    <a:pt x="1920" y="2529"/>
                  </a:lnTo>
                  <a:lnTo>
                    <a:pt x="1920" y="1265"/>
                  </a:lnTo>
                  <a:lnTo>
                    <a:pt x="192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9"/>
            <p:cNvSpPr/>
            <p:nvPr/>
          </p:nvSpPr>
          <p:spPr>
            <a:xfrm>
              <a:off x="6289069" y="3736635"/>
              <a:ext cx="47784" cy="172788"/>
            </a:xfrm>
            <a:custGeom>
              <a:rect b="b" l="l" r="r" t="t"/>
              <a:pathLst>
                <a:path extrusionOk="0" h="904" w="250">
                  <a:moveTo>
                    <a:pt x="69" y="0"/>
                  </a:moveTo>
                  <a:lnTo>
                    <a:pt x="1" y="45"/>
                  </a:lnTo>
                  <a:cubicBezTo>
                    <a:pt x="91" y="157"/>
                    <a:pt x="159" y="293"/>
                    <a:pt x="159" y="452"/>
                  </a:cubicBezTo>
                  <a:cubicBezTo>
                    <a:pt x="159" y="587"/>
                    <a:pt x="91" y="723"/>
                    <a:pt x="1" y="835"/>
                  </a:cubicBezTo>
                  <a:lnTo>
                    <a:pt x="69" y="903"/>
                  </a:lnTo>
                  <a:cubicBezTo>
                    <a:pt x="181" y="768"/>
                    <a:pt x="250" y="609"/>
                    <a:pt x="250" y="452"/>
                  </a:cubicBezTo>
                  <a:cubicBezTo>
                    <a:pt x="250" y="271"/>
                    <a:pt x="181" y="11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9"/>
            <p:cNvSpPr/>
            <p:nvPr/>
          </p:nvSpPr>
          <p:spPr>
            <a:xfrm>
              <a:off x="6323665" y="3693438"/>
              <a:ext cx="86394" cy="259182"/>
            </a:xfrm>
            <a:custGeom>
              <a:rect b="b" l="l" r="r" t="t"/>
              <a:pathLst>
                <a:path extrusionOk="0" h="1356" w="452">
                  <a:moveTo>
                    <a:pt x="69" y="1"/>
                  </a:moveTo>
                  <a:lnTo>
                    <a:pt x="0" y="67"/>
                  </a:lnTo>
                  <a:cubicBezTo>
                    <a:pt x="340" y="407"/>
                    <a:pt x="340" y="949"/>
                    <a:pt x="0" y="1286"/>
                  </a:cubicBezTo>
                  <a:lnTo>
                    <a:pt x="69" y="1355"/>
                  </a:lnTo>
                  <a:cubicBezTo>
                    <a:pt x="452" y="970"/>
                    <a:pt x="452" y="362"/>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9"/>
            <p:cNvSpPr/>
            <p:nvPr/>
          </p:nvSpPr>
          <p:spPr>
            <a:xfrm>
              <a:off x="6362657" y="3645845"/>
              <a:ext cx="107802" cy="349782"/>
            </a:xfrm>
            <a:custGeom>
              <a:rect b="b" l="l" r="r" t="t"/>
              <a:pathLst>
                <a:path extrusionOk="0" h="1830" w="564">
                  <a:moveTo>
                    <a:pt x="67" y="0"/>
                  </a:moveTo>
                  <a:lnTo>
                    <a:pt x="0" y="69"/>
                  </a:lnTo>
                  <a:cubicBezTo>
                    <a:pt x="452" y="542"/>
                    <a:pt x="452" y="1310"/>
                    <a:pt x="0" y="1761"/>
                  </a:cubicBezTo>
                  <a:lnTo>
                    <a:pt x="67" y="1830"/>
                  </a:lnTo>
                  <a:cubicBezTo>
                    <a:pt x="564" y="1333"/>
                    <a:pt x="564" y="52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0" name="Google Shape;6730;p59"/>
          <p:cNvGrpSpPr/>
          <p:nvPr/>
        </p:nvGrpSpPr>
        <p:grpSpPr>
          <a:xfrm>
            <a:off x="6214489" y="1992082"/>
            <a:ext cx="733585" cy="737504"/>
            <a:chOff x="1009693" y="2302164"/>
            <a:chExt cx="747412" cy="751712"/>
          </a:xfrm>
        </p:grpSpPr>
        <p:sp>
          <p:nvSpPr>
            <p:cNvPr id="6731" name="Google Shape;6731;p59"/>
            <p:cNvSpPr/>
            <p:nvPr/>
          </p:nvSpPr>
          <p:spPr>
            <a:xfrm>
              <a:off x="1009693" y="2302164"/>
              <a:ext cx="747412" cy="751712"/>
            </a:xfrm>
            <a:custGeom>
              <a:rect b="b" l="l" r="r" t="t"/>
              <a:pathLst>
                <a:path extrusionOk="0" h="3679" w="3658">
                  <a:moveTo>
                    <a:pt x="1828" y="181"/>
                  </a:moveTo>
                  <a:cubicBezTo>
                    <a:pt x="2755" y="181"/>
                    <a:pt x="3499" y="925"/>
                    <a:pt x="3499" y="1851"/>
                  </a:cubicBezTo>
                  <a:cubicBezTo>
                    <a:pt x="3499" y="2776"/>
                    <a:pt x="2755" y="3522"/>
                    <a:pt x="1828" y="3522"/>
                  </a:cubicBezTo>
                  <a:cubicBezTo>
                    <a:pt x="904" y="3522"/>
                    <a:pt x="158" y="2776"/>
                    <a:pt x="158" y="1851"/>
                  </a:cubicBezTo>
                  <a:cubicBezTo>
                    <a:pt x="158" y="925"/>
                    <a:pt x="904" y="181"/>
                    <a:pt x="1828" y="181"/>
                  </a:cubicBezTo>
                  <a:close/>
                  <a:moveTo>
                    <a:pt x="1828" y="0"/>
                  </a:moveTo>
                  <a:cubicBezTo>
                    <a:pt x="814" y="0"/>
                    <a:pt x="1" y="834"/>
                    <a:pt x="1" y="1851"/>
                  </a:cubicBezTo>
                  <a:cubicBezTo>
                    <a:pt x="1" y="2866"/>
                    <a:pt x="814" y="3679"/>
                    <a:pt x="1828" y="3679"/>
                  </a:cubicBezTo>
                  <a:cubicBezTo>
                    <a:pt x="2845" y="3679"/>
                    <a:pt x="3658" y="2866"/>
                    <a:pt x="3658" y="1851"/>
                  </a:cubicBezTo>
                  <a:cubicBezTo>
                    <a:pt x="3658" y="834"/>
                    <a:pt x="2845" y="0"/>
                    <a:pt x="18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9"/>
            <p:cNvSpPr/>
            <p:nvPr/>
          </p:nvSpPr>
          <p:spPr>
            <a:xfrm>
              <a:off x="1277359" y="2509554"/>
              <a:ext cx="295246" cy="341427"/>
            </a:xfrm>
            <a:custGeom>
              <a:rect b="b" l="l" r="r" t="t"/>
              <a:pathLst>
                <a:path extrusionOk="0" h="1671" w="1445">
                  <a:moveTo>
                    <a:pt x="0" y="0"/>
                  </a:moveTo>
                  <a:lnTo>
                    <a:pt x="0" y="836"/>
                  </a:lnTo>
                  <a:lnTo>
                    <a:pt x="0" y="1671"/>
                  </a:lnTo>
                  <a:lnTo>
                    <a:pt x="723" y="1243"/>
                  </a:lnTo>
                  <a:lnTo>
                    <a:pt x="1445" y="836"/>
                  </a:lnTo>
                  <a:lnTo>
                    <a:pt x="723" y="40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36" name="Shape 6736"/>
        <p:cNvGrpSpPr/>
        <p:nvPr/>
      </p:nvGrpSpPr>
      <p:grpSpPr>
        <a:xfrm>
          <a:off x="0" y="0"/>
          <a:ext cx="0" cy="0"/>
          <a:chOff x="0" y="0"/>
          <a:chExt cx="0" cy="0"/>
        </a:xfrm>
      </p:grpSpPr>
      <p:sp>
        <p:nvSpPr>
          <p:cNvPr id="6737" name="Google Shape;6737;p60"/>
          <p:cNvSpPr txBox="1"/>
          <p:nvPr>
            <p:ph type="title"/>
          </p:nvPr>
        </p:nvSpPr>
        <p:spPr>
          <a:xfrm>
            <a:off x="723900" y="340225"/>
            <a:ext cx="7700100" cy="5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t>ARE THIS AFFIRMATIONS TRUE?</a:t>
            </a:r>
            <a:endParaRPr/>
          </a:p>
        </p:txBody>
      </p:sp>
      <p:grpSp>
        <p:nvGrpSpPr>
          <p:cNvPr id="6738" name="Google Shape;6738;p60"/>
          <p:cNvGrpSpPr/>
          <p:nvPr/>
        </p:nvGrpSpPr>
        <p:grpSpPr>
          <a:xfrm>
            <a:off x="2265650" y="1722458"/>
            <a:ext cx="4582825" cy="779536"/>
            <a:chOff x="2265650" y="2236800"/>
            <a:chExt cx="4582825" cy="555225"/>
          </a:xfrm>
        </p:grpSpPr>
        <p:sp>
          <p:nvSpPr>
            <p:cNvPr id="6739" name="Google Shape;6739;p60"/>
            <p:cNvSpPr/>
            <p:nvPr/>
          </p:nvSpPr>
          <p:spPr>
            <a:xfrm>
              <a:off x="2265650" y="2586050"/>
              <a:ext cx="4582825" cy="205975"/>
            </a:xfrm>
            <a:custGeom>
              <a:rect b="b" l="l" r="r" t="t"/>
              <a:pathLst>
                <a:path extrusionOk="0" h="8239" w="183313">
                  <a:moveTo>
                    <a:pt x="0" y="8239"/>
                  </a:moveTo>
                  <a:lnTo>
                    <a:pt x="0" y="0"/>
                  </a:lnTo>
                  <a:lnTo>
                    <a:pt x="183313" y="0"/>
                  </a:lnTo>
                  <a:lnTo>
                    <a:pt x="183313" y="8239"/>
                  </a:lnTo>
                </a:path>
              </a:pathLst>
            </a:custGeom>
            <a:noFill/>
            <a:ln cap="flat" cmpd="sng" w="19050">
              <a:solidFill>
                <a:schemeClr val="accent5"/>
              </a:solidFill>
              <a:prstDash val="solid"/>
              <a:round/>
              <a:headEnd len="med" w="med" type="none"/>
              <a:tailEnd len="med" w="med" type="none"/>
            </a:ln>
          </p:spPr>
        </p:sp>
        <p:cxnSp>
          <p:nvCxnSpPr>
            <p:cNvPr id="6740" name="Google Shape;6740;p60"/>
            <p:cNvCxnSpPr/>
            <p:nvPr/>
          </p:nvCxnSpPr>
          <p:spPr>
            <a:xfrm>
              <a:off x="4572000" y="2236800"/>
              <a:ext cx="0" cy="555000"/>
            </a:xfrm>
            <a:prstGeom prst="straightConnector1">
              <a:avLst/>
            </a:prstGeom>
            <a:noFill/>
            <a:ln cap="flat" cmpd="sng" w="19050">
              <a:solidFill>
                <a:schemeClr val="accent5"/>
              </a:solidFill>
              <a:prstDash val="solid"/>
              <a:round/>
              <a:headEnd len="med" w="med" type="none"/>
              <a:tailEnd len="med" w="med" type="none"/>
            </a:ln>
          </p:spPr>
        </p:cxnSp>
      </p:grpSp>
      <p:sp>
        <p:nvSpPr>
          <p:cNvPr id="6741" name="Google Shape;6741;p60"/>
          <p:cNvSpPr/>
          <p:nvPr/>
        </p:nvSpPr>
        <p:spPr>
          <a:xfrm>
            <a:off x="3597341" y="1359265"/>
            <a:ext cx="1949334" cy="550236"/>
          </a:xfrm>
          <a:custGeom>
            <a:rect b="b" l="l" r="r" t="t"/>
            <a:pathLst>
              <a:path extrusionOk="0" h="8782" w="7045">
                <a:moveTo>
                  <a:pt x="1" y="1"/>
                </a:moveTo>
                <a:lnTo>
                  <a:pt x="1" y="8782"/>
                </a:lnTo>
                <a:lnTo>
                  <a:pt x="7044" y="8782"/>
                </a:lnTo>
                <a:lnTo>
                  <a:pt x="7044" y="1"/>
                </a:lnTo>
                <a:close/>
              </a:path>
            </a:pathLst>
          </a:custGeom>
          <a:solidFill>
            <a:schemeClr val="dk1"/>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0"/>
          <p:cNvSpPr/>
          <p:nvPr/>
        </p:nvSpPr>
        <p:spPr>
          <a:xfrm>
            <a:off x="3597341" y="2901896"/>
            <a:ext cx="1949334" cy="550236"/>
          </a:xfrm>
          <a:custGeom>
            <a:rect b="b" l="l" r="r" t="t"/>
            <a:pathLst>
              <a:path extrusionOk="0" h="8782" w="7045">
                <a:moveTo>
                  <a:pt x="1" y="1"/>
                </a:moveTo>
                <a:lnTo>
                  <a:pt x="1" y="8782"/>
                </a:lnTo>
                <a:lnTo>
                  <a:pt x="7044" y="8782"/>
                </a:lnTo>
                <a:lnTo>
                  <a:pt x="7044" y="1"/>
                </a:lnTo>
                <a:close/>
              </a:path>
            </a:pathLst>
          </a:custGeom>
          <a:solidFill>
            <a:schemeClr val="accent2"/>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0"/>
          <p:cNvSpPr/>
          <p:nvPr/>
        </p:nvSpPr>
        <p:spPr>
          <a:xfrm>
            <a:off x="4313936" y="2494553"/>
            <a:ext cx="516718" cy="487679"/>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0"/>
          <p:cNvSpPr/>
          <p:nvPr/>
        </p:nvSpPr>
        <p:spPr>
          <a:xfrm>
            <a:off x="1305045" y="2901896"/>
            <a:ext cx="1949334" cy="550236"/>
          </a:xfrm>
          <a:custGeom>
            <a:rect b="b" l="l" r="r" t="t"/>
            <a:pathLst>
              <a:path extrusionOk="0" h="8782" w="7045">
                <a:moveTo>
                  <a:pt x="1" y="1"/>
                </a:moveTo>
                <a:lnTo>
                  <a:pt x="1" y="8782"/>
                </a:lnTo>
                <a:lnTo>
                  <a:pt x="7044" y="8782"/>
                </a:lnTo>
                <a:lnTo>
                  <a:pt x="7044" y="1"/>
                </a:lnTo>
                <a:close/>
              </a:path>
            </a:pathLst>
          </a:custGeom>
          <a:solidFill>
            <a:schemeClr val="accent1"/>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0"/>
          <p:cNvSpPr/>
          <p:nvPr/>
        </p:nvSpPr>
        <p:spPr>
          <a:xfrm>
            <a:off x="2021640" y="2494553"/>
            <a:ext cx="516718" cy="487679"/>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0"/>
          <p:cNvSpPr/>
          <p:nvPr/>
        </p:nvSpPr>
        <p:spPr>
          <a:xfrm>
            <a:off x="5889637" y="2901896"/>
            <a:ext cx="1949334" cy="550236"/>
          </a:xfrm>
          <a:custGeom>
            <a:rect b="b" l="l" r="r" t="t"/>
            <a:pathLst>
              <a:path extrusionOk="0" h="8782" w="7045">
                <a:moveTo>
                  <a:pt x="1" y="1"/>
                </a:moveTo>
                <a:lnTo>
                  <a:pt x="1" y="8782"/>
                </a:lnTo>
                <a:lnTo>
                  <a:pt x="7044" y="8782"/>
                </a:lnTo>
                <a:lnTo>
                  <a:pt x="7044" y="1"/>
                </a:lnTo>
                <a:close/>
              </a:path>
            </a:pathLst>
          </a:custGeom>
          <a:solidFill>
            <a:schemeClr val="accent3"/>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0"/>
          <p:cNvSpPr/>
          <p:nvPr/>
        </p:nvSpPr>
        <p:spPr>
          <a:xfrm>
            <a:off x="6606233" y="2494553"/>
            <a:ext cx="516718" cy="487679"/>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0"/>
          <p:cNvSpPr txBox="1"/>
          <p:nvPr>
            <p:ph idx="4294967295" type="subTitle"/>
          </p:nvPr>
        </p:nvSpPr>
        <p:spPr>
          <a:xfrm>
            <a:off x="3597350" y="1415574"/>
            <a:ext cx="1949400" cy="5319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solidFill>
                  <a:schemeClr val="accent6"/>
                </a:solidFill>
                <a:latin typeface="Roboto Condensed"/>
                <a:ea typeface="Roboto Condensed"/>
                <a:cs typeface="Roboto Condensed"/>
                <a:sym typeface="Roboto Condensed"/>
              </a:rPr>
              <a:t>TRUE OR FALSE</a:t>
            </a:r>
            <a:endParaRPr b="1" sz="1700">
              <a:solidFill>
                <a:schemeClr val="accent6"/>
              </a:solidFill>
              <a:latin typeface="Roboto Condensed"/>
              <a:ea typeface="Roboto Condensed"/>
              <a:cs typeface="Roboto Condensed"/>
              <a:sym typeface="Roboto Condensed"/>
            </a:endParaRPr>
          </a:p>
        </p:txBody>
      </p:sp>
      <p:sp>
        <p:nvSpPr>
          <p:cNvPr id="6749" name="Google Shape;6749;p60"/>
          <p:cNvSpPr txBox="1"/>
          <p:nvPr>
            <p:ph idx="4294967295" type="subTitle"/>
          </p:nvPr>
        </p:nvSpPr>
        <p:spPr>
          <a:xfrm>
            <a:off x="1305050" y="3461444"/>
            <a:ext cx="1949400" cy="845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The closest planet to the Sun and the smallest one</a:t>
            </a:r>
            <a:endParaRPr/>
          </a:p>
        </p:txBody>
      </p:sp>
      <p:sp>
        <p:nvSpPr>
          <p:cNvPr id="6750" name="Google Shape;6750;p60"/>
          <p:cNvSpPr txBox="1"/>
          <p:nvPr>
            <p:ph idx="4294967295" type="subTitle"/>
          </p:nvPr>
        </p:nvSpPr>
        <p:spPr>
          <a:xfrm>
            <a:off x="3597350" y="3461444"/>
            <a:ext cx="1949400" cy="845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Beautiful name and is the second planet from the Sun</a:t>
            </a:r>
            <a:endParaRPr/>
          </a:p>
        </p:txBody>
      </p:sp>
      <p:sp>
        <p:nvSpPr>
          <p:cNvPr id="6751" name="Google Shape;6751;p60"/>
          <p:cNvSpPr txBox="1"/>
          <p:nvPr>
            <p:ph idx="4294967295" type="subTitle"/>
          </p:nvPr>
        </p:nvSpPr>
        <p:spPr>
          <a:xfrm>
            <a:off x="1305050" y="2966766"/>
            <a:ext cx="1949400" cy="563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MERCURY</a:t>
            </a:r>
            <a:endParaRPr b="1" sz="1700">
              <a:latin typeface="Roboto Condensed"/>
              <a:ea typeface="Roboto Condensed"/>
              <a:cs typeface="Roboto Condensed"/>
              <a:sym typeface="Roboto Condensed"/>
            </a:endParaRPr>
          </a:p>
        </p:txBody>
      </p:sp>
      <p:sp>
        <p:nvSpPr>
          <p:cNvPr id="6752" name="Google Shape;6752;p60"/>
          <p:cNvSpPr txBox="1"/>
          <p:nvPr>
            <p:ph idx="4294967295" type="subTitle"/>
          </p:nvPr>
        </p:nvSpPr>
        <p:spPr>
          <a:xfrm>
            <a:off x="5889650" y="2965309"/>
            <a:ext cx="1949400" cy="5319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MARS</a:t>
            </a:r>
            <a:endParaRPr b="1" sz="1700">
              <a:latin typeface="Roboto Condensed"/>
              <a:ea typeface="Roboto Condensed"/>
              <a:cs typeface="Roboto Condensed"/>
              <a:sym typeface="Roboto Condensed"/>
            </a:endParaRPr>
          </a:p>
        </p:txBody>
      </p:sp>
      <p:sp>
        <p:nvSpPr>
          <p:cNvPr id="6753" name="Google Shape;6753;p60"/>
          <p:cNvSpPr txBox="1"/>
          <p:nvPr>
            <p:ph idx="4294967295" type="subTitle"/>
          </p:nvPr>
        </p:nvSpPr>
        <p:spPr>
          <a:xfrm>
            <a:off x="3597350" y="2966766"/>
            <a:ext cx="1949400" cy="563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b="1" lang="en" sz="1700">
                <a:latin typeface="Roboto Condensed"/>
                <a:ea typeface="Roboto Condensed"/>
                <a:cs typeface="Roboto Condensed"/>
                <a:sym typeface="Roboto Condensed"/>
              </a:rPr>
              <a:t>VENUS</a:t>
            </a:r>
            <a:endParaRPr b="1" sz="1700">
              <a:latin typeface="Roboto Condensed"/>
              <a:ea typeface="Roboto Condensed"/>
              <a:cs typeface="Roboto Condensed"/>
              <a:sym typeface="Roboto Condensed"/>
            </a:endParaRPr>
          </a:p>
        </p:txBody>
      </p:sp>
      <p:sp>
        <p:nvSpPr>
          <p:cNvPr id="6754" name="Google Shape;6754;p60"/>
          <p:cNvSpPr txBox="1"/>
          <p:nvPr>
            <p:ph idx="4294967295" type="subTitle"/>
          </p:nvPr>
        </p:nvSpPr>
        <p:spPr>
          <a:xfrm>
            <a:off x="5889650" y="3461444"/>
            <a:ext cx="1949400" cy="845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t>Despite being red, Mars is a cold place, not hot</a:t>
            </a:r>
            <a:endParaRPr/>
          </a:p>
        </p:txBody>
      </p:sp>
      <p:sp>
        <p:nvSpPr>
          <p:cNvPr id="6755" name="Google Shape;6755;p60"/>
          <p:cNvSpPr/>
          <p:nvPr/>
        </p:nvSpPr>
        <p:spPr>
          <a:xfrm>
            <a:off x="4426853" y="2604025"/>
            <a:ext cx="278232" cy="276335"/>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6" name="Google Shape;6756;p60"/>
          <p:cNvGrpSpPr/>
          <p:nvPr/>
        </p:nvGrpSpPr>
        <p:grpSpPr>
          <a:xfrm>
            <a:off x="2138868" y="2604378"/>
            <a:ext cx="281677" cy="275419"/>
            <a:chOff x="-42430625" y="1949750"/>
            <a:chExt cx="322950" cy="315775"/>
          </a:xfrm>
        </p:grpSpPr>
        <p:sp>
          <p:nvSpPr>
            <p:cNvPr id="6757" name="Google Shape;6757;p60"/>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0"/>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0"/>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0"/>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1" name="Google Shape;6761;p60"/>
          <p:cNvSpPr/>
          <p:nvPr/>
        </p:nvSpPr>
        <p:spPr>
          <a:xfrm>
            <a:off x="6724025" y="2608670"/>
            <a:ext cx="276880" cy="252131"/>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65" name="Shape 6765"/>
        <p:cNvGrpSpPr/>
        <p:nvPr/>
      </p:nvGrpSpPr>
      <p:grpSpPr>
        <a:xfrm>
          <a:off x="0" y="0"/>
          <a:ext cx="0" cy="0"/>
          <a:chOff x="0" y="0"/>
          <a:chExt cx="0" cy="0"/>
        </a:xfrm>
      </p:grpSpPr>
      <p:cxnSp>
        <p:nvCxnSpPr>
          <p:cNvPr id="6766" name="Google Shape;6766;p61"/>
          <p:cNvCxnSpPr/>
          <p:nvPr/>
        </p:nvCxnSpPr>
        <p:spPr>
          <a:xfrm>
            <a:off x="2348863" y="2900359"/>
            <a:ext cx="5283900" cy="0"/>
          </a:xfrm>
          <a:prstGeom prst="straightConnector1">
            <a:avLst/>
          </a:prstGeom>
          <a:noFill/>
          <a:ln cap="flat" cmpd="sng" w="38100">
            <a:solidFill>
              <a:schemeClr val="accent5"/>
            </a:solidFill>
            <a:prstDash val="solid"/>
            <a:round/>
            <a:headEnd len="med" w="med" type="none"/>
            <a:tailEnd len="med" w="med" type="none"/>
          </a:ln>
        </p:spPr>
      </p:cxnSp>
      <p:sp>
        <p:nvSpPr>
          <p:cNvPr id="6767" name="Google Shape;6767;p61"/>
          <p:cNvSpPr txBox="1"/>
          <p:nvPr>
            <p:ph type="title"/>
          </p:nvPr>
        </p:nvSpPr>
        <p:spPr>
          <a:xfrm>
            <a:off x="909500" y="338769"/>
            <a:ext cx="7328400" cy="67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ORDER CORRECT?</a:t>
            </a:r>
            <a:endParaRPr/>
          </a:p>
        </p:txBody>
      </p:sp>
      <p:sp>
        <p:nvSpPr>
          <p:cNvPr id="6768" name="Google Shape;6768;p61"/>
          <p:cNvSpPr/>
          <p:nvPr/>
        </p:nvSpPr>
        <p:spPr>
          <a:xfrm>
            <a:off x="2988661" y="2671970"/>
            <a:ext cx="1319775" cy="430033"/>
          </a:xfrm>
          <a:custGeom>
            <a:rect b="b" l="l" r="r" t="t"/>
            <a:pathLst>
              <a:path extrusionOk="0" h="8782" w="7045">
                <a:moveTo>
                  <a:pt x="1" y="1"/>
                </a:moveTo>
                <a:lnTo>
                  <a:pt x="1" y="8782"/>
                </a:lnTo>
                <a:lnTo>
                  <a:pt x="7044" y="8782"/>
                </a:lnTo>
                <a:lnTo>
                  <a:pt x="7044" y="1"/>
                </a:lnTo>
                <a:close/>
              </a:path>
            </a:pathLst>
          </a:custGeom>
          <a:solidFill>
            <a:schemeClr val="accent2"/>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1"/>
          <p:cNvSpPr/>
          <p:nvPr/>
        </p:nvSpPr>
        <p:spPr>
          <a:xfrm>
            <a:off x="1125013" y="2671970"/>
            <a:ext cx="1319775" cy="430033"/>
          </a:xfrm>
          <a:custGeom>
            <a:rect b="b" l="l" r="r" t="t"/>
            <a:pathLst>
              <a:path extrusionOk="0" h="8782" w="7045">
                <a:moveTo>
                  <a:pt x="1" y="1"/>
                </a:moveTo>
                <a:lnTo>
                  <a:pt x="1" y="8782"/>
                </a:lnTo>
                <a:lnTo>
                  <a:pt x="7044" y="8782"/>
                </a:lnTo>
                <a:lnTo>
                  <a:pt x="7044" y="1"/>
                </a:lnTo>
                <a:close/>
              </a:path>
            </a:pathLst>
          </a:custGeom>
          <a:solidFill>
            <a:schemeClr val="accent1"/>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1"/>
          <p:cNvSpPr/>
          <p:nvPr/>
        </p:nvSpPr>
        <p:spPr>
          <a:xfrm>
            <a:off x="4852310" y="2671970"/>
            <a:ext cx="1319775" cy="430033"/>
          </a:xfrm>
          <a:custGeom>
            <a:rect b="b" l="l" r="r" t="t"/>
            <a:pathLst>
              <a:path extrusionOk="0" h="8782" w="7045">
                <a:moveTo>
                  <a:pt x="1" y="1"/>
                </a:moveTo>
                <a:lnTo>
                  <a:pt x="1" y="8782"/>
                </a:lnTo>
                <a:lnTo>
                  <a:pt x="7044" y="8782"/>
                </a:lnTo>
                <a:lnTo>
                  <a:pt x="7044" y="1"/>
                </a:lnTo>
                <a:close/>
              </a:path>
            </a:pathLst>
          </a:custGeom>
          <a:solidFill>
            <a:schemeClr val="accent3"/>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1"/>
          <p:cNvSpPr/>
          <p:nvPr/>
        </p:nvSpPr>
        <p:spPr>
          <a:xfrm>
            <a:off x="6715940" y="2671970"/>
            <a:ext cx="1319775" cy="430033"/>
          </a:xfrm>
          <a:custGeom>
            <a:rect b="b" l="l" r="r" t="t"/>
            <a:pathLst>
              <a:path extrusionOk="0" h="8782" w="7045">
                <a:moveTo>
                  <a:pt x="1" y="1"/>
                </a:moveTo>
                <a:lnTo>
                  <a:pt x="1" y="8782"/>
                </a:lnTo>
                <a:lnTo>
                  <a:pt x="7044" y="8782"/>
                </a:lnTo>
                <a:lnTo>
                  <a:pt x="7044" y="1"/>
                </a:lnTo>
                <a:close/>
              </a:path>
            </a:pathLst>
          </a:custGeom>
          <a:solidFill>
            <a:schemeClr val="accent5"/>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61"/>
          <p:cNvGrpSpPr/>
          <p:nvPr/>
        </p:nvGrpSpPr>
        <p:grpSpPr>
          <a:xfrm>
            <a:off x="962213" y="1336684"/>
            <a:ext cx="1645564" cy="1243562"/>
            <a:chOff x="1273246" y="1062516"/>
            <a:chExt cx="1509000" cy="1140360"/>
          </a:xfrm>
        </p:grpSpPr>
        <p:sp>
          <p:nvSpPr>
            <p:cNvPr id="6773" name="Google Shape;6773;p61"/>
            <p:cNvSpPr/>
            <p:nvPr/>
          </p:nvSpPr>
          <p:spPr>
            <a:xfrm rot="10800000">
              <a:off x="1889925" y="1964376"/>
              <a:ext cx="275700" cy="238500"/>
            </a:xfrm>
            <a:prstGeom prst="triangle">
              <a:avLst>
                <a:gd fmla="val 50000" name="adj"/>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1"/>
            <p:cNvSpPr/>
            <p:nvPr/>
          </p:nvSpPr>
          <p:spPr>
            <a:xfrm>
              <a:off x="1273246" y="1062516"/>
              <a:ext cx="1509000" cy="983400"/>
            </a:xfrm>
            <a:prstGeom prst="rect">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1"/>
            <p:cNvSpPr/>
            <p:nvPr/>
          </p:nvSpPr>
          <p:spPr>
            <a:xfrm rot="10800000">
              <a:off x="1889925" y="1943164"/>
              <a:ext cx="275700" cy="2385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6" name="Google Shape;6776;p61"/>
          <p:cNvSpPr txBox="1"/>
          <p:nvPr>
            <p:ph idx="4294967295" type="subTitle"/>
          </p:nvPr>
        </p:nvSpPr>
        <p:spPr>
          <a:xfrm>
            <a:off x="1125013" y="2658653"/>
            <a:ext cx="1319400" cy="31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700">
                <a:latin typeface="Roboto Condensed"/>
                <a:ea typeface="Roboto Condensed"/>
                <a:cs typeface="Roboto Condensed"/>
                <a:sym typeface="Roboto Condensed"/>
              </a:rPr>
              <a:t>1900</a:t>
            </a:r>
            <a:endParaRPr b="1" sz="1700">
              <a:latin typeface="Roboto Condensed"/>
              <a:ea typeface="Roboto Condensed"/>
              <a:cs typeface="Roboto Condensed"/>
              <a:sym typeface="Roboto Condensed"/>
            </a:endParaRPr>
          </a:p>
        </p:txBody>
      </p:sp>
      <p:sp>
        <p:nvSpPr>
          <p:cNvPr id="6777" name="Google Shape;6777;p61"/>
          <p:cNvSpPr txBox="1"/>
          <p:nvPr>
            <p:ph idx="4294967295" type="subTitle"/>
          </p:nvPr>
        </p:nvSpPr>
        <p:spPr>
          <a:xfrm>
            <a:off x="2988728" y="2658653"/>
            <a:ext cx="1319400" cy="31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700">
                <a:latin typeface="Roboto Condensed"/>
                <a:ea typeface="Roboto Condensed"/>
                <a:cs typeface="Roboto Condensed"/>
                <a:sym typeface="Roboto Condensed"/>
              </a:rPr>
              <a:t>1925</a:t>
            </a:r>
            <a:endParaRPr b="1" sz="1700">
              <a:latin typeface="Roboto Condensed"/>
              <a:ea typeface="Roboto Condensed"/>
              <a:cs typeface="Roboto Condensed"/>
              <a:sym typeface="Roboto Condensed"/>
            </a:endParaRPr>
          </a:p>
        </p:txBody>
      </p:sp>
      <p:sp>
        <p:nvSpPr>
          <p:cNvPr id="6778" name="Google Shape;6778;p61"/>
          <p:cNvSpPr txBox="1"/>
          <p:nvPr>
            <p:ph idx="4294967295" type="subTitle"/>
          </p:nvPr>
        </p:nvSpPr>
        <p:spPr>
          <a:xfrm>
            <a:off x="4852362" y="2658653"/>
            <a:ext cx="1319400" cy="31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700">
                <a:latin typeface="Roboto Condensed"/>
                <a:ea typeface="Roboto Condensed"/>
                <a:cs typeface="Roboto Condensed"/>
                <a:sym typeface="Roboto Condensed"/>
              </a:rPr>
              <a:t>1950</a:t>
            </a:r>
            <a:endParaRPr b="1" sz="1700">
              <a:latin typeface="Roboto Condensed"/>
              <a:ea typeface="Roboto Condensed"/>
              <a:cs typeface="Roboto Condensed"/>
              <a:sym typeface="Roboto Condensed"/>
            </a:endParaRPr>
          </a:p>
        </p:txBody>
      </p:sp>
      <p:sp>
        <p:nvSpPr>
          <p:cNvPr id="6779" name="Google Shape;6779;p61"/>
          <p:cNvSpPr txBox="1"/>
          <p:nvPr>
            <p:ph idx="4294967295" type="subTitle"/>
          </p:nvPr>
        </p:nvSpPr>
        <p:spPr>
          <a:xfrm>
            <a:off x="6715969" y="2658653"/>
            <a:ext cx="1319400" cy="31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1700">
                <a:solidFill>
                  <a:schemeClr val="accent6"/>
                </a:solidFill>
                <a:latin typeface="Roboto Condensed"/>
                <a:ea typeface="Roboto Condensed"/>
                <a:cs typeface="Roboto Condensed"/>
                <a:sym typeface="Roboto Condensed"/>
              </a:rPr>
              <a:t>1975</a:t>
            </a:r>
            <a:endParaRPr b="1" sz="1700">
              <a:solidFill>
                <a:schemeClr val="accent6"/>
              </a:solidFill>
              <a:latin typeface="Roboto Condensed"/>
              <a:ea typeface="Roboto Condensed"/>
              <a:cs typeface="Roboto Condensed"/>
              <a:sym typeface="Roboto Condensed"/>
            </a:endParaRPr>
          </a:p>
        </p:txBody>
      </p:sp>
      <p:sp>
        <p:nvSpPr>
          <p:cNvPr id="6780" name="Google Shape;6780;p61"/>
          <p:cNvSpPr txBox="1"/>
          <p:nvPr>
            <p:ph idx="4294967295" type="subTitle"/>
          </p:nvPr>
        </p:nvSpPr>
        <p:spPr>
          <a:xfrm>
            <a:off x="944197" y="1419679"/>
            <a:ext cx="1690800" cy="951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solidFill>
                  <a:schemeClr val="dk1"/>
                </a:solidFill>
              </a:rPr>
              <a:t>Despite being red, Mars is a cold place, not cold</a:t>
            </a:r>
            <a:endParaRPr sz="1500"/>
          </a:p>
        </p:txBody>
      </p:sp>
      <p:grpSp>
        <p:nvGrpSpPr>
          <p:cNvPr id="6781" name="Google Shape;6781;p61"/>
          <p:cNvGrpSpPr/>
          <p:nvPr/>
        </p:nvGrpSpPr>
        <p:grpSpPr>
          <a:xfrm rot="10800000">
            <a:off x="6557654" y="3194576"/>
            <a:ext cx="1645565" cy="1243562"/>
            <a:chOff x="1273246" y="1062516"/>
            <a:chExt cx="1509000" cy="1140360"/>
          </a:xfrm>
        </p:grpSpPr>
        <p:sp>
          <p:nvSpPr>
            <p:cNvPr id="6782" name="Google Shape;6782;p61"/>
            <p:cNvSpPr/>
            <p:nvPr/>
          </p:nvSpPr>
          <p:spPr>
            <a:xfrm rot="10800000">
              <a:off x="1889925" y="1964376"/>
              <a:ext cx="275700" cy="238500"/>
            </a:xfrm>
            <a:prstGeom prst="triangle">
              <a:avLst>
                <a:gd fmla="val 50000" name="adj"/>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1"/>
            <p:cNvSpPr/>
            <p:nvPr/>
          </p:nvSpPr>
          <p:spPr>
            <a:xfrm>
              <a:off x="1273246" y="1062516"/>
              <a:ext cx="1509000" cy="983400"/>
            </a:xfrm>
            <a:prstGeom prst="rect">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1"/>
            <p:cNvSpPr/>
            <p:nvPr/>
          </p:nvSpPr>
          <p:spPr>
            <a:xfrm rot="10800000">
              <a:off x="1889925" y="1943164"/>
              <a:ext cx="275700" cy="2385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61"/>
          <p:cNvGrpSpPr/>
          <p:nvPr/>
        </p:nvGrpSpPr>
        <p:grpSpPr>
          <a:xfrm>
            <a:off x="4684813" y="1336684"/>
            <a:ext cx="1645564" cy="1243562"/>
            <a:chOff x="1273246" y="1062516"/>
            <a:chExt cx="1509000" cy="1140360"/>
          </a:xfrm>
        </p:grpSpPr>
        <p:sp>
          <p:nvSpPr>
            <p:cNvPr id="6786" name="Google Shape;6786;p61"/>
            <p:cNvSpPr/>
            <p:nvPr/>
          </p:nvSpPr>
          <p:spPr>
            <a:xfrm rot="10800000">
              <a:off x="1889925" y="1964376"/>
              <a:ext cx="275700" cy="238500"/>
            </a:xfrm>
            <a:prstGeom prst="triangle">
              <a:avLst>
                <a:gd fmla="val 50000" name="adj"/>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1"/>
            <p:cNvSpPr/>
            <p:nvPr/>
          </p:nvSpPr>
          <p:spPr>
            <a:xfrm>
              <a:off x="1273246" y="1062516"/>
              <a:ext cx="1509000" cy="983400"/>
            </a:xfrm>
            <a:prstGeom prst="rect">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1"/>
            <p:cNvSpPr/>
            <p:nvPr/>
          </p:nvSpPr>
          <p:spPr>
            <a:xfrm rot="10800000">
              <a:off x="1889925" y="1943164"/>
              <a:ext cx="275700" cy="2385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9" name="Google Shape;6789;p61"/>
          <p:cNvSpPr txBox="1"/>
          <p:nvPr>
            <p:ph idx="4294967295" type="subTitle"/>
          </p:nvPr>
        </p:nvSpPr>
        <p:spPr>
          <a:xfrm>
            <a:off x="4666797" y="1419679"/>
            <a:ext cx="1690800" cy="951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solidFill>
                  <a:schemeClr val="dk1"/>
                </a:solidFill>
              </a:rPr>
              <a:t>Jupiter</a:t>
            </a:r>
            <a:r>
              <a:rPr lang="en">
                <a:solidFill>
                  <a:schemeClr val="dk1"/>
                </a:solidFill>
              </a:rPr>
              <a:t> is the closest planet to the Sun</a:t>
            </a:r>
            <a:endParaRPr sz="1500"/>
          </a:p>
        </p:txBody>
      </p:sp>
      <p:grpSp>
        <p:nvGrpSpPr>
          <p:cNvPr id="6790" name="Google Shape;6790;p61"/>
          <p:cNvGrpSpPr/>
          <p:nvPr/>
        </p:nvGrpSpPr>
        <p:grpSpPr>
          <a:xfrm rot="10800000">
            <a:off x="2830379" y="3194576"/>
            <a:ext cx="1645565" cy="1243562"/>
            <a:chOff x="1273246" y="1062516"/>
            <a:chExt cx="1509000" cy="1140360"/>
          </a:xfrm>
        </p:grpSpPr>
        <p:sp>
          <p:nvSpPr>
            <p:cNvPr id="6791" name="Google Shape;6791;p61"/>
            <p:cNvSpPr/>
            <p:nvPr/>
          </p:nvSpPr>
          <p:spPr>
            <a:xfrm rot="10800000">
              <a:off x="1889925" y="1964376"/>
              <a:ext cx="275700" cy="238500"/>
            </a:xfrm>
            <a:prstGeom prst="triangle">
              <a:avLst>
                <a:gd fmla="val 50000" name="adj"/>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1"/>
            <p:cNvSpPr/>
            <p:nvPr/>
          </p:nvSpPr>
          <p:spPr>
            <a:xfrm>
              <a:off x="1273246" y="1062516"/>
              <a:ext cx="1509000" cy="983400"/>
            </a:xfrm>
            <a:prstGeom prst="rect">
              <a:avLst/>
            </a:pr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1"/>
            <p:cNvSpPr/>
            <p:nvPr/>
          </p:nvSpPr>
          <p:spPr>
            <a:xfrm rot="10800000">
              <a:off x="1889925" y="1943164"/>
              <a:ext cx="275700" cy="2385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4" name="Google Shape;6794;p61"/>
          <p:cNvSpPr txBox="1"/>
          <p:nvPr>
            <p:ph idx="4294967295" type="subTitle"/>
          </p:nvPr>
        </p:nvSpPr>
        <p:spPr>
          <a:xfrm>
            <a:off x="2803159" y="3450391"/>
            <a:ext cx="1690800" cy="951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solidFill>
                  <a:schemeClr val="dk1"/>
                </a:solidFill>
              </a:rPr>
              <a:t>Venus is the second planet from the Sun</a:t>
            </a:r>
            <a:endParaRPr sz="1500"/>
          </a:p>
        </p:txBody>
      </p:sp>
      <p:sp>
        <p:nvSpPr>
          <p:cNvPr id="6795" name="Google Shape;6795;p61"/>
          <p:cNvSpPr txBox="1"/>
          <p:nvPr>
            <p:ph idx="4294967295" type="subTitle"/>
          </p:nvPr>
        </p:nvSpPr>
        <p:spPr>
          <a:xfrm>
            <a:off x="6535047" y="3450391"/>
            <a:ext cx="1690800" cy="9513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a:solidFill>
                  <a:schemeClr val="dk1"/>
                </a:solidFill>
              </a:rPr>
              <a:t>Yes, this is the ringed one. It’s a gas giant</a:t>
            </a:r>
            <a:endParaRPr sz="1500"/>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799" name="Shape 6799"/>
        <p:cNvGrpSpPr/>
        <p:nvPr/>
      </p:nvGrpSpPr>
      <p:grpSpPr>
        <a:xfrm>
          <a:off x="0" y="0"/>
          <a:ext cx="0" cy="0"/>
          <a:chOff x="0" y="0"/>
          <a:chExt cx="0" cy="0"/>
        </a:xfrm>
      </p:grpSpPr>
      <p:grpSp>
        <p:nvGrpSpPr>
          <p:cNvPr id="6800" name="Google Shape;6800;p62"/>
          <p:cNvGrpSpPr/>
          <p:nvPr/>
        </p:nvGrpSpPr>
        <p:grpSpPr>
          <a:xfrm flipH="1" rot="10800000">
            <a:off x="2806646" y="1892013"/>
            <a:ext cx="6226963" cy="2559235"/>
            <a:chOff x="2763690" y="2386177"/>
            <a:chExt cx="6238192" cy="2559235"/>
          </a:xfrm>
        </p:grpSpPr>
        <p:grpSp>
          <p:nvGrpSpPr>
            <p:cNvPr id="6801" name="Google Shape;6801;p62"/>
            <p:cNvGrpSpPr/>
            <p:nvPr/>
          </p:nvGrpSpPr>
          <p:grpSpPr>
            <a:xfrm flipH="1">
              <a:off x="6376484" y="4270250"/>
              <a:ext cx="2379528" cy="675152"/>
              <a:chOff x="-2317243" y="2633326"/>
              <a:chExt cx="1878822" cy="532245"/>
            </a:xfrm>
          </p:grpSpPr>
          <p:sp>
            <p:nvSpPr>
              <p:cNvPr id="6802" name="Google Shape;6802;p62"/>
              <p:cNvSpPr/>
              <p:nvPr/>
            </p:nvSpPr>
            <p:spPr>
              <a:xfrm>
                <a:off x="-1729758" y="2804931"/>
                <a:ext cx="22341" cy="22341"/>
              </a:xfrm>
              <a:custGeom>
                <a:rect b="b" l="l" r="r" t="t"/>
                <a:pathLst>
                  <a:path extrusionOk="0" h="91" w="91">
                    <a:moveTo>
                      <a:pt x="46" y="1"/>
                    </a:moveTo>
                    <a:cubicBezTo>
                      <a:pt x="22" y="1"/>
                      <a:pt x="0" y="24"/>
                      <a:pt x="0" y="46"/>
                    </a:cubicBezTo>
                    <a:cubicBezTo>
                      <a:pt x="0" y="69"/>
                      <a:pt x="22" y="91"/>
                      <a:pt x="46" y="91"/>
                    </a:cubicBezTo>
                    <a:cubicBezTo>
                      <a:pt x="91" y="91"/>
                      <a:pt x="91" y="69"/>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2"/>
              <p:cNvSpPr/>
              <p:nvPr/>
            </p:nvSpPr>
            <p:spPr>
              <a:xfrm>
                <a:off x="-1729758" y="2888401"/>
                <a:ext cx="22341" cy="22341"/>
              </a:xfrm>
              <a:custGeom>
                <a:rect b="b" l="l" r="r" t="t"/>
                <a:pathLst>
                  <a:path extrusionOk="0" h="91" w="91">
                    <a:moveTo>
                      <a:pt x="46" y="0"/>
                    </a:moveTo>
                    <a:cubicBezTo>
                      <a:pt x="22" y="0"/>
                      <a:pt x="0" y="22"/>
                      <a:pt x="0" y="45"/>
                    </a:cubicBezTo>
                    <a:cubicBezTo>
                      <a:pt x="0" y="67"/>
                      <a:pt x="22" y="90"/>
                      <a:pt x="46" y="90"/>
                    </a:cubicBezTo>
                    <a:cubicBezTo>
                      <a:pt x="91" y="90"/>
                      <a:pt x="91" y="67"/>
                      <a:pt x="91" y="45"/>
                    </a:cubicBezTo>
                    <a:cubicBezTo>
                      <a:pt x="91" y="22"/>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2"/>
              <p:cNvSpPr/>
              <p:nvPr/>
            </p:nvSpPr>
            <p:spPr>
              <a:xfrm>
                <a:off x="-1729758" y="2971134"/>
                <a:ext cx="22341" cy="22586"/>
              </a:xfrm>
              <a:custGeom>
                <a:rect b="b" l="l" r="r" t="t"/>
                <a:pathLst>
                  <a:path extrusionOk="0" h="92" w="91">
                    <a:moveTo>
                      <a:pt x="46" y="1"/>
                    </a:moveTo>
                    <a:cubicBezTo>
                      <a:pt x="22" y="1"/>
                      <a:pt x="0" y="24"/>
                      <a:pt x="0" y="46"/>
                    </a:cubicBezTo>
                    <a:cubicBezTo>
                      <a:pt x="0" y="70"/>
                      <a:pt x="22" y="91"/>
                      <a:pt x="46" y="91"/>
                    </a:cubicBezTo>
                    <a:cubicBezTo>
                      <a:pt x="91" y="91"/>
                      <a:pt x="91" y="70"/>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2"/>
              <p:cNvSpPr/>
              <p:nvPr/>
            </p:nvSpPr>
            <p:spPr>
              <a:xfrm>
                <a:off x="-1729758" y="3060005"/>
                <a:ext cx="22341" cy="22341"/>
              </a:xfrm>
              <a:custGeom>
                <a:rect b="b" l="l" r="r" t="t"/>
                <a:pathLst>
                  <a:path extrusionOk="0" h="91" w="91">
                    <a:moveTo>
                      <a:pt x="46" y="0"/>
                    </a:moveTo>
                    <a:cubicBezTo>
                      <a:pt x="22" y="0"/>
                      <a:pt x="0" y="0"/>
                      <a:pt x="0" y="45"/>
                    </a:cubicBezTo>
                    <a:cubicBezTo>
                      <a:pt x="0" y="69"/>
                      <a:pt x="22" y="90"/>
                      <a:pt x="46" y="90"/>
                    </a:cubicBezTo>
                    <a:cubicBezTo>
                      <a:pt x="91" y="90"/>
                      <a:pt x="91" y="69"/>
                      <a:pt x="91" y="45"/>
                    </a:cubicBezTo>
                    <a:cubicBezTo>
                      <a:pt x="91" y="0"/>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2"/>
              <p:cNvSpPr/>
              <p:nvPr/>
            </p:nvSpPr>
            <p:spPr>
              <a:xfrm>
                <a:off x="-1729758" y="3143230"/>
                <a:ext cx="22341" cy="22341"/>
              </a:xfrm>
              <a:custGeom>
                <a:rect b="b" l="l" r="r" t="t"/>
                <a:pathLst>
                  <a:path extrusionOk="0" h="91" w="91">
                    <a:moveTo>
                      <a:pt x="46" y="1"/>
                    </a:moveTo>
                    <a:cubicBezTo>
                      <a:pt x="22" y="1"/>
                      <a:pt x="0" y="22"/>
                      <a:pt x="0" y="46"/>
                    </a:cubicBezTo>
                    <a:cubicBezTo>
                      <a:pt x="0" y="67"/>
                      <a:pt x="22" y="91"/>
                      <a:pt x="46" y="91"/>
                    </a:cubicBezTo>
                    <a:cubicBezTo>
                      <a:pt x="91" y="91"/>
                      <a:pt x="91" y="67"/>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2"/>
              <p:cNvSpPr/>
              <p:nvPr/>
            </p:nvSpPr>
            <p:spPr>
              <a:xfrm>
                <a:off x="-1641132" y="2804931"/>
                <a:ext cx="22341" cy="22341"/>
              </a:xfrm>
              <a:custGeom>
                <a:rect b="b" l="l" r="r" t="t"/>
                <a:pathLst>
                  <a:path extrusionOk="0" h="91" w="91">
                    <a:moveTo>
                      <a:pt x="46" y="1"/>
                    </a:moveTo>
                    <a:cubicBezTo>
                      <a:pt x="22" y="1"/>
                      <a:pt x="1" y="24"/>
                      <a:pt x="1" y="46"/>
                    </a:cubicBezTo>
                    <a:cubicBezTo>
                      <a:pt x="1" y="69"/>
                      <a:pt x="22" y="91"/>
                      <a:pt x="46" y="91"/>
                    </a:cubicBezTo>
                    <a:cubicBezTo>
                      <a:pt x="67" y="91"/>
                      <a:pt x="91" y="69"/>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2"/>
              <p:cNvSpPr/>
              <p:nvPr/>
            </p:nvSpPr>
            <p:spPr>
              <a:xfrm>
                <a:off x="-1641132" y="2888401"/>
                <a:ext cx="22341" cy="22341"/>
              </a:xfrm>
              <a:custGeom>
                <a:rect b="b" l="l" r="r" t="t"/>
                <a:pathLst>
                  <a:path extrusionOk="0" h="91" w="91">
                    <a:moveTo>
                      <a:pt x="46" y="0"/>
                    </a:moveTo>
                    <a:cubicBezTo>
                      <a:pt x="22" y="0"/>
                      <a:pt x="1" y="22"/>
                      <a:pt x="1" y="45"/>
                    </a:cubicBezTo>
                    <a:cubicBezTo>
                      <a:pt x="1" y="67"/>
                      <a:pt x="22" y="90"/>
                      <a:pt x="46" y="90"/>
                    </a:cubicBezTo>
                    <a:cubicBezTo>
                      <a:pt x="67" y="90"/>
                      <a:pt x="91" y="67"/>
                      <a:pt x="91" y="45"/>
                    </a:cubicBezTo>
                    <a:cubicBezTo>
                      <a:pt x="91" y="22"/>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2"/>
              <p:cNvSpPr/>
              <p:nvPr/>
            </p:nvSpPr>
            <p:spPr>
              <a:xfrm>
                <a:off x="-1641132" y="2971134"/>
                <a:ext cx="22341" cy="22586"/>
              </a:xfrm>
              <a:custGeom>
                <a:rect b="b" l="l" r="r" t="t"/>
                <a:pathLst>
                  <a:path extrusionOk="0" h="92" w="91">
                    <a:moveTo>
                      <a:pt x="46" y="1"/>
                    </a:moveTo>
                    <a:cubicBezTo>
                      <a:pt x="22" y="1"/>
                      <a:pt x="1" y="24"/>
                      <a:pt x="1" y="46"/>
                    </a:cubicBezTo>
                    <a:cubicBezTo>
                      <a:pt x="1" y="70"/>
                      <a:pt x="22" y="91"/>
                      <a:pt x="46" y="91"/>
                    </a:cubicBezTo>
                    <a:cubicBezTo>
                      <a:pt x="67" y="91"/>
                      <a:pt x="91" y="70"/>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2"/>
              <p:cNvSpPr/>
              <p:nvPr/>
            </p:nvSpPr>
            <p:spPr>
              <a:xfrm>
                <a:off x="-1641132" y="3060005"/>
                <a:ext cx="22341" cy="22341"/>
              </a:xfrm>
              <a:custGeom>
                <a:rect b="b" l="l" r="r" t="t"/>
                <a:pathLst>
                  <a:path extrusionOk="0" h="91" w="91">
                    <a:moveTo>
                      <a:pt x="46" y="0"/>
                    </a:moveTo>
                    <a:cubicBezTo>
                      <a:pt x="22" y="0"/>
                      <a:pt x="1" y="0"/>
                      <a:pt x="1" y="45"/>
                    </a:cubicBezTo>
                    <a:cubicBezTo>
                      <a:pt x="1" y="69"/>
                      <a:pt x="22" y="90"/>
                      <a:pt x="46" y="90"/>
                    </a:cubicBezTo>
                    <a:cubicBezTo>
                      <a:pt x="67" y="90"/>
                      <a:pt x="91" y="69"/>
                      <a:pt x="91" y="45"/>
                    </a:cubicBezTo>
                    <a:cubicBezTo>
                      <a:pt x="91" y="0"/>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2"/>
              <p:cNvSpPr/>
              <p:nvPr/>
            </p:nvSpPr>
            <p:spPr>
              <a:xfrm>
                <a:off x="-1641132" y="3143230"/>
                <a:ext cx="22341" cy="22341"/>
              </a:xfrm>
              <a:custGeom>
                <a:rect b="b" l="l" r="r" t="t"/>
                <a:pathLst>
                  <a:path extrusionOk="0" h="91" w="91">
                    <a:moveTo>
                      <a:pt x="46" y="1"/>
                    </a:moveTo>
                    <a:cubicBezTo>
                      <a:pt x="22" y="1"/>
                      <a:pt x="1" y="22"/>
                      <a:pt x="1" y="46"/>
                    </a:cubicBezTo>
                    <a:cubicBezTo>
                      <a:pt x="1" y="67"/>
                      <a:pt x="22" y="91"/>
                      <a:pt x="46" y="91"/>
                    </a:cubicBezTo>
                    <a:cubicBezTo>
                      <a:pt x="67" y="91"/>
                      <a:pt x="91" y="67"/>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2"/>
              <p:cNvSpPr/>
              <p:nvPr/>
            </p:nvSpPr>
            <p:spPr>
              <a:xfrm>
                <a:off x="-1558152" y="2804931"/>
                <a:ext cx="22341" cy="22341"/>
              </a:xfrm>
              <a:custGeom>
                <a:rect b="b" l="l" r="r" t="t"/>
                <a:pathLst>
                  <a:path extrusionOk="0" h="91" w="91">
                    <a:moveTo>
                      <a:pt x="45" y="1"/>
                    </a:moveTo>
                    <a:cubicBezTo>
                      <a:pt x="24" y="1"/>
                      <a:pt x="0" y="24"/>
                      <a:pt x="0" y="46"/>
                    </a:cubicBezTo>
                    <a:cubicBezTo>
                      <a:pt x="0" y="69"/>
                      <a:pt x="24" y="91"/>
                      <a:pt x="45" y="91"/>
                    </a:cubicBezTo>
                    <a:cubicBezTo>
                      <a:pt x="69" y="91"/>
                      <a:pt x="91" y="69"/>
                      <a:pt x="91" y="46"/>
                    </a:cubicBezTo>
                    <a:cubicBezTo>
                      <a:pt x="91"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2"/>
              <p:cNvSpPr/>
              <p:nvPr/>
            </p:nvSpPr>
            <p:spPr>
              <a:xfrm>
                <a:off x="-1558152" y="2888401"/>
                <a:ext cx="22341" cy="22341"/>
              </a:xfrm>
              <a:custGeom>
                <a:rect b="b" l="l" r="r" t="t"/>
                <a:pathLst>
                  <a:path extrusionOk="0" h="91" w="91">
                    <a:moveTo>
                      <a:pt x="45" y="0"/>
                    </a:moveTo>
                    <a:cubicBezTo>
                      <a:pt x="24" y="0"/>
                      <a:pt x="0" y="22"/>
                      <a:pt x="0" y="45"/>
                    </a:cubicBezTo>
                    <a:cubicBezTo>
                      <a:pt x="0" y="67"/>
                      <a:pt x="24" y="90"/>
                      <a:pt x="45" y="90"/>
                    </a:cubicBezTo>
                    <a:cubicBezTo>
                      <a:pt x="69" y="90"/>
                      <a:pt x="91" y="67"/>
                      <a:pt x="91" y="45"/>
                    </a:cubicBezTo>
                    <a:cubicBezTo>
                      <a:pt x="91" y="22"/>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2"/>
              <p:cNvSpPr/>
              <p:nvPr/>
            </p:nvSpPr>
            <p:spPr>
              <a:xfrm>
                <a:off x="-1558152" y="2971134"/>
                <a:ext cx="22341" cy="22586"/>
              </a:xfrm>
              <a:custGeom>
                <a:rect b="b" l="l" r="r" t="t"/>
                <a:pathLst>
                  <a:path extrusionOk="0" h="92" w="91">
                    <a:moveTo>
                      <a:pt x="45" y="1"/>
                    </a:moveTo>
                    <a:cubicBezTo>
                      <a:pt x="24" y="1"/>
                      <a:pt x="0" y="24"/>
                      <a:pt x="0" y="46"/>
                    </a:cubicBezTo>
                    <a:cubicBezTo>
                      <a:pt x="0" y="70"/>
                      <a:pt x="24" y="91"/>
                      <a:pt x="45" y="91"/>
                    </a:cubicBezTo>
                    <a:cubicBezTo>
                      <a:pt x="69" y="91"/>
                      <a:pt x="91" y="70"/>
                      <a:pt x="91" y="46"/>
                    </a:cubicBezTo>
                    <a:cubicBezTo>
                      <a:pt x="91"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2"/>
              <p:cNvSpPr/>
              <p:nvPr/>
            </p:nvSpPr>
            <p:spPr>
              <a:xfrm>
                <a:off x="-1558152" y="3060005"/>
                <a:ext cx="22341" cy="22341"/>
              </a:xfrm>
              <a:custGeom>
                <a:rect b="b" l="l" r="r" t="t"/>
                <a:pathLst>
                  <a:path extrusionOk="0" h="91" w="91">
                    <a:moveTo>
                      <a:pt x="45" y="0"/>
                    </a:moveTo>
                    <a:cubicBezTo>
                      <a:pt x="24" y="0"/>
                      <a:pt x="0" y="0"/>
                      <a:pt x="0" y="45"/>
                    </a:cubicBezTo>
                    <a:cubicBezTo>
                      <a:pt x="0" y="69"/>
                      <a:pt x="24" y="90"/>
                      <a:pt x="45" y="90"/>
                    </a:cubicBezTo>
                    <a:cubicBezTo>
                      <a:pt x="69" y="90"/>
                      <a:pt x="91" y="69"/>
                      <a:pt x="91" y="45"/>
                    </a:cubicBezTo>
                    <a:cubicBezTo>
                      <a:pt x="91" y="0"/>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2"/>
              <p:cNvSpPr/>
              <p:nvPr/>
            </p:nvSpPr>
            <p:spPr>
              <a:xfrm>
                <a:off x="-1558152" y="3143230"/>
                <a:ext cx="22341" cy="22341"/>
              </a:xfrm>
              <a:custGeom>
                <a:rect b="b" l="l" r="r" t="t"/>
                <a:pathLst>
                  <a:path extrusionOk="0" h="91" w="91">
                    <a:moveTo>
                      <a:pt x="45" y="1"/>
                    </a:moveTo>
                    <a:cubicBezTo>
                      <a:pt x="24" y="1"/>
                      <a:pt x="0" y="22"/>
                      <a:pt x="0" y="46"/>
                    </a:cubicBezTo>
                    <a:cubicBezTo>
                      <a:pt x="0" y="67"/>
                      <a:pt x="24" y="91"/>
                      <a:pt x="45" y="91"/>
                    </a:cubicBezTo>
                    <a:cubicBezTo>
                      <a:pt x="69" y="91"/>
                      <a:pt x="91" y="67"/>
                      <a:pt x="91" y="46"/>
                    </a:cubicBezTo>
                    <a:cubicBezTo>
                      <a:pt x="91"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2"/>
              <p:cNvSpPr/>
              <p:nvPr/>
            </p:nvSpPr>
            <p:spPr>
              <a:xfrm>
                <a:off x="-1474927" y="2804931"/>
                <a:ext cx="22586" cy="22341"/>
              </a:xfrm>
              <a:custGeom>
                <a:rect b="b" l="l" r="r" t="t"/>
                <a:pathLst>
                  <a:path extrusionOk="0" h="91" w="92">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2"/>
              <p:cNvSpPr/>
              <p:nvPr/>
            </p:nvSpPr>
            <p:spPr>
              <a:xfrm>
                <a:off x="-1474927" y="2888401"/>
                <a:ext cx="22586" cy="22341"/>
              </a:xfrm>
              <a:custGeom>
                <a:rect b="b" l="l" r="r" t="t"/>
                <a:pathLst>
                  <a:path extrusionOk="0" h="91" w="92">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2"/>
              <p:cNvSpPr/>
              <p:nvPr/>
            </p:nvSpPr>
            <p:spPr>
              <a:xfrm>
                <a:off x="-1474927" y="2971134"/>
                <a:ext cx="22586" cy="22586"/>
              </a:xfrm>
              <a:custGeom>
                <a:rect b="b" l="l" r="r" t="t"/>
                <a:pathLst>
                  <a:path extrusionOk="0" h="92" w="92">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2"/>
              <p:cNvSpPr/>
              <p:nvPr/>
            </p:nvSpPr>
            <p:spPr>
              <a:xfrm>
                <a:off x="-1474927" y="3060005"/>
                <a:ext cx="22586" cy="22341"/>
              </a:xfrm>
              <a:custGeom>
                <a:rect b="b" l="l" r="r" t="t"/>
                <a:pathLst>
                  <a:path extrusionOk="0" h="91" w="92">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2"/>
              <p:cNvSpPr/>
              <p:nvPr/>
            </p:nvSpPr>
            <p:spPr>
              <a:xfrm>
                <a:off x="-1474927" y="3143230"/>
                <a:ext cx="22586" cy="22341"/>
              </a:xfrm>
              <a:custGeom>
                <a:rect b="b" l="l" r="r" t="t"/>
                <a:pathLst>
                  <a:path extrusionOk="0" h="91" w="92">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2"/>
              <p:cNvSpPr/>
              <p:nvPr/>
            </p:nvSpPr>
            <p:spPr>
              <a:xfrm>
                <a:off x="-1391948" y="2804931"/>
                <a:ext cx="22341" cy="22341"/>
              </a:xfrm>
              <a:custGeom>
                <a:rect b="b" l="l" r="r" t="t"/>
                <a:pathLst>
                  <a:path extrusionOk="0" h="91" w="91">
                    <a:moveTo>
                      <a:pt x="46" y="1"/>
                    </a:moveTo>
                    <a:cubicBezTo>
                      <a:pt x="24" y="1"/>
                      <a:pt x="1" y="24"/>
                      <a:pt x="1" y="46"/>
                    </a:cubicBezTo>
                    <a:cubicBezTo>
                      <a:pt x="1" y="69"/>
                      <a:pt x="24" y="91"/>
                      <a:pt x="46" y="91"/>
                    </a:cubicBezTo>
                    <a:cubicBezTo>
                      <a:pt x="91" y="91"/>
                      <a:pt x="91" y="69"/>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2"/>
              <p:cNvSpPr/>
              <p:nvPr/>
            </p:nvSpPr>
            <p:spPr>
              <a:xfrm>
                <a:off x="-1391948" y="2888401"/>
                <a:ext cx="22341" cy="22341"/>
              </a:xfrm>
              <a:custGeom>
                <a:rect b="b" l="l" r="r" t="t"/>
                <a:pathLst>
                  <a:path extrusionOk="0" h="91" w="91">
                    <a:moveTo>
                      <a:pt x="46" y="0"/>
                    </a:moveTo>
                    <a:cubicBezTo>
                      <a:pt x="24" y="0"/>
                      <a:pt x="1" y="22"/>
                      <a:pt x="1" y="45"/>
                    </a:cubicBezTo>
                    <a:cubicBezTo>
                      <a:pt x="1" y="67"/>
                      <a:pt x="24" y="90"/>
                      <a:pt x="46" y="90"/>
                    </a:cubicBezTo>
                    <a:cubicBezTo>
                      <a:pt x="91" y="90"/>
                      <a:pt x="91" y="67"/>
                      <a:pt x="91" y="45"/>
                    </a:cubicBezTo>
                    <a:cubicBezTo>
                      <a:pt x="91" y="22"/>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2"/>
              <p:cNvSpPr/>
              <p:nvPr/>
            </p:nvSpPr>
            <p:spPr>
              <a:xfrm>
                <a:off x="-1391948" y="2971134"/>
                <a:ext cx="22341" cy="22586"/>
              </a:xfrm>
              <a:custGeom>
                <a:rect b="b" l="l" r="r" t="t"/>
                <a:pathLst>
                  <a:path extrusionOk="0" h="92" w="91">
                    <a:moveTo>
                      <a:pt x="46" y="1"/>
                    </a:moveTo>
                    <a:cubicBezTo>
                      <a:pt x="24" y="1"/>
                      <a:pt x="1" y="24"/>
                      <a:pt x="1" y="46"/>
                    </a:cubicBezTo>
                    <a:cubicBezTo>
                      <a:pt x="1" y="70"/>
                      <a:pt x="24" y="91"/>
                      <a:pt x="46" y="91"/>
                    </a:cubicBezTo>
                    <a:cubicBezTo>
                      <a:pt x="91" y="91"/>
                      <a:pt x="91" y="70"/>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2"/>
              <p:cNvSpPr/>
              <p:nvPr/>
            </p:nvSpPr>
            <p:spPr>
              <a:xfrm>
                <a:off x="-1391948" y="3060005"/>
                <a:ext cx="22341" cy="22341"/>
              </a:xfrm>
              <a:custGeom>
                <a:rect b="b" l="l" r="r" t="t"/>
                <a:pathLst>
                  <a:path extrusionOk="0" h="91" w="91">
                    <a:moveTo>
                      <a:pt x="46" y="0"/>
                    </a:moveTo>
                    <a:cubicBezTo>
                      <a:pt x="24" y="0"/>
                      <a:pt x="1" y="0"/>
                      <a:pt x="1" y="45"/>
                    </a:cubicBezTo>
                    <a:cubicBezTo>
                      <a:pt x="1" y="69"/>
                      <a:pt x="24" y="90"/>
                      <a:pt x="46" y="90"/>
                    </a:cubicBezTo>
                    <a:cubicBezTo>
                      <a:pt x="91" y="90"/>
                      <a:pt x="91" y="69"/>
                      <a:pt x="91" y="45"/>
                    </a:cubicBezTo>
                    <a:cubicBezTo>
                      <a:pt x="91" y="0"/>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2"/>
              <p:cNvSpPr/>
              <p:nvPr/>
            </p:nvSpPr>
            <p:spPr>
              <a:xfrm>
                <a:off x="-1391948" y="3143230"/>
                <a:ext cx="22341" cy="22341"/>
              </a:xfrm>
              <a:custGeom>
                <a:rect b="b" l="l" r="r" t="t"/>
                <a:pathLst>
                  <a:path extrusionOk="0" h="91" w="91">
                    <a:moveTo>
                      <a:pt x="46" y="1"/>
                    </a:moveTo>
                    <a:cubicBezTo>
                      <a:pt x="24" y="1"/>
                      <a:pt x="1" y="22"/>
                      <a:pt x="1" y="46"/>
                    </a:cubicBezTo>
                    <a:cubicBezTo>
                      <a:pt x="1" y="67"/>
                      <a:pt x="24" y="91"/>
                      <a:pt x="46" y="91"/>
                    </a:cubicBezTo>
                    <a:cubicBezTo>
                      <a:pt x="91" y="91"/>
                      <a:pt x="91" y="67"/>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2"/>
              <p:cNvSpPr/>
              <p:nvPr/>
            </p:nvSpPr>
            <p:spPr>
              <a:xfrm>
                <a:off x="-1303322"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2"/>
              <p:cNvSpPr/>
              <p:nvPr/>
            </p:nvSpPr>
            <p:spPr>
              <a:xfrm>
                <a:off x="-1303322"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2"/>
              <p:cNvSpPr/>
              <p:nvPr/>
            </p:nvSpPr>
            <p:spPr>
              <a:xfrm>
                <a:off x="-1303322"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2"/>
              <p:cNvSpPr/>
              <p:nvPr/>
            </p:nvSpPr>
            <p:spPr>
              <a:xfrm>
                <a:off x="-1303322"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2"/>
              <p:cNvSpPr/>
              <p:nvPr/>
            </p:nvSpPr>
            <p:spPr>
              <a:xfrm>
                <a:off x="-1303322"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2"/>
              <p:cNvSpPr/>
              <p:nvPr/>
            </p:nvSpPr>
            <p:spPr>
              <a:xfrm>
                <a:off x="-1219852" y="2804931"/>
                <a:ext cx="22341" cy="22341"/>
              </a:xfrm>
              <a:custGeom>
                <a:rect b="b" l="l" r="r" t="t"/>
                <a:pathLst>
                  <a:path extrusionOk="0" h="91" w="91">
                    <a:moveTo>
                      <a:pt x="45" y="1"/>
                    </a:moveTo>
                    <a:cubicBezTo>
                      <a:pt x="22" y="1"/>
                      <a:pt x="0" y="24"/>
                      <a:pt x="0" y="46"/>
                    </a:cubicBezTo>
                    <a:cubicBezTo>
                      <a:pt x="0" y="69"/>
                      <a:pt x="22" y="91"/>
                      <a:pt x="45" y="91"/>
                    </a:cubicBezTo>
                    <a:cubicBezTo>
                      <a:pt x="67" y="91"/>
                      <a:pt x="91" y="69"/>
                      <a:pt x="91" y="46"/>
                    </a:cubicBezTo>
                    <a:cubicBezTo>
                      <a:pt x="91"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2"/>
              <p:cNvSpPr/>
              <p:nvPr/>
            </p:nvSpPr>
            <p:spPr>
              <a:xfrm>
                <a:off x="-1219852" y="2888401"/>
                <a:ext cx="22341" cy="22341"/>
              </a:xfrm>
              <a:custGeom>
                <a:rect b="b" l="l" r="r" t="t"/>
                <a:pathLst>
                  <a:path extrusionOk="0" h="91" w="91">
                    <a:moveTo>
                      <a:pt x="45" y="0"/>
                    </a:moveTo>
                    <a:cubicBezTo>
                      <a:pt x="22" y="0"/>
                      <a:pt x="0" y="22"/>
                      <a:pt x="0" y="45"/>
                    </a:cubicBezTo>
                    <a:cubicBezTo>
                      <a:pt x="0" y="67"/>
                      <a:pt x="22" y="90"/>
                      <a:pt x="45" y="90"/>
                    </a:cubicBezTo>
                    <a:cubicBezTo>
                      <a:pt x="67" y="90"/>
                      <a:pt x="91" y="67"/>
                      <a:pt x="91" y="45"/>
                    </a:cubicBezTo>
                    <a:cubicBezTo>
                      <a:pt x="91" y="22"/>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2"/>
              <p:cNvSpPr/>
              <p:nvPr/>
            </p:nvSpPr>
            <p:spPr>
              <a:xfrm>
                <a:off x="-1219852" y="2971134"/>
                <a:ext cx="22341" cy="22586"/>
              </a:xfrm>
              <a:custGeom>
                <a:rect b="b" l="l" r="r" t="t"/>
                <a:pathLst>
                  <a:path extrusionOk="0" h="92" w="91">
                    <a:moveTo>
                      <a:pt x="45" y="1"/>
                    </a:moveTo>
                    <a:cubicBezTo>
                      <a:pt x="22" y="1"/>
                      <a:pt x="0" y="24"/>
                      <a:pt x="0" y="46"/>
                    </a:cubicBezTo>
                    <a:cubicBezTo>
                      <a:pt x="0" y="70"/>
                      <a:pt x="22" y="91"/>
                      <a:pt x="45" y="91"/>
                    </a:cubicBezTo>
                    <a:cubicBezTo>
                      <a:pt x="67" y="91"/>
                      <a:pt x="91" y="70"/>
                      <a:pt x="91" y="46"/>
                    </a:cubicBezTo>
                    <a:cubicBezTo>
                      <a:pt x="91"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2"/>
              <p:cNvSpPr/>
              <p:nvPr/>
            </p:nvSpPr>
            <p:spPr>
              <a:xfrm>
                <a:off x="-1219852" y="3060005"/>
                <a:ext cx="22341" cy="22341"/>
              </a:xfrm>
              <a:custGeom>
                <a:rect b="b" l="l" r="r" t="t"/>
                <a:pathLst>
                  <a:path extrusionOk="0" h="91" w="91">
                    <a:moveTo>
                      <a:pt x="45" y="0"/>
                    </a:moveTo>
                    <a:cubicBezTo>
                      <a:pt x="22" y="0"/>
                      <a:pt x="0" y="0"/>
                      <a:pt x="0" y="45"/>
                    </a:cubicBezTo>
                    <a:cubicBezTo>
                      <a:pt x="0" y="69"/>
                      <a:pt x="22" y="90"/>
                      <a:pt x="45" y="90"/>
                    </a:cubicBezTo>
                    <a:cubicBezTo>
                      <a:pt x="67" y="90"/>
                      <a:pt x="91" y="69"/>
                      <a:pt x="91" y="45"/>
                    </a:cubicBezTo>
                    <a:cubicBezTo>
                      <a:pt x="91" y="0"/>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2"/>
              <p:cNvSpPr/>
              <p:nvPr/>
            </p:nvSpPr>
            <p:spPr>
              <a:xfrm>
                <a:off x="-1219852" y="3143230"/>
                <a:ext cx="22341" cy="22341"/>
              </a:xfrm>
              <a:custGeom>
                <a:rect b="b" l="l" r="r" t="t"/>
                <a:pathLst>
                  <a:path extrusionOk="0" h="91" w="91">
                    <a:moveTo>
                      <a:pt x="45" y="1"/>
                    </a:moveTo>
                    <a:cubicBezTo>
                      <a:pt x="22" y="1"/>
                      <a:pt x="0" y="22"/>
                      <a:pt x="0" y="46"/>
                    </a:cubicBezTo>
                    <a:cubicBezTo>
                      <a:pt x="0" y="67"/>
                      <a:pt x="22" y="91"/>
                      <a:pt x="45" y="91"/>
                    </a:cubicBezTo>
                    <a:cubicBezTo>
                      <a:pt x="67" y="91"/>
                      <a:pt x="91" y="67"/>
                      <a:pt x="91" y="46"/>
                    </a:cubicBezTo>
                    <a:cubicBezTo>
                      <a:pt x="91"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2"/>
              <p:cNvSpPr/>
              <p:nvPr/>
            </p:nvSpPr>
            <p:spPr>
              <a:xfrm>
                <a:off x="-1137118" y="2804931"/>
                <a:ext cx="22586" cy="22341"/>
              </a:xfrm>
              <a:custGeom>
                <a:rect b="b" l="l" r="r" t="t"/>
                <a:pathLst>
                  <a:path extrusionOk="0" h="91" w="92">
                    <a:moveTo>
                      <a:pt x="46" y="1"/>
                    </a:moveTo>
                    <a:cubicBezTo>
                      <a:pt x="24" y="1"/>
                      <a:pt x="1" y="24"/>
                      <a:pt x="1" y="46"/>
                    </a:cubicBezTo>
                    <a:cubicBezTo>
                      <a:pt x="1" y="69"/>
                      <a:pt x="24" y="91"/>
                      <a:pt x="46" y="91"/>
                    </a:cubicBezTo>
                    <a:cubicBezTo>
                      <a:pt x="70" y="91"/>
                      <a:pt x="91" y="69"/>
                      <a:pt x="91" y="46"/>
                    </a:cubicBezTo>
                    <a:cubicBezTo>
                      <a:pt x="91" y="24"/>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2"/>
              <p:cNvSpPr/>
              <p:nvPr/>
            </p:nvSpPr>
            <p:spPr>
              <a:xfrm>
                <a:off x="-1137118" y="2888401"/>
                <a:ext cx="22586" cy="22341"/>
              </a:xfrm>
              <a:custGeom>
                <a:rect b="b" l="l" r="r" t="t"/>
                <a:pathLst>
                  <a:path extrusionOk="0" h="91" w="92">
                    <a:moveTo>
                      <a:pt x="46" y="0"/>
                    </a:moveTo>
                    <a:cubicBezTo>
                      <a:pt x="24" y="0"/>
                      <a:pt x="1" y="22"/>
                      <a:pt x="1" y="45"/>
                    </a:cubicBezTo>
                    <a:cubicBezTo>
                      <a:pt x="1" y="67"/>
                      <a:pt x="24" y="90"/>
                      <a:pt x="46" y="90"/>
                    </a:cubicBezTo>
                    <a:cubicBezTo>
                      <a:pt x="70" y="90"/>
                      <a:pt x="91" y="67"/>
                      <a:pt x="91" y="45"/>
                    </a:cubicBezTo>
                    <a:cubicBezTo>
                      <a:pt x="91" y="22"/>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2"/>
              <p:cNvSpPr/>
              <p:nvPr/>
            </p:nvSpPr>
            <p:spPr>
              <a:xfrm>
                <a:off x="-1137118" y="2971134"/>
                <a:ext cx="22586" cy="22586"/>
              </a:xfrm>
              <a:custGeom>
                <a:rect b="b" l="l" r="r" t="t"/>
                <a:pathLst>
                  <a:path extrusionOk="0" h="92" w="92">
                    <a:moveTo>
                      <a:pt x="46" y="1"/>
                    </a:moveTo>
                    <a:cubicBezTo>
                      <a:pt x="24" y="1"/>
                      <a:pt x="1" y="24"/>
                      <a:pt x="1" y="46"/>
                    </a:cubicBezTo>
                    <a:cubicBezTo>
                      <a:pt x="1" y="70"/>
                      <a:pt x="24" y="91"/>
                      <a:pt x="46" y="91"/>
                    </a:cubicBezTo>
                    <a:cubicBezTo>
                      <a:pt x="70" y="91"/>
                      <a:pt x="91" y="70"/>
                      <a:pt x="91" y="46"/>
                    </a:cubicBezTo>
                    <a:cubicBezTo>
                      <a:pt x="91" y="24"/>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2"/>
              <p:cNvSpPr/>
              <p:nvPr/>
            </p:nvSpPr>
            <p:spPr>
              <a:xfrm>
                <a:off x="-1137118" y="3060005"/>
                <a:ext cx="22586" cy="22341"/>
              </a:xfrm>
              <a:custGeom>
                <a:rect b="b" l="l" r="r" t="t"/>
                <a:pathLst>
                  <a:path extrusionOk="0" h="91" w="92">
                    <a:moveTo>
                      <a:pt x="46" y="0"/>
                    </a:moveTo>
                    <a:cubicBezTo>
                      <a:pt x="24" y="0"/>
                      <a:pt x="1" y="0"/>
                      <a:pt x="1" y="45"/>
                    </a:cubicBezTo>
                    <a:cubicBezTo>
                      <a:pt x="1" y="69"/>
                      <a:pt x="24" y="90"/>
                      <a:pt x="46" y="90"/>
                    </a:cubicBezTo>
                    <a:cubicBezTo>
                      <a:pt x="70" y="90"/>
                      <a:pt x="91" y="69"/>
                      <a:pt x="91" y="45"/>
                    </a:cubicBezTo>
                    <a:cubicBezTo>
                      <a:pt x="91" y="0"/>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2"/>
              <p:cNvSpPr/>
              <p:nvPr/>
            </p:nvSpPr>
            <p:spPr>
              <a:xfrm>
                <a:off x="-1137118" y="3143230"/>
                <a:ext cx="22586" cy="22341"/>
              </a:xfrm>
              <a:custGeom>
                <a:rect b="b" l="l" r="r" t="t"/>
                <a:pathLst>
                  <a:path extrusionOk="0" h="91" w="92">
                    <a:moveTo>
                      <a:pt x="46" y="1"/>
                    </a:moveTo>
                    <a:cubicBezTo>
                      <a:pt x="24" y="1"/>
                      <a:pt x="1" y="22"/>
                      <a:pt x="1" y="46"/>
                    </a:cubicBezTo>
                    <a:cubicBezTo>
                      <a:pt x="1" y="67"/>
                      <a:pt x="24" y="91"/>
                      <a:pt x="46" y="91"/>
                    </a:cubicBezTo>
                    <a:cubicBezTo>
                      <a:pt x="70" y="91"/>
                      <a:pt x="91" y="67"/>
                      <a:pt x="91" y="46"/>
                    </a:cubicBezTo>
                    <a:cubicBezTo>
                      <a:pt x="91" y="22"/>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2"/>
              <p:cNvSpPr/>
              <p:nvPr/>
            </p:nvSpPr>
            <p:spPr>
              <a:xfrm>
                <a:off x="-1048246" y="2804931"/>
                <a:ext cx="16940" cy="22341"/>
              </a:xfrm>
              <a:custGeom>
                <a:rect b="b" l="l" r="r" t="t"/>
                <a:pathLst>
                  <a:path extrusionOk="0" h="91" w="69">
                    <a:moveTo>
                      <a:pt x="24" y="1"/>
                    </a:moveTo>
                    <a:cubicBezTo>
                      <a:pt x="0" y="1"/>
                      <a:pt x="0" y="24"/>
                      <a:pt x="0" y="46"/>
                    </a:cubicBezTo>
                    <a:cubicBezTo>
                      <a:pt x="0" y="69"/>
                      <a:pt x="0" y="91"/>
                      <a:pt x="24" y="91"/>
                    </a:cubicBezTo>
                    <a:cubicBezTo>
                      <a:pt x="69" y="91"/>
                      <a:pt x="69" y="69"/>
                      <a:pt x="69" y="46"/>
                    </a:cubicBezTo>
                    <a:cubicBezTo>
                      <a:pt x="69" y="24"/>
                      <a:pt x="69"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2"/>
              <p:cNvSpPr/>
              <p:nvPr/>
            </p:nvSpPr>
            <p:spPr>
              <a:xfrm>
                <a:off x="-1048246" y="2888401"/>
                <a:ext cx="16940" cy="22341"/>
              </a:xfrm>
              <a:custGeom>
                <a:rect b="b" l="l" r="r" t="t"/>
                <a:pathLst>
                  <a:path extrusionOk="0" h="91" w="69">
                    <a:moveTo>
                      <a:pt x="24" y="0"/>
                    </a:moveTo>
                    <a:cubicBezTo>
                      <a:pt x="0" y="0"/>
                      <a:pt x="0" y="22"/>
                      <a:pt x="0" y="45"/>
                    </a:cubicBezTo>
                    <a:cubicBezTo>
                      <a:pt x="0" y="67"/>
                      <a:pt x="0" y="90"/>
                      <a:pt x="24" y="90"/>
                    </a:cubicBezTo>
                    <a:cubicBezTo>
                      <a:pt x="69" y="90"/>
                      <a:pt x="69" y="67"/>
                      <a:pt x="69" y="45"/>
                    </a:cubicBezTo>
                    <a:cubicBezTo>
                      <a:pt x="69" y="22"/>
                      <a:pt x="69"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2"/>
              <p:cNvSpPr/>
              <p:nvPr/>
            </p:nvSpPr>
            <p:spPr>
              <a:xfrm>
                <a:off x="-1048246" y="2971134"/>
                <a:ext cx="16940" cy="22586"/>
              </a:xfrm>
              <a:custGeom>
                <a:rect b="b" l="l" r="r" t="t"/>
                <a:pathLst>
                  <a:path extrusionOk="0" h="92" w="69">
                    <a:moveTo>
                      <a:pt x="24" y="1"/>
                    </a:moveTo>
                    <a:cubicBezTo>
                      <a:pt x="0" y="1"/>
                      <a:pt x="0" y="24"/>
                      <a:pt x="0" y="46"/>
                    </a:cubicBezTo>
                    <a:cubicBezTo>
                      <a:pt x="0" y="70"/>
                      <a:pt x="0" y="91"/>
                      <a:pt x="24" y="91"/>
                    </a:cubicBezTo>
                    <a:cubicBezTo>
                      <a:pt x="69" y="91"/>
                      <a:pt x="69" y="70"/>
                      <a:pt x="69" y="46"/>
                    </a:cubicBezTo>
                    <a:cubicBezTo>
                      <a:pt x="69" y="24"/>
                      <a:pt x="69"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2"/>
              <p:cNvSpPr/>
              <p:nvPr/>
            </p:nvSpPr>
            <p:spPr>
              <a:xfrm>
                <a:off x="-1048246" y="3060005"/>
                <a:ext cx="16940" cy="22341"/>
              </a:xfrm>
              <a:custGeom>
                <a:rect b="b" l="l" r="r" t="t"/>
                <a:pathLst>
                  <a:path extrusionOk="0" h="91" w="69">
                    <a:moveTo>
                      <a:pt x="24" y="0"/>
                    </a:moveTo>
                    <a:cubicBezTo>
                      <a:pt x="0" y="0"/>
                      <a:pt x="0" y="0"/>
                      <a:pt x="0" y="45"/>
                    </a:cubicBezTo>
                    <a:cubicBezTo>
                      <a:pt x="0" y="69"/>
                      <a:pt x="0" y="90"/>
                      <a:pt x="24" y="90"/>
                    </a:cubicBezTo>
                    <a:cubicBezTo>
                      <a:pt x="69" y="90"/>
                      <a:pt x="69" y="69"/>
                      <a:pt x="69" y="45"/>
                    </a:cubicBezTo>
                    <a:cubicBezTo>
                      <a:pt x="69" y="0"/>
                      <a:pt x="69"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2"/>
              <p:cNvSpPr/>
              <p:nvPr/>
            </p:nvSpPr>
            <p:spPr>
              <a:xfrm>
                <a:off x="-1048246" y="3143230"/>
                <a:ext cx="16940" cy="22341"/>
              </a:xfrm>
              <a:custGeom>
                <a:rect b="b" l="l" r="r" t="t"/>
                <a:pathLst>
                  <a:path extrusionOk="0" h="91" w="69">
                    <a:moveTo>
                      <a:pt x="24" y="1"/>
                    </a:moveTo>
                    <a:cubicBezTo>
                      <a:pt x="0" y="1"/>
                      <a:pt x="0" y="22"/>
                      <a:pt x="0" y="46"/>
                    </a:cubicBezTo>
                    <a:cubicBezTo>
                      <a:pt x="0" y="67"/>
                      <a:pt x="0" y="91"/>
                      <a:pt x="24" y="91"/>
                    </a:cubicBezTo>
                    <a:cubicBezTo>
                      <a:pt x="69" y="91"/>
                      <a:pt x="69" y="67"/>
                      <a:pt x="69" y="46"/>
                    </a:cubicBezTo>
                    <a:cubicBezTo>
                      <a:pt x="69" y="22"/>
                      <a:pt x="69"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2"/>
              <p:cNvSpPr/>
              <p:nvPr/>
            </p:nvSpPr>
            <p:spPr>
              <a:xfrm>
                <a:off x="-965021"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2"/>
              <p:cNvSpPr/>
              <p:nvPr/>
            </p:nvSpPr>
            <p:spPr>
              <a:xfrm>
                <a:off x="-965021"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2"/>
              <p:cNvSpPr/>
              <p:nvPr/>
            </p:nvSpPr>
            <p:spPr>
              <a:xfrm>
                <a:off x="-965021"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2"/>
              <p:cNvSpPr/>
              <p:nvPr/>
            </p:nvSpPr>
            <p:spPr>
              <a:xfrm>
                <a:off x="-965021"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2"/>
              <p:cNvSpPr/>
              <p:nvPr/>
            </p:nvSpPr>
            <p:spPr>
              <a:xfrm>
                <a:off x="-965021"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2"/>
              <p:cNvSpPr/>
              <p:nvPr/>
            </p:nvSpPr>
            <p:spPr>
              <a:xfrm>
                <a:off x="-882042" y="2804931"/>
                <a:ext cx="22341" cy="22341"/>
              </a:xfrm>
              <a:custGeom>
                <a:rect b="b" l="l" r="r" t="t"/>
                <a:pathLst>
                  <a:path extrusionOk="0" h="91" w="91">
                    <a:moveTo>
                      <a:pt x="46" y="1"/>
                    </a:moveTo>
                    <a:cubicBezTo>
                      <a:pt x="24" y="1"/>
                      <a:pt x="0" y="24"/>
                      <a:pt x="0" y="46"/>
                    </a:cubicBezTo>
                    <a:cubicBezTo>
                      <a:pt x="0" y="69"/>
                      <a:pt x="24" y="91"/>
                      <a:pt x="46" y="91"/>
                    </a:cubicBezTo>
                    <a:cubicBezTo>
                      <a:pt x="69" y="91"/>
                      <a:pt x="91" y="69"/>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2"/>
              <p:cNvSpPr/>
              <p:nvPr/>
            </p:nvSpPr>
            <p:spPr>
              <a:xfrm>
                <a:off x="-882042" y="2888401"/>
                <a:ext cx="22341" cy="22341"/>
              </a:xfrm>
              <a:custGeom>
                <a:rect b="b" l="l" r="r" t="t"/>
                <a:pathLst>
                  <a:path extrusionOk="0" h="91" w="91">
                    <a:moveTo>
                      <a:pt x="46" y="0"/>
                    </a:moveTo>
                    <a:cubicBezTo>
                      <a:pt x="24" y="0"/>
                      <a:pt x="0" y="22"/>
                      <a:pt x="0" y="45"/>
                    </a:cubicBezTo>
                    <a:cubicBezTo>
                      <a:pt x="0" y="67"/>
                      <a:pt x="24" y="90"/>
                      <a:pt x="46" y="90"/>
                    </a:cubicBezTo>
                    <a:cubicBezTo>
                      <a:pt x="69" y="90"/>
                      <a:pt x="91" y="67"/>
                      <a:pt x="91" y="45"/>
                    </a:cubicBezTo>
                    <a:cubicBezTo>
                      <a:pt x="91"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2"/>
              <p:cNvSpPr/>
              <p:nvPr/>
            </p:nvSpPr>
            <p:spPr>
              <a:xfrm>
                <a:off x="-882042" y="2971134"/>
                <a:ext cx="22341" cy="22586"/>
              </a:xfrm>
              <a:custGeom>
                <a:rect b="b" l="l" r="r" t="t"/>
                <a:pathLst>
                  <a:path extrusionOk="0" h="92" w="91">
                    <a:moveTo>
                      <a:pt x="46" y="1"/>
                    </a:moveTo>
                    <a:cubicBezTo>
                      <a:pt x="24" y="1"/>
                      <a:pt x="0" y="24"/>
                      <a:pt x="0" y="46"/>
                    </a:cubicBezTo>
                    <a:cubicBezTo>
                      <a:pt x="0" y="70"/>
                      <a:pt x="24" y="91"/>
                      <a:pt x="46" y="91"/>
                    </a:cubicBezTo>
                    <a:cubicBezTo>
                      <a:pt x="69" y="91"/>
                      <a:pt x="91" y="70"/>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2"/>
              <p:cNvSpPr/>
              <p:nvPr/>
            </p:nvSpPr>
            <p:spPr>
              <a:xfrm>
                <a:off x="-882042" y="3060005"/>
                <a:ext cx="22341" cy="22341"/>
              </a:xfrm>
              <a:custGeom>
                <a:rect b="b" l="l" r="r" t="t"/>
                <a:pathLst>
                  <a:path extrusionOk="0" h="91" w="91">
                    <a:moveTo>
                      <a:pt x="46" y="0"/>
                    </a:moveTo>
                    <a:cubicBezTo>
                      <a:pt x="24" y="0"/>
                      <a:pt x="0" y="0"/>
                      <a:pt x="0" y="45"/>
                    </a:cubicBezTo>
                    <a:cubicBezTo>
                      <a:pt x="0" y="69"/>
                      <a:pt x="24" y="90"/>
                      <a:pt x="46" y="90"/>
                    </a:cubicBezTo>
                    <a:cubicBezTo>
                      <a:pt x="69" y="90"/>
                      <a:pt x="91" y="69"/>
                      <a:pt x="91" y="45"/>
                    </a:cubicBezTo>
                    <a:cubicBezTo>
                      <a:pt x="91"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2"/>
              <p:cNvSpPr/>
              <p:nvPr/>
            </p:nvSpPr>
            <p:spPr>
              <a:xfrm>
                <a:off x="-882042" y="3143230"/>
                <a:ext cx="22341" cy="22341"/>
              </a:xfrm>
              <a:custGeom>
                <a:rect b="b" l="l" r="r" t="t"/>
                <a:pathLst>
                  <a:path extrusionOk="0" h="91" w="91">
                    <a:moveTo>
                      <a:pt x="46" y="1"/>
                    </a:moveTo>
                    <a:cubicBezTo>
                      <a:pt x="24" y="1"/>
                      <a:pt x="0" y="22"/>
                      <a:pt x="0" y="46"/>
                    </a:cubicBezTo>
                    <a:cubicBezTo>
                      <a:pt x="0" y="67"/>
                      <a:pt x="24" y="91"/>
                      <a:pt x="46" y="91"/>
                    </a:cubicBezTo>
                    <a:cubicBezTo>
                      <a:pt x="69" y="91"/>
                      <a:pt x="91" y="67"/>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2"/>
              <p:cNvSpPr/>
              <p:nvPr/>
            </p:nvSpPr>
            <p:spPr>
              <a:xfrm>
                <a:off x="-798817" y="2804931"/>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2"/>
              <p:cNvSpPr/>
              <p:nvPr/>
            </p:nvSpPr>
            <p:spPr>
              <a:xfrm>
                <a:off x="-798817" y="2888401"/>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2"/>
              <p:cNvSpPr/>
              <p:nvPr/>
            </p:nvSpPr>
            <p:spPr>
              <a:xfrm>
                <a:off x="-798817" y="2971134"/>
                <a:ext cx="22586" cy="22586"/>
              </a:xfrm>
              <a:custGeom>
                <a:rect b="b" l="l" r="r" t="t"/>
                <a:pathLst>
                  <a:path extrusionOk="0" h="92" w="92">
                    <a:moveTo>
                      <a:pt x="46" y="1"/>
                    </a:moveTo>
                    <a:cubicBezTo>
                      <a:pt x="23" y="1"/>
                      <a:pt x="1" y="24"/>
                      <a:pt x="1" y="46"/>
                    </a:cubicBezTo>
                    <a:cubicBezTo>
                      <a:pt x="1" y="70"/>
                      <a:pt x="23" y="91"/>
                      <a:pt x="46" y="91"/>
                    </a:cubicBezTo>
                    <a:cubicBezTo>
                      <a:pt x="68" y="91"/>
                      <a:pt x="91" y="70"/>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2"/>
              <p:cNvSpPr/>
              <p:nvPr/>
            </p:nvSpPr>
            <p:spPr>
              <a:xfrm>
                <a:off x="-798817" y="3060005"/>
                <a:ext cx="22586" cy="22341"/>
              </a:xfrm>
              <a:custGeom>
                <a:rect b="b" l="l" r="r" t="t"/>
                <a:pathLst>
                  <a:path extrusionOk="0" h="91" w="92">
                    <a:moveTo>
                      <a:pt x="46" y="0"/>
                    </a:moveTo>
                    <a:cubicBezTo>
                      <a:pt x="23" y="0"/>
                      <a:pt x="1" y="0"/>
                      <a:pt x="1" y="45"/>
                    </a:cubicBezTo>
                    <a:cubicBezTo>
                      <a:pt x="1" y="69"/>
                      <a:pt x="23" y="90"/>
                      <a:pt x="46" y="90"/>
                    </a:cubicBezTo>
                    <a:cubicBezTo>
                      <a:pt x="68" y="90"/>
                      <a:pt x="91" y="69"/>
                      <a:pt x="91" y="45"/>
                    </a:cubicBezTo>
                    <a:cubicBezTo>
                      <a:pt x="91"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2"/>
              <p:cNvSpPr/>
              <p:nvPr/>
            </p:nvSpPr>
            <p:spPr>
              <a:xfrm>
                <a:off x="-798817" y="3143230"/>
                <a:ext cx="22586" cy="22341"/>
              </a:xfrm>
              <a:custGeom>
                <a:rect b="b" l="l" r="r" t="t"/>
                <a:pathLst>
                  <a:path extrusionOk="0" h="91" w="92">
                    <a:moveTo>
                      <a:pt x="46" y="1"/>
                    </a:moveTo>
                    <a:cubicBezTo>
                      <a:pt x="23" y="1"/>
                      <a:pt x="1" y="22"/>
                      <a:pt x="1" y="46"/>
                    </a:cubicBezTo>
                    <a:cubicBezTo>
                      <a:pt x="1" y="67"/>
                      <a:pt x="23" y="91"/>
                      <a:pt x="46" y="91"/>
                    </a:cubicBezTo>
                    <a:cubicBezTo>
                      <a:pt x="68" y="91"/>
                      <a:pt x="91" y="67"/>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2"/>
              <p:cNvSpPr/>
              <p:nvPr/>
            </p:nvSpPr>
            <p:spPr>
              <a:xfrm>
                <a:off x="-709945" y="2804931"/>
                <a:ext cx="16449" cy="22341"/>
              </a:xfrm>
              <a:custGeom>
                <a:rect b="b" l="l" r="r" t="t"/>
                <a:pathLst>
                  <a:path extrusionOk="0" h="91" w="67">
                    <a:moveTo>
                      <a:pt x="45" y="1"/>
                    </a:moveTo>
                    <a:cubicBezTo>
                      <a:pt x="0" y="1"/>
                      <a:pt x="0" y="24"/>
                      <a:pt x="0" y="46"/>
                    </a:cubicBezTo>
                    <a:cubicBezTo>
                      <a:pt x="0" y="69"/>
                      <a:pt x="0" y="91"/>
                      <a:pt x="45" y="91"/>
                    </a:cubicBezTo>
                    <a:cubicBezTo>
                      <a:pt x="67" y="91"/>
                      <a:pt x="67" y="69"/>
                      <a:pt x="67" y="46"/>
                    </a:cubicBezTo>
                    <a:cubicBezTo>
                      <a:pt x="67"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2"/>
              <p:cNvSpPr/>
              <p:nvPr/>
            </p:nvSpPr>
            <p:spPr>
              <a:xfrm>
                <a:off x="-709945" y="2888401"/>
                <a:ext cx="16449" cy="22341"/>
              </a:xfrm>
              <a:custGeom>
                <a:rect b="b" l="l" r="r" t="t"/>
                <a:pathLst>
                  <a:path extrusionOk="0" h="91" w="67">
                    <a:moveTo>
                      <a:pt x="45" y="0"/>
                    </a:moveTo>
                    <a:cubicBezTo>
                      <a:pt x="0" y="0"/>
                      <a:pt x="0" y="22"/>
                      <a:pt x="0" y="45"/>
                    </a:cubicBezTo>
                    <a:cubicBezTo>
                      <a:pt x="0" y="67"/>
                      <a:pt x="0" y="90"/>
                      <a:pt x="45" y="90"/>
                    </a:cubicBezTo>
                    <a:cubicBezTo>
                      <a:pt x="67" y="90"/>
                      <a:pt x="67" y="67"/>
                      <a:pt x="67" y="45"/>
                    </a:cubicBezTo>
                    <a:cubicBezTo>
                      <a:pt x="67" y="22"/>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2"/>
              <p:cNvSpPr/>
              <p:nvPr/>
            </p:nvSpPr>
            <p:spPr>
              <a:xfrm>
                <a:off x="-709945" y="2971134"/>
                <a:ext cx="16449" cy="22586"/>
              </a:xfrm>
              <a:custGeom>
                <a:rect b="b" l="l" r="r" t="t"/>
                <a:pathLst>
                  <a:path extrusionOk="0" h="92" w="67">
                    <a:moveTo>
                      <a:pt x="45" y="1"/>
                    </a:moveTo>
                    <a:cubicBezTo>
                      <a:pt x="0" y="1"/>
                      <a:pt x="0" y="24"/>
                      <a:pt x="0" y="46"/>
                    </a:cubicBezTo>
                    <a:cubicBezTo>
                      <a:pt x="0" y="70"/>
                      <a:pt x="0" y="91"/>
                      <a:pt x="45" y="91"/>
                    </a:cubicBezTo>
                    <a:cubicBezTo>
                      <a:pt x="67" y="91"/>
                      <a:pt x="67" y="70"/>
                      <a:pt x="67" y="46"/>
                    </a:cubicBezTo>
                    <a:cubicBezTo>
                      <a:pt x="67"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2"/>
              <p:cNvSpPr/>
              <p:nvPr/>
            </p:nvSpPr>
            <p:spPr>
              <a:xfrm>
                <a:off x="-709945" y="3060005"/>
                <a:ext cx="16449" cy="22341"/>
              </a:xfrm>
              <a:custGeom>
                <a:rect b="b" l="l" r="r" t="t"/>
                <a:pathLst>
                  <a:path extrusionOk="0" h="91" w="67">
                    <a:moveTo>
                      <a:pt x="45" y="0"/>
                    </a:moveTo>
                    <a:cubicBezTo>
                      <a:pt x="0" y="0"/>
                      <a:pt x="0" y="0"/>
                      <a:pt x="0" y="45"/>
                    </a:cubicBezTo>
                    <a:cubicBezTo>
                      <a:pt x="0" y="69"/>
                      <a:pt x="0" y="90"/>
                      <a:pt x="45" y="90"/>
                    </a:cubicBezTo>
                    <a:cubicBezTo>
                      <a:pt x="67" y="90"/>
                      <a:pt x="67" y="69"/>
                      <a:pt x="67" y="45"/>
                    </a:cubicBezTo>
                    <a:cubicBezTo>
                      <a:pt x="67" y="0"/>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2"/>
              <p:cNvSpPr/>
              <p:nvPr/>
            </p:nvSpPr>
            <p:spPr>
              <a:xfrm>
                <a:off x="-709945" y="3143230"/>
                <a:ext cx="16449" cy="22341"/>
              </a:xfrm>
              <a:custGeom>
                <a:rect b="b" l="l" r="r" t="t"/>
                <a:pathLst>
                  <a:path extrusionOk="0" h="91" w="67">
                    <a:moveTo>
                      <a:pt x="45" y="1"/>
                    </a:moveTo>
                    <a:cubicBezTo>
                      <a:pt x="0" y="1"/>
                      <a:pt x="0" y="22"/>
                      <a:pt x="0" y="46"/>
                    </a:cubicBezTo>
                    <a:cubicBezTo>
                      <a:pt x="0" y="67"/>
                      <a:pt x="0" y="91"/>
                      <a:pt x="45" y="91"/>
                    </a:cubicBezTo>
                    <a:cubicBezTo>
                      <a:pt x="67" y="91"/>
                      <a:pt x="67" y="67"/>
                      <a:pt x="67" y="46"/>
                    </a:cubicBezTo>
                    <a:cubicBezTo>
                      <a:pt x="67"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2"/>
              <p:cNvSpPr/>
              <p:nvPr/>
            </p:nvSpPr>
            <p:spPr>
              <a:xfrm>
                <a:off x="-627211"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2"/>
              <p:cNvSpPr/>
              <p:nvPr/>
            </p:nvSpPr>
            <p:spPr>
              <a:xfrm>
                <a:off x="-627211"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2"/>
              <p:cNvSpPr/>
              <p:nvPr/>
            </p:nvSpPr>
            <p:spPr>
              <a:xfrm>
                <a:off x="-627211"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2"/>
              <p:cNvSpPr/>
              <p:nvPr/>
            </p:nvSpPr>
            <p:spPr>
              <a:xfrm>
                <a:off x="-627211"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2"/>
              <p:cNvSpPr/>
              <p:nvPr/>
            </p:nvSpPr>
            <p:spPr>
              <a:xfrm>
                <a:off x="-627211"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2"/>
              <p:cNvSpPr/>
              <p:nvPr/>
            </p:nvSpPr>
            <p:spPr>
              <a:xfrm>
                <a:off x="-543741"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2"/>
              <p:cNvSpPr/>
              <p:nvPr/>
            </p:nvSpPr>
            <p:spPr>
              <a:xfrm>
                <a:off x="-543741"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2"/>
              <p:cNvSpPr/>
              <p:nvPr/>
            </p:nvSpPr>
            <p:spPr>
              <a:xfrm>
                <a:off x="-543741"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2"/>
              <p:cNvSpPr/>
              <p:nvPr/>
            </p:nvSpPr>
            <p:spPr>
              <a:xfrm>
                <a:off x="-543741"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2"/>
              <p:cNvSpPr/>
              <p:nvPr/>
            </p:nvSpPr>
            <p:spPr>
              <a:xfrm>
                <a:off x="-543741"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2"/>
              <p:cNvSpPr/>
              <p:nvPr/>
            </p:nvSpPr>
            <p:spPr>
              <a:xfrm>
                <a:off x="-460761"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2"/>
              <p:cNvSpPr/>
              <p:nvPr/>
            </p:nvSpPr>
            <p:spPr>
              <a:xfrm>
                <a:off x="-460761"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2"/>
              <p:cNvSpPr/>
              <p:nvPr/>
            </p:nvSpPr>
            <p:spPr>
              <a:xfrm>
                <a:off x="-460761"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2"/>
              <p:cNvSpPr/>
              <p:nvPr/>
            </p:nvSpPr>
            <p:spPr>
              <a:xfrm>
                <a:off x="-460761"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2"/>
              <p:cNvSpPr/>
              <p:nvPr/>
            </p:nvSpPr>
            <p:spPr>
              <a:xfrm>
                <a:off x="-460761"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2"/>
              <p:cNvSpPr/>
              <p:nvPr/>
            </p:nvSpPr>
            <p:spPr>
              <a:xfrm>
                <a:off x="-1729758" y="2633326"/>
                <a:ext cx="22341" cy="22586"/>
              </a:xfrm>
              <a:custGeom>
                <a:rect b="b" l="l" r="r" t="t"/>
                <a:pathLst>
                  <a:path extrusionOk="0" h="92" w="91">
                    <a:moveTo>
                      <a:pt x="46" y="1"/>
                    </a:moveTo>
                    <a:cubicBezTo>
                      <a:pt x="22" y="1"/>
                      <a:pt x="0" y="22"/>
                      <a:pt x="0" y="46"/>
                    </a:cubicBezTo>
                    <a:cubicBezTo>
                      <a:pt x="0" y="68"/>
                      <a:pt x="22" y="91"/>
                      <a:pt x="46" y="91"/>
                    </a:cubicBezTo>
                    <a:cubicBezTo>
                      <a:pt x="91" y="91"/>
                      <a:pt x="91" y="68"/>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2"/>
              <p:cNvSpPr/>
              <p:nvPr/>
            </p:nvSpPr>
            <p:spPr>
              <a:xfrm>
                <a:off x="-1729758" y="2721952"/>
                <a:ext cx="22341" cy="22586"/>
              </a:xfrm>
              <a:custGeom>
                <a:rect b="b" l="l" r="r" t="t"/>
                <a:pathLst>
                  <a:path extrusionOk="0" h="92" w="91">
                    <a:moveTo>
                      <a:pt x="46" y="1"/>
                    </a:moveTo>
                    <a:cubicBezTo>
                      <a:pt x="22" y="1"/>
                      <a:pt x="0" y="1"/>
                      <a:pt x="0" y="46"/>
                    </a:cubicBezTo>
                    <a:cubicBezTo>
                      <a:pt x="0" y="68"/>
                      <a:pt x="22" y="91"/>
                      <a:pt x="46" y="91"/>
                    </a:cubicBezTo>
                    <a:cubicBezTo>
                      <a:pt x="91" y="91"/>
                      <a:pt x="91" y="68"/>
                      <a:pt x="91" y="46"/>
                    </a:cubicBezTo>
                    <a:cubicBezTo>
                      <a:pt x="91" y="1"/>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2"/>
              <p:cNvSpPr/>
              <p:nvPr/>
            </p:nvSpPr>
            <p:spPr>
              <a:xfrm>
                <a:off x="-1641132" y="2633326"/>
                <a:ext cx="22341" cy="22586"/>
              </a:xfrm>
              <a:custGeom>
                <a:rect b="b" l="l" r="r" t="t"/>
                <a:pathLst>
                  <a:path extrusionOk="0" h="92" w="91">
                    <a:moveTo>
                      <a:pt x="46" y="1"/>
                    </a:moveTo>
                    <a:cubicBezTo>
                      <a:pt x="22" y="1"/>
                      <a:pt x="1" y="22"/>
                      <a:pt x="1" y="46"/>
                    </a:cubicBezTo>
                    <a:cubicBezTo>
                      <a:pt x="1" y="68"/>
                      <a:pt x="22" y="91"/>
                      <a:pt x="46" y="91"/>
                    </a:cubicBezTo>
                    <a:cubicBezTo>
                      <a:pt x="67" y="91"/>
                      <a:pt x="91" y="68"/>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2"/>
              <p:cNvSpPr/>
              <p:nvPr/>
            </p:nvSpPr>
            <p:spPr>
              <a:xfrm>
                <a:off x="-1641132" y="2721952"/>
                <a:ext cx="22341" cy="22586"/>
              </a:xfrm>
              <a:custGeom>
                <a:rect b="b" l="l" r="r" t="t"/>
                <a:pathLst>
                  <a:path extrusionOk="0" h="92" w="91">
                    <a:moveTo>
                      <a:pt x="46" y="1"/>
                    </a:moveTo>
                    <a:cubicBezTo>
                      <a:pt x="22" y="1"/>
                      <a:pt x="1" y="1"/>
                      <a:pt x="1" y="46"/>
                    </a:cubicBezTo>
                    <a:cubicBezTo>
                      <a:pt x="1" y="68"/>
                      <a:pt x="22" y="91"/>
                      <a:pt x="46" y="91"/>
                    </a:cubicBezTo>
                    <a:cubicBezTo>
                      <a:pt x="67" y="91"/>
                      <a:pt x="91" y="68"/>
                      <a:pt x="91" y="46"/>
                    </a:cubicBezTo>
                    <a:cubicBezTo>
                      <a:pt x="91" y="1"/>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2"/>
              <p:cNvSpPr/>
              <p:nvPr/>
            </p:nvSpPr>
            <p:spPr>
              <a:xfrm>
                <a:off x="-1558152" y="2633326"/>
                <a:ext cx="22341" cy="22586"/>
              </a:xfrm>
              <a:custGeom>
                <a:rect b="b" l="l" r="r" t="t"/>
                <a:pathLst>
                  <a:path extrusionOk="0" h="92" w="91">
                    <a:moveTo>
                      <a:pt x="45" y="1"/>
                    </a:moveTo>
                    <a:cubicBezTo>
                      <a:pt x="24" y="1"/>
                      <a:pt x="0" y="22"/>
                      <a:pt x="0" y="46"/>
                    </a:cubicBezTo>
                    <a:cubicBezTo>
                      <a:pt x="0" y="68"/>
                      <a:pt x="24" y="91"/>
                      <a:pt x="45" y="91"/>
                    </a:cubicBezTo>
                    <a:cubicBezTo>
                      <a:pt x="69" y="91"/>
                      <a:pt x="91" y="68"/>
                      <a:pt x="91" y="46"/>
                    </a:cubicBezTo>
                    <a:cubicBezTo>
                      <a:pt x="91"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2"/>
              <p:cNvSpPr/>
              <p:nvPr/>
            </p:nvSpPr>
            <p:spPr>
              <a:xfrm>
                <a:off x="-1558152" y="2721952"/>
                <a:ext cx="22341" cy="22586"/>
              </a:xfrm>
              <a:custGeom>
                <a:rect b="b" l="l" r="r" t="t"/>
                <a:pathLst>
                  <a:path extrusionOk="0" h="92" w="91">
                    <a:moveTo>
                      <a:pt x="45" y="1"/>
                    </a:moveTo>
                    <a:cubicBezTo>
                      <a:pt x="24" y="1"/>
                      <a:pt x="0" y="1"/>
                      <a:pt x="0" y="46"/>
                    </a:cubicBezTo>
                    <a:cubicBezTo>
                      <a:pt x="0" y="68"/>
                      <a:pt x="24" y="91"/>
                      <a:pt x="45" y="91"/>
                    </a:cubicBezTo>
                    <a:cubicBezTo>
                      <a:pt x="69" y="91"/>
                      <a:pt x="91" y="68"/>
                      <a:pt x="91" y="46"/>
                    </a:cubicBezTo>
                    <a:cubicBezTo>
                      <a:pt x="91" y="1"/>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2"/>
              <p:cNvSpPr/>
              <p:nvPr/>
            </p:nvSpPr>
            <p:spPr>
              <a:xfrm>
                <a:off x="-1474927" y="2633326"/>
                <a:ext cx="22586" cy="22586"/>
              </a:xfrm>
              <a:custGeom>
                <a:rect b="b" l="l" r="r" t="t"/>
                <a:pathLst>
                  <a:path extrusionOk="0" h="92" w="92">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2"/>
              <p:cNvSpPr/>
              <p:nvPr/>
            </p:nvSpPr>
            <p:spPr>
              <a:xfrm>
                <a:off x="-1474927" y="2721952"/>
                <a:ext cx="22586" cy="22586"/>
              </a:xfrm>
              <a:custGeom>
                <a:rect b="b" l="l" r="r" t="t"/>
                <a:pathLst>
                  <a:path extrusionOk="0" h="92" w="92">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2"/>
              <p:cNvSpPr/>
              <p:nvPr/>
            </p:nvSpPr>
            <p:spPr>
              <a:xfrm>
                <a:off x="-1391948" y="2633326"/>
                <a:ext cx="22341" cy="22586"/>
              </a:xfrm>
              <a:custGeom>
                <a:rect b="b" l="l" r="r" t="t"/>
                <a:pathLst>
                  <a:path extrusionOk="0" h="92" w="91">
                    <a:moveTo>
                      <a:pt x="46" y="1"/>
                    </a:moveTo>
                    <a:cubicBezTo>
                      <a:pt x="24" y="1"/>
                      <a:pt x="1" y="22"/>
                      <a:pt x="1" y="46"/>
                    </a:cubicBezTo>
                    <a:cubicBezTo>
                      <a:pt x="1" y="68"/>
                      <a:pt x="24" y="91"/>
                      <a:pt x="46" y="91"/>
                    </a:cubicBezTo>
                    <a:cubicBezTo>
                      <a:pt x="91" y="91"/>
                      <a:pt x="91" y="68"/>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2"/>
              <p:cNvSpPr/>
              <p:nvPr/>
            </p:nvSpPr>
            <p:spPr>
              <a:xfrm>
                <a:off x="-1391948" y="2721952"/>
                <a:ext cx="22341" cy="22586"/>
              </a:xfrm>
              <a:custGeom>
                <a:rect b="b" l="l" r="r" t="t"/>
                <a:pathLst>
                  <a:path extrusionOk="0" h="92" w="91">
                    <a:moveTo>
                      <a:pt x="46" y="1"/>
                    </a:moveTo>
                    <a:cubicBezTo>
                      <a:pt x="24" y="1"/>
                      <a:pt x="1" y="1"/>
                      <a:pt x="1" y="46"/>
                    </a:cubicBezTo>
                    <a:cubicBezTo>
                      <a:pt x="1" y="68"/>
                      <a:pt x="24" y="91"/>
                      <a:pt x="46" y="91"/>
                    </a:cubicBezTo>
                    <a:cubicBezTo>
                      <a:pt x="91" y="91"/>
                      <a:pt x="91" y="68"/>
                      <a:pt x="91" y="46"/>
                    </a:cubicBezTo>
                    <a:cubicBezTo>
                      <a:pt x="91" y="1"/>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2"/>
              <p:cNvSpPr/>
              <p:nvPr/>
            </p:nvSpPr>
            <p:spPr>
              <a:xfrm>
                <a:off x="-1303322"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2"/>
              <p:cNvSpPr/>
              <p:nvPr/>
            </p:nvSpPr>
            <p:spPr>
              <a:xfrm>
                <a:off x="-1303322"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2"/>
              <p:cNvSpPr/>
              <p:nvPr/>
            </p:nvSpPr>
            <p:spPr>
              <a:xfrm>
                <a:off x="-1219852" y="2633326"/>
                <a:ext cx="22341" cy="22586"/>
              </a:xfrm>
              <a:custGeom>
                <a:rect b="b" l="l" r="r" t="t"/>
                <a:pathLst>
                  <a:path extrusionOk="0" h="92" w="91">
                    <a:moveTo>
                      <a:pt x="45" y="1"/>
                    </a:moveTo>
                    <a:cubicBezTo>
                      <a:pt x="22" y="1"/>
                      <a:pt x="0" y="22"/>
                      <a:pt x="0" y="46"/>
                    </a:cubicBezTo>
                    <a:cubicBezTo>
                      <a:pt x="0" y="68"/>
                      <a:pt x="22" y="91"/>
                      <a:pt x="45" y="91"/>
                    </a:cubicBezTo>
                    <a:cubicBezTo>
                      <a:pt x="67" y="91"/>
                      <a:pt x="91" y="68"/>
                      <a:pt x="91" y="46"/>
                    </a:cubicBezTo>
                    <a:cubicBezTo>
                      <a:pt x="91"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2"/>
              <p:cNvSpPr/>
              <p:nvPr/>
            </p:nvSpPr>
            <p:spPr>
              <a:xfrm>
                <a:off x="-1219852" y="2721952"/>
                <a:ext cx="22341" cy="22586"/>
              </a:xfrm>
              <a:custGeom>
                <a:rect b="b" l="l" r="r" t="t"/>
                <a:pathLst>
                  <a:path extrusionOk="0" h="92" w="91">
                    <a:moveTo>
                      <a:pt x="45" y="1"/>
                    </a:moveTo>
                    <a:cubicBezTo>
                      <a:pt x="22" y="1"/>
                      <a:pt x="0" y="1"/>
                      <a:pt x="0" y="46"/>
                    </a:cubicBezTo>
                    <a:cubicBezTo>
                      <a:pt x="0" y="68"/>
                      <a:pt x="22" y="91"/>
                      <a:pt x="45" y="91"/>
                    </a:cubicBezTo>
                    <a:cubicBezTo>
                      <a:pt x="67" y="91"/>
                      <a:pt x="91" y="68"/>
                      <a:pt x="91" y="46"/>
                    </a:cubicBezTo>
                    <a:cubicBezTo>
                      <a:pt x="91" y="1"/>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2"/>
              <p:cNvSpPr/>
              <p:nvPr/>
            </p:nvSpPr>
            <p:spPr>
              <a:xfrm>
                <a:off x="-1137118" y="2633326"/>
                <a:ext cx="22586" cy="22586"/>
              </a:xfrm>
              <a:custGeom>
                <a:rect b="b" l="l" r="r" t="t"/>
                <a:pathLst>
                  <a:path extrusionOk="0" h="92" w="92">
                    <a:moveTo>
                      <a:pt x="46" y="1"/>
                    </a:moveTo>
                    <a:cubicBezTo>
                      <a:pt x="24" y="1"/>
                      <a:pt x="1" y="22"/>
                      <a:pt x="1" y="46"/>
                    </a:cubicBezTo>
                    <a:cubicBezTo>
                      <a:pt x="1" y="68"/>
                      <a:pt x="24" y="91"/>
                      <a:pt x="46" y="91"/>
                    </a:cubicBezTo>
                    <a:cubicBezTo>
                      <a:pt x="70" y="91"/>
                      <a:pt x="91" y="68"/>
                      <a:pt x="91" y="46"/>
                    </a:cubicBezTo>
                    <a:cubicBezTo>
                      <a:pt x="91" y="22"/>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2"/>
              <p:cNvSpPr/>
              <p:nvPr/>
            </p:nvSpPr>
            <p:spPr>
              <a:xfrm>
                <a:off x="-1137118" y="2721952"/>
                <a:ext cx="22586" cy="22586"/>
              </a:xfrm>
              <a:custGeom>
                <a:rect b="b" l="l" r="r" t="t"/>
                <a:pathLst>
                  <a:path extrusionOk="0" h="92" w="92">
                    <a:moveTo>
                      <a:pt x="46" y="1"/>
                    </a:moveTo>
                    <a:cubicBezTo>
                      <a:pt x="24" y="1"/>
                      <a:pt x="1" y="1"/>
                      <a:pt x="1" y="46"/>
                    </a:cubicBezTo>
                    <a:cubicBezTo>
                      <a:pt x="1" y="68"/>
                      <a:pt x="24" y="91"/>
                      <a:pt x="46" y="91"/>
                    </a:cubicBezTo>
                    <a:cubicBezTo>
                      <a:pt x="70" y="91"/>
                      <a:pt x="91" y="68"/>
                      <a:pt x="91" y="46"/>
                    </a:cubicBezTo>
                    <a:cubicBezTo>
                      <a:pt x="91" y="1"/>
                      <a:pt x="70"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2"/>
              <p:cNvSpPr/>
              <p:nvPr/>
            </p:nvSpPr>
            <p:spPr>
              <a:xfrm>
                <a:off x="-2317243" y="2804931"/>
                <a:ext cx="22341" cy="22341"/>
              </a:xfrm>
              <a:custGeom>
                <a:rect b="b" l="l" r="r" t="t"/>
                <a:pathLst>
                  <a:path extrusionOk="0" h="91" w="91">
                    <a:moveTo>
                      <a:pt x="46" y="1"/>
                    </a:moveTo>
                    <a:cubicBezTo>
                      <a:pt x="22" y="1"/>
                      <a:pt x="0" y="24"/>
                      <a:pt x="0" y="46"/>
                    </a:cubicBezTo>
                    <a:cubicBezTo>
                      <a:pt x="0" y="69"/>
                      <a:pt x="22" y="91"/>
                      <a:pt x="46" y="91"/>
                    </a:cubicBezTo>
                    <a:cubicBezTo>
                      <a:pt x="67" y="91"/>
                      <a:pt x="91" y="69"/>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2"/>
              <p:cNvSpPr/>
              <p:nvPr/>
            </p:nvSpPr>
            <p:spPr>
              <a:xfrm>
                <a:off x="-2317243" y="2888401"/>
                <a:ext cx="22341" cy="22341"/>
              </a:xfrm>
              <a:custGeom>
                <a:rect b="b" l="l" r="r" t="t"/>
                <a:pathLst>
                  <a:path extrusionOk="0" h="91" w="91">
                    <a:moveTo>
                      <a:pt x="46" y="0"/>
                    </a:moveTo>
                    <a:cubicBezTo>
                      <a:pt x="22" y="0"/>
                      <a:pt x="0" y="22"/>
                      <a:pt x="0" y="45"/>
                    </a:cubicBezTo>
                    <a:cubicBezTo>
                      <a:pt x="0" y="67"/>
                      <a:pt x="22" y="90"/>
                      <a:pt x="46" y="90"/>
                    </a:cubicBezTo>
                    <a:cubicBezTo>
                      <a:pt x="67" y="90"/>
                      <a:pt x="91" y="67"/>
                      <a:pt x="91" y="45"/>
                    </a:cubicBezTo>
                    <a:cubicBezTo>
                      <a:pt x="91" y="22"/>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2"/>
              <p:cNvSpPr/>
              <p:nvPr/>
            </p:nvSpPr>
            <p:spPr>
              <a:xfrm>
                <a:off x="-2317243" y="2971134"/>
                <a:ext cx="22341" cy="22586"/>
              </a:xfrm>
              <a:custGeom>
                <a:rect b="b" l="l" r="r" t="t"/>
                <a:pathLst>
                  <a:path extrusionOk="0" h="92" w="91">
                    <a:moveTo>
                      <a:pt x="46" y="1"/>
                    </a:moveTo>
                    <a:cubicBezTo>
                      <a:pt x="22" y="1"/>
                      <a:pt x="0" y="24"/>
                      <a:pt x="0" y="46"/>
                    </a:cubicBezTo>
                    <a:cubicBezTo>
                      <a:pt x="0" y="70"/>
                      <a:pt x="22" y="91"/>
                      <a:pt x="46" y="91"/>
                    </a:cubicBezTo>
                    <a:cubicBezTo>
                      <a:pt x="67" y="91"/>
                      <a:pt x="91" y="70"/>
                      <a:pt x="91" y="46"/>
                    </a:cubicBezTo>
                    <a:cubicBezTo>
                      <a:pt x="91" y="24"/>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2"/>
              <p:cNvSpPr/>
              <p:nvPr/>
            </p:nvSpPr>
            <p:spPr>
              <a:xfrm>
                <a:off x="-2317243" y="3060005"/>
                <a:ext cx="22341" cy="22341"/>
              </a:xfrm>
              <a:custGeom>
                <a:rect b="b" l="l" r="r" t="t"/>
                <a:pathLst>
                  <a:path extrusionOk="0" h="91" w="91">
                    <a:moveTo>
                      <a:pt x="46" y="0"/>
                    </a:moveTo>
                    <a:cubicBezTo>
                      <a:pt x="22" y="0"/>
                      <a:pt x="0" y="0"/>
                      <a:pt x="0" y="45"/>
                    </a:cubicBezTo>
                    <a:cubicBezTo>
                      <a:pt x="0" y="69"/>
                      <a:pt x="22" y="90"/>
                      <a:pt x="46" y="90"/>
                    </a:cubicBezTo>
                    <a:cubicBezTo>
                      <a:pt x="67" y="90"/>
                      <a:pt x="91" y="69"/>
                      <a:pt x="91" y="45"/>
                    </a:cubicBezTo>
                    <a:cubicBezTo>
                      <a:pt x="91" y="0"/>
                      <a:pt x="67"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2"/>
              <p:cNvSpPr/>
              <p:nvPr/>
            </p:nvSpPr>
            <p:spPr>
              <a:xfrm>
                <a:off x="-2317243" y="3143230"/>
                <a:ext cx="22341" cy="22341"/>
              </a:xfrm>
              <a:custGeom>
                <a:rect b="b" l="l" r="r" t="t"/>
                <a:pathLst>
                  <a:path extrusionOk="0" h="91" w="91">
                    <a:moveTo>
                      <a:pt x="46" y="1"/>
                    </a:moveTo>
                    <a:cubicBezTo>
                      <a:pt x="22" y="1"/>
                      <a:pt x="0" y="22"/>
                      <a:pt x="0" y="46"/>
                    </a:cubicBezTo>
                    <a:cubicBezTo>
                      <a:pt x="0" y="67"/>
                      <a:pt x="22" y="91"/>
                      <a:pt x="46" y="91"/>
                    </a:cubicBezTo>
                    <a:cubicBezTo>
                      <a:pt x="67" y="91"/>
                      <a:pt x="91" y="67"/>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2"/>
              <p:cNvSpPr/>
              <p:nvPr/>
            </p:nvSpPr>
            <p:spPr>
              <a:xfrm>
                <a:off x="-2234263" y="2804931"/>
                <a:ext cx="22341" cy="22341"/>
              </a:xfrm>
              <a:custGeom>
                <a:rect b="b" l="l" r="r" t="t"/>
                <a:pathLst>
                  <a:path extrusionOk="0" h="91" w="91">
                    <a:moveTo>
                      <a:pt x="45" y="1"/>
                    </a:moveTo>
                    <a:cubicBezTo>
                      <a:pt x="24" y="1"/>
                      <a:pt x="0" y="24"/>
                      <a:pt x="0" y="46"/>
                    </a:cubicBezTo>
                    <a:cubicBezTo>
                      <a:pt x="0" y="69"/>
                      <a:pt x="24" y="91"/>
                      <a:pt x="45" y="91"/>
                    </a:cubicBezTo>
                    <a:cubicBezTo>
                      <a:pt x="69" y="91"/>
                      <a:pt x="90" y="69"/>
                      <a:pt x="90" y="46"/>
                    </a:cubicBezTo>
                    <a:cubicBezTo>
                      <a:pt x="90"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2"/>
              <p:cNvSpPr/>
              <p:nvPr/>
            </p:nvSpPr>
            <p:spPr>
              <a:xfrm>
                <a:off x="-2234263" y="2888401"/>
                <a:ext cx="22341" cy="22341"/>
              </a:xfrm>
              <a:custGeom>
                <a:rect b="b" l="l" r="r" t="t"/>
                <a:pathLst>
                  <a:path extrusionOk="0" h="91" w="91">
                    <a:moveTo>
                      <a:pt x="45" y="0"/>
                    </a:moveTo>
                    <a:cubicBezTo>
                      <a:pt x="24" y="0"/>
                      <a:pt x="0" y="22"/>
                      <a:pt x="0" y="45"/>
                    </a:cubicBezTo>
                    <a:cubicBezTo>
                      <a:pt x="0" y="67"/>
                      <a:pt x="24" y="90"/>
                      <a:pt x="45" y="90"/>
                    </a:cubicBezTo>
                    <a:cubicBezTo>
                      <a:pt x="69" y="90"/>
                      <a:pt x="90" y="67"/>
                      <a:pt x="90" y="45"/>
                    </a:cubicBezTo>
                    <a:cubicBezTo>
                      <a:pt x="90" y="22"/>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2"/>
              <p:cNvSpPr/>
              <p:nvPr/>
            </p:nvSpPr>
            <p:spPr>
              <a:xfrm>
                <a:off x="-2234263" y="2971134"/>
                <a:ext cx="22341" cy="22586"/>
              </a:xfrm>
              <a:custGeom>
                <a:rect b="b" l="l" r="r" t="t"/>
                <a:pathLst>
                  <a:path extrusionOk="0" h="92" w="91">
                    <a:moveTo>
                      <a:pt x="45" y="1"/>
                    </a:moveTo>
                    <a:cubicBezTo>
                      <a:pt x="24" y="1"/>
                      <a:pt x="0" y="24"/>
                      <a:pt x="0" y="46"/>
                    </a:cubicBezTo>
                    <a:cubicBezTo>
                      <a:pt x="0" y="70"/>
                      <a:pt x="24" y="91"/>
                      <a:pt x="45" y="91"/>
                    </a:cubicBezTo>
                    <a:cubicBezTo>
                      <a:pt x="69" y="91"/>
                      <a:pt x="90" y="70"/>
                      <a:pt x="90" y="46"/>
                    </a:cubicBezTo>
                    <a:cubicBezTo>
                      <a:pt x="90" y="24"/>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2"/>
              <p:cNvSpPr/>
              <p:nvPr/>
            </p:nvSpPr>
            <p:spPr>
              <a:xfrm>
                <a:off x="-2234263" y="3060005"/>
                <a:ext cx="22341" cy="22341"/>
              </a:xfrm>
              <a:custGeom>
                <a:rect b="b" l="l" r="r" t="t"/>
                <a:pathLst>
                  <a:path extrusionOk="0" h="91" w="91">
                    <a:moveTo>
                      <a:pt x="45" y="0"/>
                    </a:moveTo>
                    <a:cubicBezTo>
                      <a:pt x="24" y="0"/>
                      <a:pt x="0" y="0"/>
                      <a:pt x="0" y="45"/>
                    </a:cubicBezTo>
                    <a:cubicBezTo>
                      <a:pt x="0" y="69"/>
                      <a:pt x="24" y="90"/>
                      <a:pt x="45" y="90"/>
                    </a:cubicBezTo>
                    <a:cubicBezTo>
                      <a:pt x="69" y="90"/>
                      <a:pt x="90" y="69"/>
                      <a:pt x="90" y="45"/>
                    </a:cubicBezTo>
                    <a:cubicBezTo>
                      <a:pt x="90" y="0"/>
                      <a:pt x="69"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2"/>
              <p:cNvSpPr/>
              <p:nvPr/>
            </p:nvSpPr>
            <p:spPr>
              <a:xfrm>
                <a:off x="-2234263" y="3143230"/>
                <a:ext cx="22341" cy="22341"/>
              </a:xfrm>
              <a:custGeom>
                <a:rect b="b" l="l" r="r" t="t"/>
                <a:pathLst>
                  <a:path extrusionOk="0" h="91" w="91">
                    <a:moveTo>
                      <a:pt x="45" y="1"/>
                    </a:moveTo>
                    <a:cubicBezTo>
                      <a:pt x="24" y="1"/>
                      <a:pt x="0" y="22"/>
                      <a:pt x="0" y="46"/>
                    </a:cubicBezTo>
                    <a:cubicBezTo>
                      <a:pt x="0" y="67"/>
                      <a:pt x="24" y="91"/>
                      <a:pt x="45" y="91"/>
                    </a:cubicBezTo>
                    <a:cubicBezTo>
                      <a:pt x="69" y="91"/>
                      <a:pt x="90" y="67"/>
                      <a:pt x="90" y="46"/>
                    </a:cubicBezTo>
                    <a:cubicBezTo>
                      <a:pt x="90"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2"/>
              <p:cNvSpPr/>
              <p:nvPr/>
            </p:nvSpPr>
            <p:spPr>
              <a:xfrm>
                <a:off x="-2151038" y="2804931"/>
                <a:ext cx="22341" cy="22341"/>
              </a:xfrm>
              <a:custGeom>
                <a:rect b="b" l="l" r="r" t="t"/>
                <a:pathLst>
                  <a:path extrusionOk="0" h="91" w="91">
                    <a:moveTo>
                      <a:pt x="46" y="1"/>
                    </a:moveTo>
                    <a:cubicBezTo>
                      <a:pt x="22" y="1"/>
                      <a:pt x="1" y="24"/>
                      <a:pt x="1" y="46"/>
                    </a:cubicBezTo>
                    <a:cubicBezTo>
                      <a:pt x="1" y="69"/>
                      <a:pt x="22" y="91"/>
                      <a:pt x="46" y="91"/>
                    </a:cubicBezTo>
                    <a:cubicBezTo>
                      <a:pt x="68" y="91"/>
                      <a:pt x="91" y="69"/>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2"/>
              <p:cNvSpPr/>
              <p:nvPr/>
            </p:nvSpPr>
            <p:spPr>
              <a:xfrm>
                <a:off x="-2151038" y="2888401"/>
                <a:ext cx="22341" cy="22341"/>
              </a:xfrm>
              <a:custGeom>
                <a:rect b="b" l="l" r="r" t="t"/>
                <a:pathLst>
                  <a:path extrusionOk="0" h="91" w="91">
                    <a:moveTo>
                      <a:pt x="46" y="0"/>
                    </a:moveTo>
                    <a:cubicBezTo>
                      <a:pt x="22" y="0"/>
                      <a:pt x="1" y="22"/>
                      <a:pt x="1" y="45"/>
                    </a:cubicBezTo>
                    <a:cubicBezTo>
                      <a:pt x="1" y="67"/>
                      <a:pt x="22" y="90"/>
                      <a:pt x="46" y="90"/>
                    </a:cubicBezTo>
                    <a:cubicBezTo>
                      <a:pt x="68" y="90"/>
                      <a:pt x="91" y="67"/>
                      <a:pt x="91" y="45"/>
                    </a:cubicBezTo>
                    <a:cubicBezTo>
                      <a:pt x="91"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2"/>
              <p:cNvSpPr/>
              <p:nvPr/>
            </p:nvSpPr>
            <p:spPr>
              <a:xfrm>
                <a:off x="-2151038" y="2971134"/>
                <a:ext cx="22341" cy="22586"/>
              </a:xfrm>
              <a:custGeom>
                <a:rect b="b" l="l" r="r" t="t"/>
                <a:pathLst>
                  <a:path extrusionOk="0" h="92" w="91">
                    <a:moveTo>
                      <a:pt x="46" y="1"/>
                    </a:moveTo>
                    <a:cubicBezTo>
                      <a:pt x="22" y="1"/>
                      <a:pt x="1" y="24"/>
                      <a:pt x="1" y="46"/>
                    </a:cubicBezTo>
                    <a:cubicBezTo>
                      <a:pt x="1" y="70"/>
                      <a:pt x="22" y="91"/>
                      <a:pt x="46" y="91"/>
                    </a:cubicBezTo>
                    <a:cubicBezTo>
                      <a:pt x="68" y="91"/>
                      <a:pt x="91" y="70"/>
                      <a:pt x="91" y="46"/>
                    </a:cubicBezTo>
                    <a:cubicBezTo>
                      <a:pt x="91" y="24"/>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2"/>
              <p:cNvSpPr/>
              <p:nvPr/>
            </p:nvSpPr>
            <p:spPr>
              <a:xfrm>
                <a:off x="-2151038" y="3060005"/>
                <a:ext cx="22341" cy="22341"/>
              </a:xfrm>
              <a:custGeom>
                <a:rect b="b" l="l" r="r" t="t"/>
                <a:pathLst>
                  <a:path extrusionOk="0" h="91" w="91">
                    <a:moveTo>
                      <a:pt x="46" y="0"/>
                    </a:moveTo>
                    <a:cubicBezTo>
                      <a:pt x="22" y="0"/>
                      <a:pt x="1" y="0"/>
                      <a:pt x="1" y="45"/>
                    </a:cubicBezTo>
                    <a:cubicBezTo>
                      <a:pt x="1" y="69"/>
                      <a:pt x="22" y="90"/>
                      <a:pt x="46" y="90"/>
                    </a:cubicBezTo>
                    <a:cubicBezTo>
                      <a:pt x="68" y="90"/>
                      <a:pt x="91" y="69"/>
                      <a:pt x="91" y="45"/>
                    </a:cubicBezTo>
                    <a:cubicBezTo>
                      <a:pt x="91"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2"/>
              <p:cNvSpPr/>
              <p:nvPr/>
            </p:nvSpPr>
            <p:spPr>
              <a:xfrm>
                <a:off x="-2151038" y="3143230"/>
                <a:ext cx="22341" cy="22341"/>
              </a:xfrm>
              <a:custGeom>
                <a:rect b="b" l="l" r="r" t="t"/>
                <a:pathLst>
                  <a:path extrusionOk="0" h="91" w="91">
                    <a:moveTo>
                      <a:pt x="46" y="1"/>
                    </a:moveTo>
                    <a:cubicBezTo>
                      <a:pt x="22" y="1"/>
                      <a:pt x="1" y="22"/>
                      <a:pt x="1" y="46"/>
                    </a:cubicBezTo>
                    <a:cubicBezTo>
                      <a:pt x="1" y="67"/>
                      <a:pt x="22" y="91"/>
                      <a:pt x="46" y="91"/>
                    </a:cubicBezTo>
                    <a:cubicBezTo>
                      <a:pt x="68" y="91"/>
                      <a:pt x="91" y="67"/>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2"/>
              <p:cNvSpPr/>
              <p:nvPr/>
            </p:nvSpPr>
            <p:spPr>
              <a:xfrm>
                <a:off x="-2068059" y="2804931"/>
                <a:ext cx="22341" cy="22341"/>
              </a:xfrm>
              <a:custGeom>
                <a:rect b="b" l="l" r="r" t="t"/>
                <a:pathLst>
                  <a:path extrusionOk="0" h="91" w="91">
                    <a:moveTo>
                      <a:pt x="46" y="1"/>
                    </a:moveTo>
                    <a:cubicBezTo>
                      <a:pt x="24" y="1"/>
                      <a:pt x="0" y="24"/>
                      <a:pt x="0" y="46"/>
                    </a:cubicBezTo>
                    <a:cubicBezTo>
                      <a:pt x="0" y="69"/>
                      <a:pt x="24" y="91"/>
                      <a:pt x="46" y="91"/>
                    </a:cubicBezTo>
                    <a:cubicBezTo>
                      <a:pt x="91" y="91"/>
                      <a:pt x="91" y="69"/>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2"/>
              <p:cNvSpPr/>
              <p:nvPr/>
            </p:nvSpPr>
            <p:spPr>
              <a:xfrm>
                <a:off x="-2068059" y="2888401"/>
                <a:ext cx="22341" cy="22341"/>
              </a:xfrm>
              <a:custGeom>
                <a:rect b="b" l="l" r="r" t="t"/>
                <a:pathLst>
                  <a:path extrusionOk="0" h="91" w="91">
                    <a:moveTo>
                      <a:pt x="46" y="0"/>
                    </a:moveTo>
                    <a:cubicBezTo>
                      <a:pt x="24" y="0"/>
                      <a:pt x="0" y="22"/>
                      <a:pt x="0" y="45"/>
                    </a:cubicBezTo>
                    <a:cubicBezTo>
                      <a:pt x="0" y="67"/>
                      <a:pt x="24" y="90"/>
                      <a:pt x="46" y="90"/>
                    </a:cubicBezTo>
                    <a:cubicBezTo>
                      <a:pt x="91" y="90"/>
                      <a:pt x="91" y="67"/>
                      <a:pt x="91" y="45"/>
                    </a:cubicBezTo>
                    <a:cubicBezTo>
                      <a:pt x="91" y="22"/>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2"/>
              <p:cNvSpPr/>
              <p:nvPr/>
            </p:nvSpPr>
            <p:spPr>
              <a:xfrm>
                <a:off x="-2068059" y="2971134"/>
                <a:ext cx="22341" cy="22586"/>
              </a:xfrm>
              <a:custGeom>
                <a:rect b="b" l="l" r="r" t="t"/>
                <a:pathLst>
                  <a:path extrusionOk="0" h="92" w="91">
                    <a:moveTo>
                      <a:pt x="46" y="1"/>
                    </a:moveTo>
                    <a:cubicBezTo>
                      <a:pt x="24" y="1"/>
                      <a:pt x="0" y="24"/>
                      <a:pt x="0" y="46"/>
                    </a:cubicBezTo>
                    <a:cubicBezTo>
                      <a:pt x="0" y="70"/>
                      <a:pt x="24" y="91"/>
                      <a:pt x="46" y="91"/>
                    </a:cubicBezTo>
                    <a:cubicBezTo>
                      <a:pt x="91" y="91"/>
                      <a:pt x="91" y="70"/>
                      <a:pt x="91" y="46"/>
                    </a:cubicBezTo>
                    <a:cubicBezTo>
                      <a:pt x="91" y="24"/>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2"/>
              <p:cNvSpPr/>
              <p:nvPr/>
            </p:nvSpPr>
            <p:spPr>
              <a:xfrm>
                <a:off x="-2068059" y="3060005"/>
                <a:ext cx="22341" cy="22341"/>
              </a:xfrm>
              <a:custGeom>
                <a:rect b="b" l="l" r="r" t="t"/>
                <a:pathLst>
                  <a:path extrusionOk="0" h="91" w="91">
                    <a:moveTo>
                      <a:pt x="46" y="0"/>
                    </a:moveTo>
                    <a:cubicBezTo>
                      <a:pt x="24" y="0"/>
                      <a:pt x="0" y="0"/>
                      <a:pt x="0" y="45"/>
                    </a:cubicBezTo>
                    <a:cubicBezTo>
                      <a:pt x="0" y="69"/>
                      <a:pt x="24" y="90"/>
                      <a:pt x="46" y="90"/>
                    </a:cubicBezTo>
                    <a:cubicBezTo>
                      <a:pt x="91" y="90"/>
                      <a:pt x="91" y="69"/>
                      <a:pt x="91" y="45"/>
                    </a:cubicBezTo>
                    <a:cubicBezTo>
                      <a:pt x="91" y="0"/>
                      <a:pt x="9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2"/>
              <p:cNvSpPr/>
              <p:nvPr/>
            </p:nvSpPr>
            <p:spPr>
              <a:xfrm>
                <a:off x="-2068059" y="3143230"/>
                <a:ext cx="22341" cy="22341"/>
              </a:xfrm>
              <a:custGeom>
                <a:rect b="b" l="l" r="r" t="t"/>
                <a:pathLst>
                  <a:path extrusionOk="0" h="91" w="91">
                    <a:moveTo>
                      <a:pt x="46" y="1"/>
                    </a:moveTo>
                    <a:cubicBezTo>
                      <a:pt x="24" y="1"/>
                      <a:pt x="0" y="22"/>
                      <a:pt x="0" y="46"/>
                    </a:cubicBezTo>
                    <a:cubicBezTo>
                      <a:pt x="0" y="67"/>
                      <a:pt x="24" y="91"/>
                      <a:pt x="46" y="91"/>
                    </a:cubicBezTo>
                    <a:cubicBezTo>
                      <a:pt x="91" y="91"/>
                      <a:pt x="91" y="67"/>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2"/>
              <p:cNvSpPr/>
              <p:nvPr/>
            </p:nvSpPr>
            <p:spPr>
              <a:xfrm>
                <a:off x="-1979433" y="2804931"/>
                <a:ext cx="22341" cy="22341"/>
              </a:xfrm>
              <a:custGeom>
                <a:rect b="b" l="l" r="r" t="t"/>
                <a:pathLst>
                  <a:path extrusionOk="0" h="91" w="91">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2"/>
              <p:cNvSpPr/>
              <p:nvPr/>
            </p:nvSpPr>
            <p:spPr>
              <a:xfrm>
                <a:off x="-1979433" y="2888401"/>
                <a:ext cx="22341" cy="22341"/>
              </a:xfrm>
              <a:custGeom>
                <a:rect b="b" l="l" r="r" t="t"/>
                <a:pathLst>
                  <a:path extrusionOk="0" h="91" w="91">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2"/>
              <p:cNvSpPr/>
              <p:nvPr/>
            </p:nvSpPr>
            <p:spPr>
              <a:xfrm>
                <a:off x="-1979433" y="2971134"/>
                <a:ext cx="22341" cy="22586"/>
              </a:xfrm>
              <a:custGeom>
                <a:rect b="b" l="l" r="r" t="t"/>
                <a:pathLst>
                  <a:path extrusionOk="0" h="92" w="91">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2"/>
              <p:cNvSpPr/>
              <p:nvPr/>
            </p:nvSpPr>
            <p:spPr>
              <a:xfrm>
                <a:off x="-1979433" y="3060005"/>
                <a:ext cx="22341" cy="22341"/>
              </a:xfrm>
              <a:custGeom>
                <a:rect b="b" l="l" r="r" t="t"/>
                <a:pathLst>
                  <a:path extrusionOk="0" h="91" w="91">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2"/>
              <p:cNvSpPr/>
              <p:nvPr/>
            </p:nvSpPr>
            <p:spPr>
              <a:xfrm>
                <a:off x="-1979433" y="3143230"/>
                <a:ext cx="22341" cy="22341"/>
              </a:xfrm>
              <a:custGeom>
                <a:rect b="b" l="l" r="r" t="t"/>
                <a:pathLst>
                  <a:path extrusionOk="0" h="91" w="91">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2"/>
              <p:cNvSpPr/>
              <p:nvPr/>
            </p:nvSpPr>
            <p:spPr>
              <a:xfrm>
                <a:off x="-1895962" y="2804931"/>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2"/>
              <p:cNvSpPr/>
              <p:nvPr/>
            </p:nvSpPr>
            <p:spPr>
              <a:xfrm>
                <a:off x="-1895962" y="2888401"/>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2"/>
              <p:cNvSpPr/>
              <p:nvPr/>
            </p:nvSpPr>
            <p:spPr>
              <a:xfrm>
                <a:off x="-1895962" y="2971134"/>
                <a:ext cx="22341" cy="22586"/>
              </a:xfrm>
              <a:custGeom>
                <a:rect b="b" l="l" r="r" t="t"/>
                <a:pathLst>
                  <a:path extrusionOk="0" h="92" w="91">
                    <a:moveTo>
                      <a:pt x="45" y="1"/>
                    </a:moveTo>
                    <a:cubicBezTo>
                      <a:pt x="22" y="1"/>
                      <a:pt x="0" y="24"/>
                      <a:pt x="0" y="46"/>
                    </a:cubicBezTo>
                    <a:cubicBezTo>
                      <a:pt x="0" y="70"/>
                      <a:pt x="22" y="91"/>
                      <a:pt x="45" y="91"/>
                    </a:cubicBezTo>
                    <a:cubicBezTo>
                      <a:pt x="67" y="91"/>
                      <a:pt x="90" y="70"/>
                      <a:pt x="90" y="46"/>
                    </a:cubicBezTo>
                    <a:cubicBezTo>
                      <a:pt x="90" y="24"/>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2"/>
              <p:cNvSpPr/>
              <p:nvPr/>
            </p:nvSpPr>
            <p:spPr>
              <a:xfrm>
                <a:off x="-1895962" y="3060005"/>
                <a:ext cx="22341" cy="22341"/>
              </a:xfrm>
              <a:custGeom>
                <a:rect b="b" l="l" r="r" t="t"/>
                <a:pathLst>
                  <a:path extrusionOk="0" h="91" w="91">
                    <a:moveTo>
                      <a:pt x="45" y="0"/>
                    </a:moveTo>
                    <a:cubicBezTo>
                      <a:pt x="22" y="0"/>
                      <a:pt x="0" y="0"/>
                      <a:pt x="0" y="45"/>
                    </a:cubicBezTo>
                    <a:cubicBezTo>
                      <a:pt x="0" y="69"/>
                      <a:pt x="22" y="90"/>
                      <a:pt x="45" y="90"/>
                    </a:cubicBezTo>
                    <a:cubicBezTo>
                      <a:pt x="67" y="90"/>
                      <a:pt x="90" y="69"/>
                      <a:pt x="90" y="45"/>
                    </a:cubicBezTo>
                    <a:cubicBezTo>
                      <a:pt x="90" y="0"/>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2"/>
              <p:cNvSpPr/>
              <p:nvPr/>
            </p:nvSpPr>
            <p:spPr>
              <a:xfrm>
                <a:off x="-1895962" y="3143230"/>
                <a:ext cx="22341" cy="22341"/>
              </a:xfrm>
              <a:custGeom>
                <a:rect b="b" l="l" r="r" t="t"/>
                <a:pathLst>
                  <a:path extrusionOk="0" h="91" w="91">
                    <a:moveTo>
                      <a:pt x="45" y="1"/>
                    </a:moveTo>
                    <a:cubicBezTo>
                      <a:pt x="22" y="1"/>
                      <a:pt x="0" y="22"/>
                      <a:pt x="0" y="46"/>
                    </a:cubicBezTo>
                    <a:cubicBezTo>
                      <a:pt x="0" y="67"/>
                      <a:pt x="22" y="91"/>
                      <a:pt x="45" y="91"/>
                    </a:cubicBezTo>
                    <a:cubicBezTo>
                      <a:pt x="67" y="91"/>
                      <a:pt x="90" y="67"/>
                      <a:pt x="90" y="46"/>
                    </a:cubicBezTo>
                    <a:cubicBezTo>
                      <a:pt x="90"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2"/>
              <p:cNvSpPr/>
              <p:nvPr/>
            </p:nvSpPr>
            <p:spPr>
              <a:xfrm>
                <a:off x="-1813228" y="2804931"/>
                <a:ext cx="22586" cy="22341"/>
              </a:xfrm>
              <a:custGeom>
                <a:rect b="b" l="l" r="r" t="t"/>
                <a:pathLst>
                  <a:path extrusionOk="0" h="91" w="92">
                    <a:moveTo>
                      <a:pt x="46" y="1"/>
                    </a:moveTo>
                    <a:cubicBezTo>
                      <a:pt x="24" y="1"/>
                      <a:pt x="1" y="24"/>
                      <a:pt x="1" y="46"/>
                    </a:cubicBezTo>
                    <a:cubicBezTo>
                      <a:pt x="1" y="69"/>
                      <a:pt x="24" y="91"/>
                      <a:pt x="46" y="91"/>
                    </a:cubicBezTo>
                    <a:cubicBezTo>
                      <a:pt x="69" y="91"/>
                      <a:pt x="91" y="69"/>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2"/>
              <p:cNvSpPr/>
              <p:nvPr/>
            </p:nvSpPr>
            <p:spPr>
              <a:xfrm>
                <a:off x="-1813228" y="2888401"/>
                <a:ext cx="22586" cy="22341"/>
              </a:xfrm>
              <a:custGeom>
                <a:rect b="b" l="l" r="r" t="t"/>
                <a:pathLst>
                  <a:path extrusionOk="0" h="91" w="92">
                    <a:moveTo>
                      <a:pt x="46" y="0"/>
                    </a:moveTo>
                    <a:cubicBezTo>
                      <a:pt x="24" y="0"/>
                      <a:pt x="1" y="22"/>
                      <a:pt x="1" y="45"/>
                    </a:cubicBezTo>
                    <a:cubicBezTo>
                      <a:pt x="1" y="67"/>
                      <a:pt x="24" y="90"/>
                      <a:pt x="46" y="90"/>
                    </a:cubicBezTo>
                    <a:cubicBezTo>
                      <a:pt x="69" y="90"/>
                      <a:pt x="91" y="67"/>
                      <a:pt x="91" y="45"/>
                    </a:cubicBezTo>
                    <a:cubicBezTo>
                      <a:pt x="91" y="22"/>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2"/>
              <p:cNvSpPr/>
              <p:nvPr/>
            </p:nvSpPr>
            <p:spPr>
              <a:xfrm>
                <a:off x="-1813228" y="2971134"/>
                <a:ext cx="22586" cy="22586"/>
              </a:xfrm>
              <a:custGeom>
                <a:rect b="b" l="l" r="r" t="t"/>
                <a:pathLst>
                  <a:path extrusionOk="0" h="92" w="92">
                    <a:moveTo>
                      <a:pt x="46" y="1"/>
                    </a:moveTo>
                    <a:cubicBezTo>
                      <a:pt x="24" y="1"/>
                      <a:pt x="1" y="24"/>
                      <a:pt x="1" y="46"/>
                    </a:cubicBezTo>
                    <a:cubicBezTo>
                      <a:pt x="1" y="70"/>
                      <a:pt x="24" y="91"/>
                      <a:pt x="46" y="91"/>
                    </a:cubicBezTo>
                    <a:cubicBezTo>
                      <a:pt x="69" y="91"/>
                      <a:pt x="91" y="70"/>
                      <a:pt x="91" y="46"/>
                    </a:cubicBezTo>
                    <a:cubicBezTo>
                      <a:pt x="91"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2"/>
              <p:cNvSpPr/>
              <p:nvPr/>
            </p:nvSpPr>
            <p:spPr>
              <a:xfrm>
                <a:off x="-1813228" y="3060005"/>
                <a:ext cx="22586" cy="22341"/>
              </a:xfrm>
              <a:custGeom>
                <a:rect b="b" l="l" r="r" t="t"/>
                <a:pathLst>
                  <a:path extrusionOk="0" h="91" w="92">
                    <a:moveTo>
                      <a:pt x="46" y="0"/>
                    </a:moveTo>
                    <a:cubicBezTo>
                      <a:pt x="24" y="0"/>
                      <a:pt x="1" y="0"/>
                      <a:pt x="1" y="45"/>
                    </a:cubicBezTo>
                    <a:cubicBezTo>
                      <a:pt x="1" y="69"/>
                      <a:pt x="24" y="90"/>
                      <a:pt x="46" y="90"/>
                    </a:cubicBezTo>
                    <a:cubicBezTo>
                      <a:pt x="69" y="90"/>
                      <a:pt x="91" y="69"/>
                      <a:pt x="91" y="45"/>
                    </a:cubicBezTo>
                    <a:cubicBezTo>
                      <a:pt x="91" y="0"/>
                      <a:pt x="69"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2"/>
              <p:cNvSpPr/>
              <p:nvPr/>
            </p:nvSpPr>
            <p:spPr>
              <a:xfrm>
                <a:off x="-1813228" y="3143230"/>
                <a:ext cx="22586" cy="22341"/>
              </a:xfrm>
              <a:custGeom>
                <a:rect b="b" l="l" r="r" t="t"/>
                <a:pathLst>
                  <a:path extrusionOk="0" h="91" w="92">
                    <a:moveTo>
                      <a:pt x="46" y="1"/>
                    </a:moveTo>
                    <a:cubicBezTo>
                      <a:pt x="24" y="1"/>
                      <a:pt x="1" y="22"/>
                      <a:pt x="1" y="46"/>
                    </a:cubicBezTo>
                    <a:cubicBezTo>
                      <a:pt x="1" y="67"/>
                      <a:pt x="24" y="91"/>
                      <a:pt x="46" y="91"/>
                    </a:cubicBezTo>
                    <a:cubicBezTo>
                      <a:pt x="69" y="91"/>
                      <a:pt x="91" y="67"/>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2"/>
              <p:cNvSpPr/>
              <p:nvPr/>
            </p:nvSpPr>
            <p:spPr>
              <a:xfrm>
                <a:off x="-2317243"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2"/>
              <p:cNvSpPr/>
              <p:nvPr/>
            </p:nvSpPr>
            <p:spPr>
              <a:xfrm>
                <a:off x="-2317243"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2"/>
              <p:cNvSpPr/>
              <p:nvPr/>
            </p:nvSpPr>
            <p:spPr>
              <a:xfrm>
                <a:off x="-2234263"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2"/>
              <p:cNvSpPr/>
              <p:nvPr/>
            </p:nvSpPr>
            <p:spPr>
              <a:xfrm>
                <a:off x="-2234263"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2"/>
              <p:cNvSpPr/>
              <p:nvPr/>
            </p:nvSpPr>
            <p:spPr>
              <a:xfrm>
                <a:off x="-2151038"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2"/>
              <p:cNvSpPr/>
              <p:nvPr/>
            </p:nvSpPr>
            <p:spPr>
              <a:xfrm>
                <a:off x="-2151038"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2"/>
              <p:cNvSpPr/>
              <p:nvPr/>
            </p:nvSpPr>
            <p:spPr>
              <a:xfrm>
                <a:off x="-2068059" y="2633326"/>
                <a:ext cx="22341" cy="22586"/>
              </a:xfrm>
              <a:custGeom>
                <a:rect b="b" l="l" r="r" t="t"/>
                <a:pathLst>
                  <a:path extrusionOk="0" h="92" w="91">
                    <a:moveTo>
                      <a:pt x="46" y="1"/>
                    </a:moveTo>
                    <a:cubicBezTo>
                      <a:pt x="24" y="1"/>
                      <a:pt x="0" y="22"/>
                      <a:pt x="0" y="46"/>
                    </a:cubicBezTo>
                    <a:cubicBezTo>
                      <a:pt x="0" y="68"/>
                      <a:pt x="24" y="91"/>
                      <a:pt x="46" y="91"/>
                    </a:cubicBezTo>
                    <a:cubicBezTo>
                      <a:pt x="91" y="91"/>
                      <a:pt x="91" y="68"/>
                      <a:pt x="91" y="46"/>
                    </a:cubicBezTo>
                    <a:cubicBezTo>
                      <a:pt x="91" y="22"/>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2"/>
              <p:cNvSpPr/>
              <p:nvPr/>
            </p:nvSpPr>
            <p:spPr>
              <a:xfrm>
                <a:off x="-2068059" y="2721952"/>
                <a:ext cx="22341" cy="22586"/>
              </a:xfrm>
              <a:custGeom>
                <a:rect b="b" l="l" r="r" t="t"/>
                <a:pathLst>
                  <a:path extrusionOk="0" h="92" w="91">
                    <a:moveTo>
                      <a:pt x="46" y="1"/>
                    </a:moveTo>
                    <a:cubicBezTo>
                      <a:pt x="24" y="1"/>
                      <a:pt x="0" y="1"/>
                      <a:pt x="0" y="46"/>
                    </a:cubicBezTo>
                    <a:cubicBezTo>
                      <a:pt x="0" y="68"/>
                      <a:pt x="24" y="91"/>
                      <a:pt x="46" y="91"/>
                    </a:cubicBezTo>
                    <a:cubicBezTo>
                      <a:pt x="91" y="91"/>
                      <a:pt x="91" y="68"/>
                      <a:pt x="91" y="46"/>
                    </a:cubicBezTo>
                    <a:cubicBezTo>
                      <a:pt x="91" y="1"/>
                      <a:pt x="9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2"/>
              <p:cNvSpPr/>
              <p:nvPr/>
            </p:nvSpPr>
            <p:spPr>
              <a:xfrm>
                <a:off x="-1979433" y="2633326"/>
                <a:ext cx="22341" cy="22586"/>
              </a:xfrm>
              <a:custGeom>
                <a:rect b="b" l="l" r="r" t="t"/>
                <a:pathLst>
                  <a:path extrusionOk="0" h="92" w="91">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2"/>
              <p:cNvSpPr/>
              <p:nvPr/>
            </p:nvSpPr>
            <p:spPr>
              <a:xfrm>
                <a:off x="-1979433" y="2721952"/>
                <a:ext cx="22341" cy="22586"/>
              </a:xfrm>
              <a:custGeom>
                <a:rect b="b" l="l" r="r" t="t"/>
                <a:pathLst>
                  <a:path extrusionOk="0" h="92" w="91">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2"/>
              <p:cNvSpPr/>
              <p:nvPr/>
            </p:nvSpPr>
            <p:spPr>
              <a:xfrm>
                <a:off x="-1895962" y="2633326"/>
                <a:ext cx="22341" cy="22586"/>
              </a:xfrm>
              <a:custGeom>
                <a:rect b="b" l="l" r="r" t="t"/>
                <a:pathLst>
                  <a:path extrusionOk="0" h="92" w="91">
                    <a:moveTo>
                      <a:pt x="45" y="1"/>
                    </a:moveTo>
                    <a:cubicBezTo>
                      <a:pt x="22" y="1"/>
                      <a:pt x="0" y="22"/>
                      <a:pt x="0" y="46"/>
                    </a:cubicBezTo>
                    <a:cubicBezTo>
                      <a:pt x="0" y="68"/>
                      <a:pt x="22" y="91"/>
                      <a:pt x="45" y="91"/>
                    </a:cubicBezTo>
                    <a:cubicBezTo>
                      <a:pt x="67" y="91"/>
                      <a:pt x="90" y="68"/>
                      <a:pt x="90" y="46"/>
                    </a:cubicBezTo>
                    <a:cubicBezTo>
                      <a:pt x="90"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2"/>
              <p:cNvSpPr/>
              <p:nvPr/>
            </p:nvSpPr>
            <p:spPr>
              <a:xfrm>
                <a:off x="-1895962" y="2721952"/>
                <a:ext cx="22341" cy="22586"/>
              </a:xfrm>
              <a:custGeom>
                <a:rect b="b" l="l" r="r" t="t"/>
                <a:pathLst>
                  <a:path extrusionOk="0" h="92" w="91">
                    <a:moveTo>
                      <a:pt x="45" y="1"/>
                    </a:moveTo>
                    <a:cubicBezTo>
                      <a:pt x="22" y="1"/>
                      <a:pt x="0" y="1"/>
                      <a:pt x="0" y="46"/>
                    </a:cubicBezTo>
                    <a:cubicBezTo>
                      <a:pt x="0" y="68"/>
                      <a:pt x="22" y="91"/>
                      <a:pt x="45" y="91"/>
                    </a:cubicBezTo>
                    <a:cubicBezTo>
                      <a:pt x="67" y="91"/>
                      <a:pt x="90" y="68"/>
                      <a:pt x="90" y="46"/>
                    </a:cubicBezTo>
                    <a:cubicBezTo>
                      <a:pt x="90" y="1"/>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2"/>
              <p:cNvSpPr/>
              <p:nvPr/>
            </p:nvSpPr>
            <p:spPr>
              <a:xfrm>
                <a:off x="-1813228"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2"/>
              <p:cNvSpPr/>
              <p:nvPr/>
            </p:nvSpPr>
            <p:spPr>
              <a:xfrm>
                <a:off x="-1813228"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2"/>
              <p:cNvSpPr/>
              <p:nvPr/>
            </p:nvSpPr>
            <p:spPr>
              <a:xfrm>
                <a:off x="-1048246" y="2633326"/>
                <a:ext cx="16940" cy="22586"/>
              </a:xfrm>
              <a:custGeom>
                <a:rect b="b" l="l" r="r" t="t"/>
                <a:pathLst>
                  <a:path extrusionOk="0" h="92" w="69">
                    <a:moveTo>
                      <a:pt x="24" y="1"/>
                    </a:moveTo>
                    <a:cubicBezTo>
                      <a:pt x="0" y="1"/>
                      <a:pt x="0" y="22"/>
                      <a:pt x="0" y="46"/>
                    </a:cubicBezTo>
                    <a:cubicBezTo>
                      <a:pt x="0" y="68"/>
                      <a:pt x="0" y="91"/>
                      <a:pt x="24" y="91"/>
                    </a:cubicBezTo>
                    <a:cubicBezTo>
                      <a:pt x="69" y="91"/>
                      <a:pt x="69" y="68"/>
                      <a:pt x="69" y="46"/>
                    </a:cubicBezTo>
                    <a:cubicBezTo>
                      <a:pt x="69" y="22"/>
                      <a:pt x="69"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2"/>
              <p:cNvSpPr/>
              <p:nvPr/>
            </p:nvSpPr>
            <p:spPr>
              <a:xfrm>
                <a:off x="-1048246" y="2721952"/>
                <a:ext cx="16940" cy="22586"/>
              </a:xfrm>
              <a:custGeom>
                <a:rect b="b" l="l" r="r" t="t"/>
                <a:pathLst>
                  <a:path extrusionOk="0" h="92" w="69">
                    <a:moveTo>
                      <a:pt x="24" y="1"/>
                    </a:moveTo>
                    <a:cubicBezTo>
                      <a:pt x="0" y="1"/>
                      <a:pt x="0" y="1"/>
                      <a:pt x="0" y="46"/>
                    </a:cubicBezTo>
                    <a:cubicBezTo>
                      <a:pt x="0" y="68"/>
                      <a:pt x="0" y="91"/>
                      <a:pt x="24" y="91"/>
                    </a:cubicBezTo>
                    <a:cubicBezTo>
                      <a:pt x="69" y="91"/>
                      <a:pt x="69" y="68"/>
                      <a:pt x="69" y="46"/>
                    </a:cubicBezTo>
                    <a:cubicBezTo>
                      <a:pt x="69" y="1"/>
                      <a:pt x="69"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2"/>
              <p:cNvSpPr/>
              <p:nvPr/>
            </p:nvSpPr>
            <p:spPr>
              <a:xfrm>
                <a:off x="-965021" y="2633326"/>
                <a:ext cx="22341" cy="22586"/>
              </a:xfrm>
              <a:custGeom>
                <a:rect b="b" l="l" r="r" t="t"/>
                <a:pathLst>
                  <a:path extrusionOk="0" h="92" w="91">
                    <a:moveTo>
                      <a:pt x="46" y="1"/>
                    </a:moveTo>
                    <a:cubicBezTo>
                      <a:pt x="22" y="1"/>
                      <a:pt x="1" y="22"/>
                      <a:pt x="1" y="46"/>
                    </a:cubicBezTo>
                    <a:cubicBezTo>
                      <a:pt x="1" y="68"/>
                      <a:pt x="22" y="91"/>
                      <a:pt x="46" y="91"/>
                    </a:cubicBezTo>
                    <a:cubicBezTo>
                      <a:pt x="68" y="91"/>
                      <a:pt x="91" y="68"/>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2"/>
              <p:cNvSpPr/>
              <p:nvPr/>
            </p:nvSpPr>
            <p:spPr>
              <a:xfrm>
                <a:off x="-965021" y="2721952"/>
                <a:ext cx="22341" cy="22586"/>
              </a:xfrm>
              <a:custGeom>
                <a:rect b="b" l="l" r="r" t="t"/>
                <a:pathLst>
                  <a:path extrusionOk="0" h="92" w="91">
                    <a:moveTo>
                      <a:pt x="46" y="1"/>
                    </a:moveTo>
                    <a:cubicBezTo>
                      <a:pt x="22" y="1"/>
                      <a:pt x="1" y="1"/>
                      <a:pt x="1" y="46"/>
                    </a:cubicBezTo>
                    <a:cubicBezTo>
                      <a:pt x="1" y="68"/>
                      <a:pt x="22" y="91"/>
                      <a:pt x="46" y="91"/>
                    </a:cubicBezTo>
                    <a:cubicBezTo>
                      <a:pt x="68" y="91"/>
                      <a:pt x="91" y="68"/>
                      <a:pt x="91" y="46"/>
                    </a:cubicBezTo>
                    <a:cubicBezTo>
                      <a:pt x="91"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2"/>
              <p:cNvSpPr/>
              <p:nvPr/>
            </p:nvSpPr>
            <p:spPr>
              <a:xfrm>
                <a:off x="-882042" y="2633326"/>
                <a:ext cx="22341" cy="22586"/>
              </a:xfrm>
              <a:custGeom>
                <a:rect b="b" l="l" r="r" t="t"/>
                <a:pathLst>
                  <a:path extrusionOk="0" h="92" w="91">
                    <a:moveTo>
                      <a:pt x="46" y="1"/>
                    </a:moveTo>
                    <a:cubicBezTo>
                      <a:pt x="24" y="1"/>
                      <a:pt x="0" y="22"/>
                      <a:pt x="0" y="46"/>
                    </a:cubicBezTo>
                    <a:cubicBezTo>
                      <a:pt x="0" y="68"/>
                      <a:pt x="24" y="91"/>
                      <a:pt x="46" y="91"/>
                    </a:cubicBezTo>
                    <a:cubicBezTo>
                      <a:pt x="69" y="91"/>
                      <a:pt x="91" y="68"/>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2"/>
              <p:cNvSpPr/>
              <p:nvPr/>
            </p:nvSpPr>
            <p:spPr>
              <a:xfrm>
                <a:off x="-882042" y="2721952"/>
                <a:ext cx="22341" cy="22586"/>
              </a:xfrm>
              <a:custGeom>
                <a:rect b="b" l="l" r="r" t="t"/>
                <a:pathLst>
                  <a:path extrusionOk="0" h="92" w="91">
                    <a:moveTo>
                      <a:pt x="46" y="1"/>
                    </a:moveTo>
                    <a:cubicBezTo>
                      <a:pt x="24" y="1"/>
                      <a:pt x="0" y="1"/>
                      <a:pt x="0" y="46"/>
                    </a:cubicBezTo>
                    <a:cubicBezTo>
                      <a:pt x="0" y="68"/>
                      <a:pt x="24" y="91"/>
                      <a:pt x="46" y="91"/>
                    </a:cubicBezTo>
                    <a:cubicBezTo>
                      <a:pt x="69" y="91"/>
                      <a:pt x="91" y="68"/>
                      <a:pt x="91" y="46"/>
                    </a:cubicBezTo>
                    <a:cubicBezTo>
                      <a:pt x="91"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2"/>
              <p:cNvSpPr/>
              <p:nvPr/>
            </p:nvSpPr>
            <p:spPr>
              <a:xfrm>
                <a:off x="-798817" y="2633326"/>
                <a:ext cx="22586" cy="22586"/>
              </a:xfrm>
              <a:custGeom>
                <a:rect b="b" l="l" r="r" t="t"/>
                <a:pathLst>
                  <a:path extrusionOk="0" h="92" w="92">
                    <a:moveTo>
                      <a:pt x="46" y="1"/>
                    </a:moveTo>
                    <a:cubicBezTo>
                      <a:pt x="23" y="1"/>
                      <a:pt x="1" y="22"/>
                      <a:pt x="1" y="46"/>
                    </a:cubicBezTo>
                    <a:cubicBezTo>
                      <a:pt x="1" y="68"/>
                      <a:pt x="23" y="91"/>
                      <a:pt x="46" y="91"/>
                    </a:cubicBezTo>
                    <a:cubicBezTo>
                      <a:pt x="68" y="91"/>
                      <a:pt x="91" y="68"/>
                      <a:pt x="91" y="46"/>
                    </a:cubicBezTo>
                    <a:cubicBezTo>
                      <a:pt x="91" y="22"/>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2"/>
              <p:cNvSpPr/>
              <p:nvPr/>
            </p:nvSpPr>
            <p:spPr>
              <a:xfrm>
                <a:off x="-798817" y="2721952"/>
                <a:ext cx="22586" cy="22586"/>
              </a:xfrm>
              <a:custGeom>
                <a:rect b="b" l="l" r="r" t="t"/>
                <a:pathLst>
                  <a:path extrusionOk="0" h="92" w="92">
                    <a:moveTo>
                      <a:pt x="46" y="1"/>
                    </a:moveTo>
                    <a:cubicBezTo>
                      <a:pt x="23" y="1"/>
                      <a:pt x="1" y="1"/>
                      <a:pt x="1" y="46"/>
                    </a:cubicBezTo>
                    <a:cubicBezTo>
                      <a:pt x="1" y="68"/>
                      <a:pt x="23" y="91"/>
                      <a:pt x="46" y="91"/>
                    </a:cubicBezTo>
                    <a:cubicBezTo>
                      <a:pt x="68" y="91"/>
                      <a:pt x="91" y="68"/>
                      <a:pt x="91" y="46"/>
                    </a:cubicBezTo>
                    <a:cubicBezTo>
                      <a:pt x="91" y="1"/>
                      <a:pt x="68"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2"/>
              <p:cNvSpPr/>
              <p:nvPr/>
            </p:nvSpPr>
            <p:spPr>
              <a:xfrm>
                <a:off x="-709945" y="2633326"/>
                <a:ext cx="16449" cy="22586"/>
              </a:xfrm>
              <a:custGeom>
                <a:rect b="b" l="l" r="r" t="t"/>
                <a:pathLst>
                  <a:path extrusionOk="0" h="92" w="67">
                    <a:moveTo>
                      <a:pt x="45" y="1"/>
                    </a:moveTo>
                    <a:cubicBezTo>
                      <a:pt x="0" y="1"/>
                      <a:pt x="0" y="22"/>
                      <a:pt x="0" y="46"/>
                    </a:cubicBezTo>
                    <a:cubicBezTo>
                      <a:pt x="0" y="68"/>
                      <a:pt x="0" y="91"/>
                      <a:pt x="45" y="91"/>
                    </a:cubicBezTo>
                    <a:cubicBezTo>
                      <a:pt x="67" y="91"/>
                      <a:pt x="67" y="68"/>
                      <a:pt x="67" y="46"/>
                    </a:cubicBezTo>
                    <a:cubicBezTo>
                      <a:pt x="67" y="22"/>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2"/>
              <p:cNvSpPr/>
              <p:nvPr/>
            </p:nvSpPr>
            <p:spPr>
              <a:xfrm>
                <a:off x="-709945" y="2721952"/>
                <a:ext cx="16449" cy="22586"/>
              </a:xfrm>
              <a:custGeom>
                <a:rect b="b" l="l" r="r" t="t"/>
                <a:pathLst>
                  <a:path extrusionOk="0" h="92" w="67">
                    <a:moveTo>
                      <a:pt x="45" y="1"/>
                    </a:moveTo>
                    <a:cubicBezTo>
                      <a:pt x="0" y="1"/>
                      <a:pt x="0" y="1"/>
                      <a:pt x="0" y="46"/>
                    </a:cubicBezTo>
                    <a:cubicBezTo>
                      <a:pt x="0" y="68"/>
                      <a:pt x="0" y="91"/>
                      <a:pt x="45" y="91"/>
                    </a:cubicBezTo>
                    <a:cubicBezTo>
                      <a:pt x="67" y="91"/>
                      <a:pt x="67" y="68"/>
                      <a:pt x="67" y="46"/>
                    </a:cubicBezTo>
                    <a:cubicBezTo>
                      <a:pt x="67" y="1"/>
                      <a:pt x="67"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2"/>
              <p:cNvSpPr/>
              <p:nvPr/>
            </p:nvSpPr>
            <p:spPr>
              <a:xfrm>
                <a:off x="-627211" y="2633326"/>
                <a:ext cx="22586" cy="22586"/>
              </a:xfrm>
              <a:custGeom>
                <a:rect b="b" l="l" r="r" t="t"/>
                <a:pathLst>
                  <a:path extrusionOk="0" h="92" w="92">
                    <a:moveTo>
                      <a:pt x="46" y="1"/>
                    </a:moveTo>
                    <a:cubicBezTo>
                      <a:pt x="24" y="1"/>
                      <a:pt x="1" y="22"/>
                      <a:pt x="1" y="46"/>
                    </a:cubicBezTo>
                    <a:cubicBezTo>
                      <a:pt x="1" y="68"/>
                      <a:pt x="24" y="91"/>
                      <a:pt x="46" y="91"/>
                    </a:cubicBezTo>
                    <a:cubicBezTo>
                      <a:pt x="69" y="91"/>
                      <a:pt x="91" y="68"/>
                      <a:pt x="91" y="46"/>
                    </a:cubicBezTo>
                    <a:cubicBezTo>
                      <a:pt x="91" y="22"/>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2"/>
              <p:cNvSpPr/>
              <p:nvPr/>
            </p:nvSpPr>
            <p:spPr>
              <a:xfrm>
                <a:off x="-627211" y="2721952"/>
                <a:ext cx="22586" cy="22586"/>
              </a:xfrm>
              <a:custGeom>
                <a:rect b="b" l="l" r="r" t="t"/>
                <a:pathLst>
                  <a:path extrusionOk="0" h="92" w="92">
                    <a:moveTo>
                      <a:pt x="46" y="1"/>
                    </a:moveTo>
                    <a:cubicBezTo>
                      <a:pt x="24" y="1"/>
                      <a:pt x="1" y="1"/>
                      <a:pt x="1" y="46"/>
                    </a:cubicBezTo>
                    <a:cubicBezTo>
                      <a:pt x="1" y="68"/>
                      <a:pt x="24" y="91"/>
                      <a:pt x="46" y="91"/>
                    </a:cubicBezTo>
                    <a:cubicBezTo>
                      <a:pt x="69" y="91"/>
                      <a:pt x="91" y="68"/>
                      <a:pt x="91" y="46"/>
                    </a:cubicBezTo>
                    <a:cubicBezTo>
                      <a:pt x="91" y="1"/>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2"/>
              <p:cNvSpPr/>
              <p:nvPr/>
            </p:nvSpPr>
            <p:spPr>
              <a:xfrm>
                <a:off x="-543741" y="2633326"/>
                <a:ext cx="22341" cy="22586"/>
              </a:xfrm>
              <a:custGeom>
                <a:rect b="b" l="l" r="r" t="t"/>
                <a:pathLst>
                  <a:path extrusionOk="0" h="92" w="91">
                    <a:moveTo>
                      <a:pt x="46" y="1"/>
                    </a:moveTo>
                    <a:cubicBezTo>
                      <a:pt x="22" y="1"/>
                      <a:pt x="0" y="22"/>
                      <a:pt x="0" y="46"/>
                    </a:cubicBezTo>
                    <a:cubicBezTo>
                      <a:pt x="0" y="68"/>
                      <a:pt x="22" y="91"/>
                      <a:pt x="46" y="91"/>
                    </a:cubicBezTo>
                    <a:cubicBezTo>
                      <a:pt x="67" y="91"/>
                      <a:pt x="91" y="68"/>
                      <a:pt x="91" y="46"/>
                    </a:cubicBezTo>
                    <a:cubicBezTo>
                      <a:pt x="91" y="22"/>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2"/>
              <p:cNvSpPr/>
              <p:nvPr/>
            </p:nvSpPr>
            <p:spPr>
              <a:xfrm>
                <a:off x="-543741" y="2721952"/>
                <a:ext cx="22341" cy="22586"/>
              </a:xfrm>
              <a:custGeom>
                <a:rect b="b" l="l" r="r" t="t"/>
                <a:pathLst>
                  <a:path extrusionOk="0" h="92" w="91">
                    <a:moveTo>
                      <a:pt x="46" y="1"/>
                    </a:moveTo>
                    <a:cubicBezTo>
                      <a:pt x="22" y="1"/>
                      <a:pt x="0" y="1"/>
                      <a:pt x="0" y="46"/>
                    </a:cubicBezTo>
                    <a:cubicBezTo>
                      <a:pt x="0" y="68"/>
                      <a:pt x="22" y="91"/>
                      <a:pt x="46" y="91"/>
                    </a:cubicBezTo>
                    <a:cubicBezTo>
                      <a:pt x="67" y="91"/>
                      <a:pt x="91" y="68"/>
                      <a:pt x="91" y="46"/>
                    </a:cubicBezTo>
                    <a:cubicBezTo>
                      <a:pt x="91" y="1"/>
                      <a:pt x="6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2"/>
              <p:cNvSpPr/>
              <p:nvPr/>
            </p:nvSpPr>
            <p:spPr>
              <a:xfrm>
                <a:off x="-460761" y="2633326"/>
                <a:ext cx="22341" cy="22586"/>
              </a:xfrm>
              <a:custGeom>
                <a:rect b="b" l="l" r="r" t="t"/>
                <a:pathLst>
                  <a:path extrusionOk="0" h="92" w="91">
                    <a:moveTo>
                      <a:pt x="45" y="1"/>
                    </a:moveTo>
                    <a:cubicBezTo>
                      <a:pt x="24" y="1"/>
                      <a:pt x="0" y="22"/>
                      <a:pt x="0" y="46"/>
                    </a:cubicBezTo>
                    <a:cubicBezTo>
                      <a:pt x="0" y="68"/>
                      <a:pt x="24" y="91"/>
                      <a:pt x="45" y="91"/>
                    </a:cubicBezTo>
                    <a:cubicBezTo>
                      <a:pt x="69" y="91"/>
                      <a:pt x="90" y="68"/>
                      <a:pt x="90" y="46"/>
                    </a:cubicBezTo>
                    <a:cubicBezTo>
                      <a:pt x="90" y="22"/>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2"/>
              <p:cNvSpPr/>
              <p:nvPr/>
            </p:nvSpPr>
            <p:spPr>
              <a:xfrm>
                <a:off x="-460761" y="2721952"/>
                <a:ext cx="22341" cy="22586"/>
              </a:xfrm>
              <a:custGeom>
                <a:rect b="b" l="l" r="r" t="t"/>
                <a:pathLst>
                  <a:path extrusionOk="0" h="92" w="91">
                    <a:moveTo>
                      <a:pt x="45" y="1"/>
                    </a:moveTo>
                    <a:cubicBezTo>
                      <a:pt x="24" y="1"/>
                      <a:pt x="0" y="1"/>
                      <a:pt x="0" y="46"/>
                    </a:cubicBezTo>
                    <a:cubicBezTo>
                      <a:pt x="0" y="68"/>
                      <a:pt x="24" y="91"/>
                      <a:pt x="45" y="91"/>
                    </a:cubicBezTo>
                    <a:cubicBezTo>
                      <a:pt x="69" y="91"/>
                      <a:pt x="90" y="68"/>
                      <a:pt x="90" y="46"/>
                    </a:cubicBezTo>
                    <a:cubicBezTo>
                      <a:pt x="90" y="1"/>
                      <a:pt x="69"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62"/>
            <p:cNvGrpSpPr/>
            <p:nvPr/>
          </p:nvGrpSpPr>
          <p:grpSpPr>
            <a:xfrm flipH="1">
              <a:off x="2763690" y="3025828"/>
              <a:ext cx="694923" cy="696329"/>
              <a:chOff x="1850389" y="1652307"/>
              <a:chExt cx="548696" cy="548939"/>
            </a:xfrm>
          </p:grpSpPr>
          <p:sp>
            <p:nvSpPr>
              <p:cNvPr id="6964" name="Google Shape;6964;p62"/>
              <p:cNvSpPr/>
              <p:nvPr/>
            </p:nvSpPr>
            <p:spPr>
              <a:xfrm>
                <a:off x="1850389" y="1652307"/>
                <a:ext cx="22341" cy="22341"/>
              </a:xfrm>
              <a:custGeom>
                <a:rect b="b" l="l" r="r" t="t"/>
                <a:pathLst>
                  <a:path extrusionOk="0" h="91" w="91">
                    <a:moveTo>
                      <a:pt x="46" y="0"/>
                    </a:moveTo>
                    <a:cubicBezTo>
                      <a:pt x="22" y="0"/>
                      <a:pt x="1" y="24"/>
                      <a:pt x="1" y="45"/>
                    </a:cubicBezTo>
                    <a:cubicBezTo>
                      <a:pt x="1" y="69"/>
                      <a:pt x="22" y="90"/>
                      <a:pt x="46" y="90"/>
                    </a:cubicBezTo>
                    <a:cubicBezTo>
                      <a:pt x="91" y="90"/>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2"/>
              <p:cNvSpPr/>
              <p:nvPr/>
            </p:nvSpPr>
            <p:spPr>
              <a:xfrm>
                <a:off x="1939015" y="1740933"/>
                <a:ext cx="22586" cy="22341"/>
              </a:xfrm>
              <a:custGeom>
                <a:rect b="b" l="l" r="r" t="t"/>
                <a:pathLst>
                  <a:path extrusionOk="0" h="91" w="92">
                    <a:moveTo>
                      <a:pt x="46" y="0"/>
                    </a:moveTo>
                    <a:cubicBezTo>
                      <a:pt x="23" y="0"/>
                      <a:pt x="1" y="24"/>
                      <a:pt x="1" y="45"/>
                    </a:cubicBezTo>
                    <a:cubicBezTo>
                      <a:pt x="1" y="69"/>
                      <a:pt x="23" y="91"/>
                      <a:pt x="46" y="91"/>
                    </a:cubicBezTo>
                    <a:cubicBezTo>
                      <a:pt x="68" y="91"/>
                      <a:pt x="91" y="69"/>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2"/>
              <p:cNvSpPr/>
              <p:nvPr/>
            </p:nvSpPr>
            <p:spPr>
              <a:xfrm>
                <a:off x="1850389" y="1740933"/>
                <a:ext cx="22341" cy="22341"/>
              </a:xfrm>
              <a:custGeom>
                <a:rect b="b" l="l" r="r" t="t"/>
                <a:pathLst>
                  <a:path extrusionOk="0" h="91" w="91">
                    <a:moveTo>
                      <a:pt x="46" y="0"/>
                    </a:moveTo>
                    <a:cubicBezTo>
                      <a:pt x="22" y="0"/>
                      <a:pt x="1" y="24"/>
                      <a:pt x="1" y="45"/>
                    </a:cubicBezTo>
                    <a:cubicBezTo>
                      <a:pt x="1" y="69"/>
                      <a:pt x="22" y="91"/>
                      <a:pt x="46" y="91"/>
                    </a:cubicBezTo>
                    <a:cubicBezTo>
                      <a:pt x="91" y="91"/>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2"/>
              <p:cNvSpPr/>
              <p:nvPr/>
            </p:nvSpPr>
            <p:spPr>
              <a:xfrm>
                <a:off x="2027886" y="1829559"/>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2"/>
              <p:cNvSpPr/>
              <p:nvPr/>
            </p:nvSpPr>
            <p:spPr>
              <a:xfrm>
                <a:off x="1939015" y="1829559"/>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2"/>
              <p:cNvSpPr/>
              <p:nvPr/>
            </p:nvSpPr>
            <p:spPr>
              <a:xfrm>
                <a:off x="1850389" y="1829559"/>
                <a:ext cx="22341" cy="22341"/>
              </a:xfrm>
              <a:custGeom>
                <a:rect b="b" l="l" r="r" t="t"/>
                <a:pathLst>
                  <a:path extrusionOk="0" h="91" w="91">
                    <a:moveTo>
                      <a:pt x="46" y="1"/>
                    </a:moveTo>
                    <a:cubicBezTo>
                      <a:pt x="22" y="1"/>
                      <a:pt x="1" y="24"/>
                      <a:pt x="1" y="46"/>
                    </a:cubicBezTo>
                    <a:cubicBezTo>
                      <a:pt x="1" y="69"/>
                      <a:pt x="22" y="91"/>
                      <a:pt x="46" y="91"/>
                    </a:cubicBezTo>
                    <a:cubicBezTo>
                      <a:pt x="91" y="91"/>
                      <a:pt x="91" y="69"/>
                      <a:pt x="91" y="46"/>
                    </a:cubicBezTo>
                    <a:cubicBezTo>
                      <a:pt x="91" y="24"/>
                      <a:pt x="91"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2"/>
              <p:cNvSpPr/>
              <p:nvPr/>
            </p:nvSpPr>
            <p:spPr>
              <a:xfrm>
                <a:off x="2110620" y="1913029"/>
                <a:ext cx="28233" cy="22341"/>
              </a:xfrm>
              <a:custGeom>
                <a:rect b="b" l="l" r="r" t="t"/>
                <a:pathLst>
                  <a:path extrusionOk="0" h="91" w="115">
                    <a:moveTo>
                      <a:pt x="46" y="0"/>
                    </a:moveTo>
                    <a:cubicBezTo>
                      <a:pt x="24" y="0"/>
                      <a:pt x="1" y="22"/>
                      <a:pt x="1" y="45"/>
                    </a:cubicBezTo>
                    <a:cubicBezTo>
                      <a:pt x="1" y="67"/>
                      <a:pt x="24" y="90"/>
                      <a:pt x="46" y="90"/>
                    </a:cubicBezTo>
                    <a:cubicBezTo>
                      <a:pt x="91" y="90"/>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2"/>
              <p:cNvSpPr/>
              <p:nvPr/>
            </p:nvSpPr>
            <p:spPr>
              <a:xfrm>
                <a:off x="2027886" y="1913029"/>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2"/>
              <p:cNvSpPr/>
              <p:nvPr/>
            </p:nvSpPr>
            <p:spPr>
              <a:xfrm>
                <a:off x="1939015" y="1913029"/>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2"/>
              <p:cNvSpPr/>
              <p:nvPr/>
            </p:nvSpPr>
            <p:spPr>
              <a:xfrm>
                <a:off x="1850389" y="1913029"/>
                <a:ext cx="22341" cy="22341"/>
              </a:xfrm>
              <a:custGeom>
                <a:rect b="b" l="l" r="r" t="t"/>
                <a:pathLst>
                  <a:path extrusionOk="0" h="91" w="91">
                    <a:moveTo>
                      <a:pt x="46" y="0"/>
                    </a:moveTo>
                    <a:cubicBezTo>
                      <a:pt x="22" y="0"/>
                      <a:pt x="1" y="22"/>
                      <a:pt x="1" y="45"/>
                    </a:cubicBezTo>
                    <a:cubicBezTo>
                      <a:pt x="1" y="67"/>
                      <a:pt x="22" y="90"/>
                      <a:pt x="46" y="90"/>
                    </a:cubicBezTo>
                    <a:cubicBezTo>
                      <a:pt x="91" y="90"/>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2"/>
              <p:cNvSpPr/>
              <p:nvPr/>
            </p:nvSpPr>
            <p:spPr>
              <a:xfrm>
                <a:off x="2199492" y="2001654"/>
                <a:ext cx="22341" cy="22341"/>
              </a:xfrm>
              <a:custGeom>
                <a:rect b="b" l="l" r="r" t="t"/>
                <a:pathLst>
                  <a:path extrusionOk="0" h="91" w="91">
                    <a:moveTo>
                      <a:pt x="45" y="0"/>
                    </a:moveTo>
                    <a:cubicBezTo>
                      <a:pt x="23" y="0"/>
                      <a:pt x="0" y="22"/>
                      <a:pt x="0" y="45"/>
                    </a:cubicBezTo>
                    <a:cubicBezTo>
                      <a:pt x="0" y="67"/>
                      <a:pt x="23" y="91"/>
                      <a:pt x="45" y="91"/>
                    </a:cubicBezTo>
                    <a:cubicBezTo>
                      <a:pt x="69" y="91"/>
                      <a:pt x="90" y="67"/>
                      <a:pt x="90" y="45"/>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2"/>
              <p:cNvSpPr/>
              <p:nvPr/>
            </p:nvSpPr>
            <p:spPr>
              <a:xfrm>
                <a:off x="2110620" y="2001654"/>
                <a:ext cx="28233" cy="22341"/>
              </a:xfrm>
              <a:custGeom>
                <a:rect b="b" l="l" r="r" t="t"/>
                <a:pathLst>
                  <a:path extrusionOk="0" h="91" w="115">
                    <a:moveTo>
                      <a:pt x="46" y="0"/>
                    </a:moveTo>
                    <a:cubicBezTo>
                      <a:pt x="24" y="0"/>
                      <a:pt x="1" y="22"/>
                      <a:pt x="1" y="45"/>
                    </a:cubicBezTo>
                    <a:cubicBezTo>
                      <a:pt x="1" y="67"/>
                      <a:pt x="24" y="91"/>
                      <a:pt x="46" y="91"/>
                    </a:cubicBezTo>
                    <a:cubicBezTo>
                      <a:pt x="91" y="91"/>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2"/>
              <p:cNvSpPr/>
              <p:nvPr/>
            </p:nvSpPr>
            <p:spPr>
              <a:xfrm>
                <a:off x="2027886" y="2001654"/>
                <a:ext cx="22341" cy="22341"/>
              </a:xfrm>
              <a:custGeom>
                <a:rect b="b" l="l" r="r" t="t"/>
                <a:pathLst>
                  <a:path extrusionOk="0" h="91" w="91">
                    <a:moveTo>
                      <a:pt x="45" y="0"/>
                    </a:moveTo>
                    <a:cubicBezTo>
                      <a:pt x="22" y="0"/>
                      <a:pt x="0" y="22"/>
                      <a:pt x="0" y="45"/>
                    </a:cubicBezTo>
                    <a:cubicBezTo>
                      <a:pt x="0" y="67"/>
                      <a:pt x="22" y="91"/>
                      <a:pt x="45" y="91"/>
                    </a:cubicBezTo>
                    <a:cubicBezTo>
                      <a:pt x="67" y="91"/>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2"/>
              <p:cNvSpPr/>
              <p:nvPr/>
            </p:nvSpPr>
            <p:spPr>
              <a:xfrm>
                <a:off x="1939015" y="2001654"/>
                <a:ext cx="22586" cy="22341"/>
              </a:xfrm>
              <a:custGeom>
                <a:rect b="b" l="l" r="r" t="t"/>
                <a:pathLst>
                  <a:path extrusionOk="0" h="91" w="92">
                    <a:moveTo>
                      <a:pt x="46" y="0"/>
                    </a:moveTo>
                    <a:cubicBezTo>
                      <a:pt x="23" y="0"/>
                      <a:pt x="1" y="22"/>
                      <a:pt x="1" y="45"/>
                    </a:cubicBezTo>
                    <a:cubicBezTo>
                      <a:pt x="1" y="67"/>
                      <a:pt x="23" y="91"/>
                      <a:pt x="46" y="91"/>
                    </a:cubicBezTo>
                    <a:cubicBezTo>
                      <a:pt x="68" y="91"/>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2"/>
              <p:cNvSpPr/>
              <p:nvPr/>
            </p:nvSpPr>
            <p:spPr>
              <a:xfrm>
                <a:off x="1850389" y="2001654"/>
                <a:ext cx="22341" cy="22341"/>
              </a:xfrm>
              <a:custGeom>
                <a:rect b="b" l="l" r="r" t="t"/>
                <a:pathLst>
                  <a:path extrusionOk="0" h="91" w="91">
                    <a:moveTo>
                      <a:pt x="46" y="0"/>
                    </a:moveTo>
                    <a:cubicBezTo>
                      <a:pt x="22" y="0"/>
                      <a:pt x="1" y="22"/>
                      <a:pt x="1" y="45"/>
                    </a:cubicBezTo>
                    <a:cubicBezTo>
                      <a:pt x="1" y="67"/>
                      <a:pt x="22" y="91"/>
                      <a:pt x="46" y="91"/>
                    </a:cubicBezTo>
                    <a:cubicBezTo>
                      <a:pt x="91" y="91"/>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2"/>
              <p:cNvSpPr/>
              <p:nvPr/>
            </p:nvSpPr>
            <p:spPr>
              <a:xfrm>
                <a:off x="2199492" y="2090280"/>
                <a:ext cx="22341" cy="22341"/>
              </a:xfrm>
              <a:custGeom>
                <a:rect b="b" l="l" r="r" t="t"/>
                <a:pathLst>
                  <a:path extrusionOk="0" h="91" w="91">
                    <a:moveTo>
                      <a:pt x="45" y="0"/>
                    </a:moveTo>
                    <a:cubicBezTo>
                      <a:pt x="23" y="0"/>
                      <a:pt x="0" y="22"/>
                      <a:pt x="0" y="46"/>
                    </a:cubicBezTo>
                    <a:cubicBezTo>
                      <a:pt x="0" y="67"/>
                      <a:pt x="23" y="91"/>
                      <a:pt x="45" y="91"/>
                    </a:cubicBezTo>
                    <a:cubicBezTo>
                      <a:pt x="69" y="91"/>
                      <a:pt x="90" y="67"/>
                      <a:pt x="90" y="46"/>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2"/>
              <p:cNvSpPr/>
              <p:nvPr/>
            </p:nvSpPr>
            <p:spPr>
              <a:xfrm>
                <a:off x="2110620" y="2090280"/>
                <a:ext cx="28233" cy="22341"/>
              </a:xfrm>
              <a:custGeom>
                <a:rect b="b" l="l" r="r" t="t"/>
                <a:pathLst>
                  <a:path extrusionOk="0" h="91" w="115">
                    <a:moveTo>
                      <a:pt x="46" y="0"/>
                    </a:moveTo>
                    <a:cubicBezTo>
                      <a:pt x="24" y="0"/>
                      <a:pt x="1" y="22"/>
                      <a:pt x="1" y="46"/>
                    </a:cubicBezTo>
                    <a:cubicBezTo>
                      <a:pt x="1" y="67"/>
                      <a:pt x="24" y="91"/>
                      <a:pt x="46" y="91"/>
                    </a:cubicBezTo>
                    <a:cubicBezTo>
                      <a:pt x="91" y="91"/>
                      <a:pt x="115" y="67"/>
                      <a:pt x="115" y="46"/>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2"/>
              <p:cNvSpPr/>
              <p:nvPr/>
            </p:nvSpPr>
            <p:spPr>
              <a:xfrm>
                <a:off x="2027886" y="2090280"/>
                <a:ext cx="22341" cy="22341"/>
              </a:xfrm>
              <a:custGeom>
                <a:rect b="b" l="l" r="r" t="t"/>
                <a:pathLst>
                  <a:path extrusionOk="0" h="91" w="91">
                    <a:moveTo>
                      <a:pt x="45" y="0"/>
                    </a:moveTo>
                    <a:cubicBezTo>
                      <a:pt x="22" y="0"/>
                      <a:pt x="0" y="22"/>
                      <a:pt x="0" y="46"/>
                    </a:cubicBezTo>
                    <a:cubicBezTo>
                      <a:pt x="0" y="67"/>
                      <a:pt x="22" y="91"/>
                      <a:pt x="45" y="91"/>
                    </a:cubicBezTo>
                    <a:cubicBezTo>
                      <a:pt x="67" y="91"/>
                      <a:pt x="90" y="67"/>
                      <a:pt x="90" y="46"/>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2"/>
              <p:cNvSpPr/>
              <p:nvPr/>
            </p:nvSpPr>
            <p:spPr>
              <a:xfrm>
                <a:off x="1939015" y="2090280"/>
                <a:ext cx="22586" cy="22341"/>
              </a:xfrm>
              <a:custGeom>
                <a:rect b="b" l="l" r="r" t="t"/>
                <a:pathLst>
                  <a:path extrusionOk="0" h="91" w="92">
                    <a:moveTo>
                      <a:pt x="46" y="0"/>
                    </a:moveTo>
                    <a:cubicBezTo>
                      <a:pt x="23" y="0"/>
                      <a:pt x="1" y="22"/>
                      <a:pt x="1" y="46"/>
                    </a:cubicBezTo>
                    <a:cubicBezTo>
                      <a:pt x="1" y="67"/>
                      <a:pt x="23" y="91"/>
                      <a:pt x="46" y="91"/>
                    </a:cubicBezTo>
                    <a:cubicBezTo>
                      <a:pt x="68" y="91"/>
                      <a:pt x="91" y="67"/>
                      <a:pt x="91" y="46"/>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2"/>
              <p:cNvSpPr/>
              <p:nvPr/>
            </p:nvSpPr>
            <p:spPr>
              <a:xfrm>
                <a:off x="1850389" y="2090280"/>
                <a:ext cx="22341" cy="22341"/>
              </a:xfrm>
              <a:custGeom>
                <a:rect b="b" l="l" r="r" t="t"/>
                <a:pathLst>
                  <a:path extrusionOk="0" h="91" w="91">
                    <a:moveTo>
                      <a:pt x="46" y="0"/>
                    </a:moveTo>
                    <a:cubicBezTo>
                      <a:pt x="22" y="0"/>
                      <a:pt x="1" y="22"/>
                      <a:pt x="1" y="46"/>
                    </a:cubicBezTo>
                    <a:cubicBezTo>
                      <a:pt x="1" y="67"/>
                      <a:pt x="22" y="91"/>
                      <a:pt x="46" y="91"/>
                    </a:cubicBezTo>
                    <a:cubicBezTo>
                      <a:pt x="91" y="91"/>
                      <a:pt x="91" y="67"/>
                      <a:pt x="91" y="46"/>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2"/>
              <p:cNvSpPr/>
              <p:nvPr/>
            </p:nvSpPr>
            <p:spPr>
              <a:xfrm>
                <a:off x="2199492" y="2173259"/>
                <a:ext cx="22341" cy="27987"/>
              </a:xfrm>
              <a:custGeom>
                <a:rect b="b" l="l" r="r" t="t"/>
                <a:pathLst>
                  <a:path extrusionOk="0" h="114" w="91">
                    <a:moveTo>
                      <a:pt x="45" y="0"/>
                    </a:moveTo>
                    <a:cubicBezTo>
                      <a:pt x="23" y="0"/>
                      <a:pt x="0" y="24"/>
                      <a:pt x="0" y="45"/>
                    </a:cubicBezTo>
                    <a:cubicBezTo>
                      <a:pt x="0" y="90"/>
                      <a:pt x="23" y="114"/>
                      <a:pt x="45" y="114"/>
                    </a:cubicBezTo>
                    <a:cubicBezTo>
                      <a:pt x="69" y="114"/>
                      <a:pt x="90" y="90"/>
                      <a:pt x="90" y="45"/>
                    </a:cubicBezTo>
                    <a:cubicBezTo>
                      <a:pt x="90"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2"/>
              <p:cNvSpPr/>
              <p:nvPr/>
            </p:nvSpPr>
            <p:spPr>
              <a:xfrm>
                <a:off x="2110620" y="2173259"/>
                <a:ext cx="28233" cy="27987"/>
              </a:xfrm>
              <a:custGeom>
                <a:rect b="b" l="l" r="r" t="t"/>
                <a:pathLst>
                  <a:path extrusionOk="0" h="114" w="115">
                    <a:moveTo>
                      <a:pt x="46" y="0"/>
                    </a:moveTo>
                    <a:cubicBezTo>
                      <a:pt x="24" y="0"/>
                      <a:pt x="1" y="24"/>
                      <a:pt x="1" y="45"/>
                    </a:cubicBezTo>
                    <a:cubicBezTo>
                      <a:pt x="1" y="90"/>
                      <a:pt x="24" y="114"/>
                      <a:pt x="46" y="114"/>
                    </a:cubicBezTo>
                    <a:cubicBezTo>
                      <a:pt x="91" y="114"/>
                      <a:pt x="115" y="90"/>
                      <a:pt x="115" y="45"/>
                    </a:cubicBezTo>
                    <a:cubicBezTo>
                      <a:pt x="115"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2"/>
              <p:cNvSpPr/>
              <p:nvPr/>
            </p:nvSpPr>
            <p:spPr>
              <a:xfrm>
                <a:off x="2027886" y="2173259"/>
                <a:ext cx="22341" cy="27987"/>
              </a:xfrm>
              <a:custGeom>
                <a:rect b="b" l="l" r="r" t="t"/>
                <a:pathLst>
                  <a:path extrusionOk="0" h="114" w="91">
                    <a:moveTo>
                      <a:pt x="45" y="0"/>
                    </a:moveTo>
                    <a:cubicBezTo>
                      <a:pt x="22" y="0"/>
                      <a:pt x="0" y="24"/>
                      <a:pt x="0" y="45"/>
                    </a:cubicBezTo>
                    <a:cubicBezTo>
                      <a:pt x="0" y="90"/>
                      <a:pt x="22" y="114"/>
                      <a:pt x="45" y="114"/>
                    </a:cubicBezTo>
                    <a:cubicBezTo>
                      <a:pt x="67" y="114"/>
                      <a:pt x="90" y="90"/>
                      <a:pt x="90" y="45"/>
                    </a:cubicBezTo>
                    <a:cubicBezTo>
                      <a:pt x="90" y="24"/>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2"/>
              <p:cNvSpPr/>
              <p:nvPr/>
            </p:nvSpPr>
            <p:spPr>
              <a:xfrm>
                <a:off x="2288118" y="2090280"/>
                <a:ext cx="22341" cy="22341"/>
              </a:xfrm>
              <a:custGeom>
                <a:rect b="b" l="l" r="r" t="t"/>
                <a:pathLst>
                  <a:path extrusionOk="0" h="91" w="91">
                    <a:moveTo>
                      <a:pt x="45" y="0"/>
                    </a:moveTo>
                    <a:cubicBezTo>
                      <a:pt x="24" y="0"/>
                      <a:pt x="0" y="22"/>
                      <a:pt x="0" y="46"/>
                    </a:cubicBezTo>
                    <a:cubicBezTo>
                      <a:pt x="0" y="67"/>
                      <a:pt x="24" y="91"/>
                      <a:pt x="45" y="91"/>
                    </a:cubicBezTo>
                    <a:cubicBezTo>
                      <a:pt x="69" y="91"/>
                      <a:pt x="91" y="67"/>
                      <a:pt x="91" y="46"/>
                    </a:cubicBezTo>
                    <a:cubicBezTo>
                      <a:pt x="91"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2"/>
              <p:cNvSpPr/>
              <p:nvPr/>
            </p:nvSpPr>
            <p:spPr>
              <a:xfrm>
                <a:off x="2376744" y="2173259"/>
                <a:ext cx="22341" cy="27987"/>
              </a:xfrm>
              <a:custGeom>
                <a:rect b="b" l="l" r="r" t="t"/>
                <a:pathLst>
                  <a:path extrusionOk="0" h="114" w="91">
                    <a:moveTo>
                      <a:pt x="46" y="0"/>
                    </a:moveTo>
                    <a:cubicBezTo>
                      <a:pt x="0" y="0"/>
                      <a:pt x="0" y="24"/>
                      <a:pt x="0" y="45"/>
                    </a:cubicBezTo>
                    <a:cubicBezTo>
                      <a:pt x="0" y="90"/>
                      <a:pt x="0" y="114"/>
                      <a:pt x="46" y="114"/>
                    </a:cubicBezTo>
                    <a:cubicBezTo>
                      <a:pt x="69" y="114"/>
                      <a:pt x="91" y="90"/>
                      <a:pt x="91" y="45"/>
                    </a:cubicBezTo>
                    <a:cubicBezTo>
                      <a:pt x="91" y="24"/>
                      <a:pt x="69"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2"/>
              <p:cNvSpPr/>
              <p:nvPr/>
            </p:nvSpPr>
            <p:spPr>
              <a:xfrm>
                <a:off x="2288118" y="2173259"/>
                <a:ext cx="22341" cy="27987"/>
              </a:xfrm>
              <a:custGeom>
                <a:rect b="b" l="l" r="r" t="t"/>
                <a:pathLst>
                  <a:path extrusionOk="0" h="114" w="91">
                    <a:moveTo>
                      <a:pt x="45" y="0"/>
                    </a:moveTo>
                    <a:cubicBezTo>
                      <a:pt x="24" y="0"/>
                      <a:pt x="0" y="24"/>
                      <a:pt x="0" y="45"/>
                    </a:cubicBezTo>
                    <a:cubicBezTo>
                      <a:pt x="0" y="90"/>
                      <a:pt x="24" y="114"/>
                      <a:pt x="45" y="114"/>
                    </a:cubicBezTo>
                    <a:cubicBezTo>
                      <a:pt x="69" y="114"/>
                      <a:pt x="91" y="90"/>
                      <a:pt x="91" y="45"/>
                    </a:cubicBezTo>
                    <a:cubicBezTo>
                      <a:pt x="91"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2"/>
              <p:cNvSpPr/>
              <p:nvPr/>
            </p:nvSpPr>
            <p:spPr>
              <a:xfrm>
                <a:off x="1939015" y="2173259"/>
                <a:ext cx="22586" cy="27987"/>
              </a:xfrm>
              <a:custGeom>
                <a:rect b="b" l="l" r="r" t="t"/>
                <a:pathLst>
                  <a:path extrusionOk="0" h="114" w="92">
                    <a:moveTo>
                      <a:pt x="46" y="0"/>
                    </a:moveTo>
                    <a:cubicBezTo>
                      <a:pt x="23" y="0"/>
                      <a:pt x="1" y="24"/>
                      <a:pt x="1" y="45"/>
                    </a:cubicBezTo>
                    <a:cubicBezTo>
                      <a:pt x="1" y="90"/>
                      <a:pt x="23" y="114"/>
                      <a:pt x="46" y="114"/>
                    </a:cubicBezTo>
                    <a:cubicBezTo>
                      <a:pt x="68" y="114"/>
                      <a:pt x="91" y="90"/>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2"/>
              <p:cNvSpPr/>
              <p:nvPr/>
            </p:nvSpPr>
            <p:spPr>
              <a:xfrm>
                <a:off x="1850389" y="2173259"/>
                <a:ext cx="22341" cy="27987"/>
              </a:xfrm>
              <a:custGeom>
                <a:rect b="b" l="l" r="r" t="t"/>
                <a:pathLst>
                  <a:path extrusionOk="0" h="114" w="91">
                    <a:moveTo>
                      <a:pt x="46" y="0"/>
                    </a:moveTo>
                    <a:cubicBezTo>
                      <a:pt x="22" y="0"/>
                      <a:pt x="1" y="24"/>
                      <a:pt x="1" y="45"/>
                    </a:cubicBezTo>
                    <a:cubicBezTo>
                      <a:pt x="1" y="90"/>
                      <a:pt x="22" y="114"/>
                      <a:pt x="46" y="114"/>
                    </a:cubicBezTo>
                    <a:cubicBezTo>
                      <a:pt x="91" y="114"/>
                      <a:pt x="91" y="90"/>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2" name="Google Shape;6992;p62"/>
            <p:cNvSpPr/>
            <p:nvPr/>
          </p:nvSpPr>
          <p:spPr>
            <a:xfrm flipH="1">
              <a:off x="3023067" y="2857040"/>
              <a:ext cx="168831" cy="154776"/>
            </a:xfrm>
            <a:custGeom>
              <a:rect b="b" l="l" r="r" t="t"/>
              <a:pathLst>
                <a:path extrusionOk="0" h="497" w="543">
                  <a:moveTo>
                    <a:pt x="1" y="0"/>
                  </a:moveTo>
                  <a:lnTo>
                    <a:pt x="271" y="497"/>
                  </a:lnTo>
                  <a:lnTo>
                    <a:pt x="5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2"/>
            <p:cNvSpPr/>
            <p:nvPr/>
          </p:nvSpPr>
          <p:spPr>
            <a:xfrm flipH="1">
              <a:off x="7906502" y="2386177"/>
              <a:ext cx="1095380" cy="1097133"/>
            </a:xfrm>
            <a:custGeom>
              <a:rect b="b" l="l" r="r" t="t"/>
              <a:pathLst>
                <a:path extrusionOk="0" h="3523" w="3523">
                  <a:moveTo>
                    <a:pt x="1761" y="1"/>
                  </a:moveTo>
                  <a:cubicBezTo>
                    <a:pt x="768" y="1"/>
                    <a:pt x="0" y="790"/>
                    <a:pt x="0" y="1762"/>
                  </a:cubicBezTo>
                  <a:cubicBezTo>
                    <a:pt x="0" y="2731"/>
                    <a:pt x="768" y="3522"/>
                    <a:pt x="1761" y="3522"/>
                  </a:cubicBezTo>
                  <a:cubicBezTo>
                    <a:pt x="2733" y="3522"/>
                    <a:pt x="3522" y="2731"/>
                    <a:pt x="3522" y="1762"/>
                  </a:cubicBezTo>
                  <a:cubicBezTo>
                    <a:pt x="3522" y="790"/>
                    <a:pt x="2733" y="1"/>
                    <a:pt x="17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2"/>
            <p:cNvSpPr/>
            <p:nvPr/>
          </p:nvSpPr>
          <p:spPr>
            <a:xfrm flipH="1">
              <a:off x="3695371" y="2871053"/>
              <a:ext cx="4850080" cy="1975960"/>
            </a:xfrm>
            <a:custGeom>
              <a:rect b="b" l="l" r="r" t="t"/>
              <a:pathLst>
                <a:path extrusionOk="0" h="6345" w="15599">
                  <a:moveTo>
                    <a:pt x="1" y="0"/>
                  </a:moveTo>
                  <a:lnTo>
                    <a:pt x="1" y="5238"/>
                  </a:lnTo>
                  <a:lnTo>
                    <a:pt x="12303" y="5238"/>
                  </a:lnTo>
                  <a:lnTo>
                    <a:pt x="13612" y="6345"/>
                  </a:lnTo>
                  <a:lnTo>
                    <a:pt x="13612" y="5238"/>
                  </a:lnTo>
                  <a:lnTo>
                    <a:pt x="15599" y="5238"/>
                  </a:lnTo>
                  <a:lnTo>
                    <a:pt x="15599" y="0"/>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2"/>
            <p:cNvSpPr/>
            <p:nvPr/>
          </p:nvSpPr>
          <p:spPr>
            <a:xfrm flipH="1">
              <a:off x="3598568" y="2435070"/>
              <a:ext cx="1930829" cy="232631"/>
            </a:xfrm>
            <a:custGeom>
              <a:rect b="b" l="l" r="r" t="t"/>
              <a:pathLst>
                <a:path extrusionOk="0" h="747" w="6210">
                  <a:moveTo>
                    <a:pt x="656" y="1"/>
                  </a:moveTo>
                  <a:lnTo>
                    <a:pt x="0" y="588"/>
                  </a:lnTo>
                  <a:lnTo>
                    <a:pt x="91" y="702"/>
                  </a:lnTo>
                  <a:lnTo>
                    <a:pt x="656" y="205"/>
                  </a:lnTo>
                  <a:lnTo>
                    <a:pt x="1264" y="747"/>
                  </a:lnTo>
                  <a:lnTo>
                    <a:pt x="1875" y="205"/>
                  </a:lnTo>
                  <a:lnTo>
                    <a:pt x="2483" y="747"/>
                  </a:lnTo>
                  <a:lnTo>
                    <a:pt x="3094" y="205"/>
                  </a:lnTo>
                  <a:lnTo>
                    <a:pt x="3702" y="747"/>
                  </a:lnTo>
                  <a:lnTo>
                    <a:pt x="4313" y="205"/>
                  </a:lnTo>
                  <a:lnTo>
                    <a:pt x="4922" y="747"/>
                  </a:lnTo>
                  <a:lnTo>
                    <a:pt x="5554" y="205"/>
                  </a:lnTo>
                  <a:lnTo>
                    <a:pt x="6095" y="702"/>
                  </a:lnTo>
                  <a:lnTo>
                    <a:pt x="6209" y="588"/>
                  </a:lnTo>
                  <a:lnTo>
                    <a:pt x="5554" y="1"/>
                  </a:lnTo>
                  <a:lnTo>
                    <a:pt x="4922" y="543"/>
                  </a:lnTo>
                  <a:lnTo>
                    <a:pt x="4313" y="1"/>
                  </a:lnTo>
                  <a:lnTo>
                    <a:pt x="3702" y="543"/>
                  </a:lnTo>
                  <a:lnTo>
                    <a:pt x="3094" y="1"/>
                  </a:lnTo>
                  <a:lnTo>
                    <a:pt x="2483" y="543"/>
                  </a:lnTo>
                  <a:lnTo>
                    <a:pt x="1875" y="1"/>
                  </a:lnTo>
                  <a:lnTo>
                    <a:pt x="1264" y="543"/>
                  </a:lnTo>
                  <a:lnTo>
                    <a:pt x="6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2"/>
            <p:cNvSpPr/>
            <p:nvPr/>
          </p:nvSpPr>
          <p:spPr>
            <a:xfrm flipH="1">
              <a:off x="5570866" y="4670740"/>
              <a:ext cx="274234" cy="274672"/>
            </a:xfrm>
            <a:custGeom>
              <a:rect b="b" l="l" r="r" t="t"/>
              <a:pathLst>
                <a:path extrusionOk="0" h="882" w="882">
                  <a:moveTo>
                    <a:pt x="452" y="160"/>
                  </a:moveTo>
                  <a:cubicBezTo>
                    <a:pt x="611" y="160"/>
                    <a:pt x="723" y="295"/>
                    <a:pt x="723" y="430"/>
                  </a:cubicBezTo>
                  <a:cubicBezTo>
                    <a:pt x="723" y="588"/>
                    <a:pt x="611" y="701"/>
                    <a:pt x="452" y="701"/>
                  </a:cubicBezTo>
                  <a:cubicBezTo>
                    <a:pt x="295" y="701"/>
                    <a:pt x="181" y="588"/>
                    <a:pt x="181" y="430"/>
                  </a:cubicBezTo>
                  <a:cubicBezTo>
                    <a:pt x="181" y="295"/>
                    <a:pt x="295" y="160"/>
                    <a:pt x="452" y="160"/>
                  </a:cubicBezTo>
                  <a:close/>
                  <a:moveTo>
                    <a:pt x="452" y="1"/>
                  </a:moveTo>
                  <a:cubicBezTo>
                    <a:pt x="205" y="1"/>
                    <a:pt x="1" y="205"/>
                    <a:pt x="1" y="430"/>
                  </a:cubicBezTo>
                  <a:cubicBezTo>
                    <a:pt x="1" y="678"/>
                    <a:pt x="205" y="882"/>
                    <a:pt x="452" y="882"/>
                  </a:cubicBezTo>
                  <a:cubicBezTo>
                    <a:pt x="701" y="882"/>
                    <a:pt x="882" y="678"/>
                    <a:pt x="882" y="430"/>
                  </a:cubicBezTo>
                  <a:cubicBezTo>
                    <a:pt x="882" y="205"/>
                    <a:pt x="701"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7" name="Google Shape;6997;p62"/>
            <p:cNvGrpSpPr/>
            <p:nvPr/>
          </p:nvGrpSpPr>
          <p:grpSpPr>
            <a:xfrm flipH="1">
              <a:off x="3154341" y="3989040"/>
              <a:ext cx="295072" cy="302389"/>
              <a:chOff x="1872729" y="2411639"/>
              <a:chExt cx="232982" cy="238383"/>
            </a:xfrm>
          </p:grpSpPr>
          <p:sp>
            <p:nvSpPr>
              <p:cNvPr id="6998" name="Google Shape;6998;p62"/>
              <p:cNvSpPr/>
              <p:nvPr/>
            </p:nvSpPr>
            <p:spPr>
              <a:xfrm>
                <a:off x="1966511" y="2411639"/>
                <a:ext cx="44681" cy="238383"/>
              </a:xfrm>
              <a:custGeom>
                <a:rect b="b" l="l" r="r" t="t"/>
                <a:pathLst>
                  <a:path extrusionOk="0" h="971" w="182">
                    <a:moveTo>
                      <a:pt x="1" y="1"/>
                    </a:moveTo>
                    <a:lnTo>
                      <a:pt x="1" y="971"/>
                    </a:lnTo>
                    <a:lnTo>
                      <a:pt x="181" y="971"/>
                    </a:lnTo>
                    <a:lnTo>
                      <a:pt x="1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2"/>
              <p:cNvSpPr/>
              <p:nvPr/>
            </p:nvSpPr>
            <p:spPr>
              <a:xfrm>
                <a:off x="1872729" y="2511558"/>
                <a:ext cx="232982" cy="38789"/>
              </a:xfrm>
              <a:custGeom>
                <a:rect b="b" l="l" r="r" t="t"/>
                <a:pathLst>
                  <a:path extrusionOk="0" h="158" w="949">
                    <a:moveTo>
                      <a:pt x="0" y="0"/>
                    </a:moveTo>
                    <a:lnTo>
                      <a:pt x="0" y="157"/>
                    </a:lnTo>
                    <a:lnTo>
                      <a:pt x="948" y="157"/>
                    </a:lnTo>
                    <a:lnTo>
                      <a:pt x="9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00" name="Google Shape;7000;p62"/>
          <p:cNvSpPr txBox="1"/>
          <p:nvPr>
            <p:ph type="title"/>
          </p:nvPr>
        </p:nvSpPr>
        <p:spPr>
          <a:xfrm>
            <a:off x="3959749" y="2529600"/>
            <a:ext cx="4388100" cy="134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04" name="Shape 7004"/>
        <p:cNvGrpSpPr/>
        <p:nvPr/>
      </p:nvGrpSpPr>
      <p:grpSpPr>
        <a:xfrm>
          <a:off x="0" y="0"/>
          <a:ext cx="0" cy="0"/>
          <a:chOff x="0" y="0"/>
          <a:chExt cx="0" cy="0"/>
        </a:xfrm>
      </p:grpSpPr>
      <p:grpSp>
        <p:nvGrpSpPr>
          <p:cNvPr id="7005" name="Google Shape;7005;p63"/>
          <p:cNvGrpSpPr/>
          <p:nvPr/>
        </p:nvGrpSpPr>
        <p:grpSpPr>
          <a:xfrm>
            <a:off x="1894428" y="994280"/>
            <a:ext cx="4598504" cy="3104163"/>
            <a:chOff x="-1767744" y="665171"/>
            <a:chExt cx="2160545" cy="1458380"/>
          </a:xfrm>
        </p:grpSpPr>
        <p:grpSp>
          <p:nvGrpSpPr>
            <p:cNvPr id="7006" name="Google Shape;7006;p63"/>
            <p:cNvGrpSpPr/>
            <p:nvPr/>
          </p:nvGrpSpPr>
          <p:grpSpPr>
            <a:xfrm>
              <a:off x="-1175534" y="1724115"/>
              <a:ext cx="351278" cy="351278"/>
              <a:chOff x="-1175534" y="1724115"/>
              <a:chExt cx="351278" cy="351278"/>
            </a:xfrm>
          </p:grpSpPr>
          <p:sp>
            <p:nvSpPr>
              <p:cNvPr id="7007" name="Google Shape;7007;p63"/>
              <p:cNvSpPr/>
              <p:nvPr/>
            </p:nvSpPr>
            <p:spPr>
              <a:xfrm>
                <a:off x="-1115336" y="1784313"/>
                <a:ext cx="269559" cy="269559"/>
              </a:xfrm>
              <a:custGeom>
                <a:rect b="b" l="l" r="r" t="t"/>
                <a:pathLst>
                  <a:path extrusionOk="0" h="2530" w="2530">
                    <a:moveTo>
                      <a:pt x="2325" y="1"/>
                    </a:moveTo>
                    <a:lnTo>
                      <a:pt x="1" y="2325"/>
                    </a:lnTo>
                    <a:cubicBezTo>
                      <a:pt x="91" y="2416"/>
                      <a:pt x="181" y="2484"/>
                      <a:pt x="293" y="2529"/>
                    </a:cubicBezTo>
                    <a:lnTo>
                      <a:pt x="2529" y="294"/>
                    </a:lnTo>
                    <a:cubicBezTo>
                      <a:pt x="2484" y="182"/>
                      <a:pt x="2415" y="91"/>
                      <a:pt x="23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3"/>
              <p:cNvSpPr/>
              <p:nvPr/>
            </p:nvSpPr>
            <p:spPr>
              <a:xfrm>
                <a:off x="-1156249" y="1743400"/>
                <a:ext cx="271903" cy="272009"/>
              </a:xfrm>
              <a:custGeom>
                <a:rect b="b" l="l" r="r" t="t"/>
                <a:pathLst>
                  <a:path extrusionOk="0" h="2553" w="2552">
                    <a:moveTo>
                      <a:pt x="2258" y="0"/>
                    </a:moveTo>
                    <a:lnTo>
                      <a:pt x="0" y="2258"/>
                    </a:lnTo>
                    <a:cubicBezTo>
                      <a:pt x="69" y="2348"/>
                      <a:pt x="136" y="2462"/>
                      <a:pt x="204" y="2552"/>
                    </a:cubicBezTo>
                    <a:lnTo>
                      <a:pt x="2552" y="204"/>
                    </a:lnTo>
                    <a:cubicBezTo>
                      <a:pt x="2462" y="136"/>
                      <a:pt x="2348" y="69"/>
                      <a:pt x="22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3"/>
              <p:cNvSpPr/>
              <p:nvPr/>
            </p:nvSpPr>
            <p:spPr>
              <a:xfrm>
                <a:off x="-1060039" y="1839609"/>
                <a:ext cx="235784" cy="235784"/>
              </a:xfrm>
              <a:custGeom>
                <a:rect b="b" l="l" r="r" t="t"/>
                <a:pathLst>
                  <a:path extrusionOk="0" h="2213" w="2213">
                    <a:moveTo>
                      <a:pt x="2122" y="0"/>
                    </a:moveTo>
                    <a:lnTo>
                      <a:pt x="0" y="2122"/>
                    </a:lnTo>
                    <a:cubicBezTo>
                      <a:pt x="136" y="2167"/>
                      <a:pt x="271" y="2191"/>
                      <a:pt x="406" y="2213"/>
                    </a:cubicBezTo>
                    <a:lnTo>
                      <a:pt x="2212" y="407"/>
                    </a:lnTo>
                    <a:cubicBezTo>
                      <a:pt x="2191" y="271"/>
                      <a:pt x="2167" y="136"/>
                      <a:pt x="21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3"/>
              <p:cNvSpPr/>
              <p:nvPr/>
            </p:nvSpPr>
            <p:spPr>
              <a:xfrm>
                <a:off x="-1175534" y="1724115"/>
                <a:ext cx="235784" cy="235891"/>
              </a:xfrm>
              <a:custGeom>
                <a:rect b="b" l="l" r="r" t="t"/>
                <a:pathLst>
                  <a:path extrusionOk="0" h="2214" w="2213">
                    <a:moveTo>
                      <a:pt x="1807" y="1"/>
                    </a:moveTo>
                    <a:lnTo>
                      <a:pt x="1" y="1807"/>
                    </a:lnTo>
                    <a:cubicBezTo>
                      <a:pt x="1" y="1942"/>
                      <a:pt x="46" y="2078"/>
                      <a:pt x="91" y="2213"/>
                    </a:cubicBezTo>
                    <a:lnTo>
                      <a:pt x="2213" y="91"/>
                    </a:lnTo>
                    <a:cubicBezTo>
                      <a:pt x="2077" y="46"/>
                      <a:pt x="1942" y="1"/>
                      <a:pt x="18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3"/>
              <p:cNvSpPr/>
              <p:nvPr/>
            </p:nvSpPr>
            <p:spPr>
              <a:xfrm>
                <a:off x="-983114" y="1916535"/>
                <a:ext cx="158859" cy="158859"/>
              </a:xfrm>
              <a:custGeom>
                <a:rect b="b" l="l" r="r" t="t"/>
                <a:pathLst>
                  <a:path extrusionOk="0" h="1491" w="1491">
                    <a:moveTo>
                      <a:pt x="1490" y="1"/>
                    </a:moveTo>
                    <a:lnTo>
                      <a:pt x="1" y="1491"/>
                    </a:lnTo>
                    <a:cubicBezTo>
                      <a:pt x="362" y="1445"/>
                      <a:pt x="723" y="1288"/>
                      <a:pt x="994" y="1017"/>
                    </a:cubicBezTo>
                    <a:cubicBezTo>
                      <a:pt x="1288" y="723"/>
                      <a:pt x="1445" y="385"/>
                      <a:pt x="14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1175534" y="1724115"/>
                <a:ext cx="156515" cy="156515"/>
              </a:xfrm>
              <a:custGeom>
                <a:rect b="b" l="l" r="r" t="t"/>
                <a:pathLst>
                  <a:path extrusionOk="0" h="1469" w="1469">
                    <a:moveTo>
                      <a:pt x="1469" y="1"/>
                    </a:moveTo>
                    <a:lnTo>
                      <a:pt x="1469" y="1"/>
                    </a:lnTo>
                    <a:cubicBezTo>
                      <a:pt x="1108" y="46"/>
                      <a:pt x="746" y="205"/>
                      <a:pt x="475" y="476"/>
                    </a:cubicBezTo>
                    <a:cubicBezTo>
                      <a:pt x="181" y="747"/>
                      <a:pt x="24" y="1108"/>
                      <a:pt x="1" y="1469"/>
                    </a:cubicBezTo>
                    <a:lnTo>
                      <a:pt x="14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3" name="Google Shape;7013;p63"/>
            <p:cNvSpPr/>
            <p:nvPr/>
          </p:nvSpPr>
          <p:spPr>
            <a:xfrm>
              <a:off x="-1461605" y="665171"/>
              <a:ext cx="1787079" cy="1454233"/>
            </a:xfrm>
            <a:custGeom>
              <a:rect b="b" l="l" r="r" t="t"/>
              <a:pathLst>
                <a:path extrusionOk="0" h="13649" w="16773">
                  <a:moveTo>
                    <a:pt x="5410" y="1"/>
                  </a:moveTo>
                  <a:cubicBezTo>
                    <a:pt x="3900" y="1"/>
                    <a:pt x="2411" y="714"/>
                    <a:pt x="1490" y="2039"/>
                  </a:cubicBezTo>
                  <a:cubicBezTo>
                    <a:pt x="0" y="4206"/>
                    <a:pt x="542" y="7164"/>
                    <a:pt x="2686" y="8676"/>
                  </a:cubicBezTo>
                  <a:lnTo>
                    <a:pt x="8645" y="12808"/>
                  </a:lnTo>
                  <a:cubicBezTo>
                    <a:pt x="9471" y="13376"/>
                    <a:pt x="10412" y="13648"/>
                    <a:pt x="11345" y="13648"/>
                  </a:cubicBezTo>
                  <a:cubicBezTo>
                    <a:pt x="12858" y="13648"/>
                    <a:pt x="14347" y="12930"/>
                    <a:pt x="15282" y="11589"/>
                  </a:cubicBezTo>
                  <a:cubicBezTo>
                    <a:pt x="16772" y="9443"/>
                    <a:pt x="16230" y="6463"/>
                    <a:pt x="14063" y="4973"/>
                  </a:cubicBezTo>
                  <a:lnTo>
                    <a:pt x="8103" y="843"/>
                  </a:lnTo>
                  <a:cubicBezTo>
                    <a:pt x="7284" y="274"/>
                    <a:pt x="6343" y="1"/>
                    <a:pt x="5410" y="1"/>
                  </a:cubicBezTo>
                  <a:close/>
                </a:path>
              </a:pathLst>
            </a:custGeom>
            <a:solidFill>
              <a:srgbClr val="EED143">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3"/>
            <p:cNvSpPr/>
            <p:nvPr/>
          </p:nvSpPr>
          <p:spPr>
            <a:xfrm>
              <a:off x="-1461605" y="884865"/>
              <a:ext cx="1787079" cy="1015054"/>
            </a:xfrm>
            <a:custGeom>
              <a:rect b="b" l="l" r="r" t="t"/>
              <a:pathLst>
                <a:path extrusionOk="0" h="9527" w="16773">
                  <a:moveTo>
                    <a:pt x="4762" y="0"/>
                  </a:moveTo>
                  <a:cubicBezTo>
                    <a:pt x="2122" y="0"/>
                    <a:pt x="0" y="2144"/>
                    <a:pt x="0" y="4762"/>
                  </a:cubicBezTo>
                  <a:cubicBezTo>
                    <a:pt x="0" y="7381"/>
                    <a:pt x="2122" y="9527"/>
                    <a:pt x="4762" y="9527"/>
                  </a:cubicBezTo>
                  <a:lnTo>
                    <a:pt x="12010" y="9527"/>
                  </a:lnTo>
                  <a:cubicBezTo>
                    <a:pt x="14628" y="9527"/>
                    <a:pt x="16772" y="7381"/>
                    <a:pt x="16772" y="4762"/>
                  </a:cubicBezTo>
                  <a:cubicBezTo>
                    <a:pt x="16772" y="2144"/>
                    <a:pt x="14628" y="0"/>
                    <a:pt x="120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3"/>
            <p:cNvSpPr/>
            <p:nvPr/>
          </p:nvSpPr>
          <p:spPr>
            <a:xfrm>
              <a:off x="87337" y="730908"/>
              <a:ext cx="146712" cy="144368"/>
            </a:xfrm>
            <a:custGeom>
              <a:rect b="b" l="l" r="r" t="t"/>
              <a:pathLst>
                <a:path extrusionOk="0" h="1355" w="1377">
                  <a:moveTo>
                    <a:pt x="699" y="181"/>
                  </a:moveTo>
                  <a:cubicBezTo>
                    <a:pt x="970" y="181"/>
                    <a:pt x="1196" y="407"/>
                    <a:pt x="1196" y="677"/>
                  </a:cubicBezTo>
                  <a:cubicBezTo>
                    <a:pt x="1196" y="948"/>
                    <a:pt x="970" y="1174"/>
                    <a:pt x="699" y="1174"/>
                  </a:cubicBezTo>
                  <a:cubicBezTo>
                    <a:pt x="407" y="1174"/>
                    <a:pt x="202" y="948"/>
                    <a:pt x="202" y="677"/>
                  </a:cubicBezTo>
                  <a:cubicBezTo>
                    <a:pt x="202" y="407"/>
                    <a:pt x="407" y="181"/>
                    <a:pt x="699" y="181"/>
                  </a:cubicBezTo>
                  <a:close/>
                  <a:moveTo>
                    <a:pt x="699" y="0"/>
                  </a:moveTo>
                  <a:cubicBezTo>
                    <a:pt x="316" y="0"/>
                    <a:pt x="0" y="293"/>
                    <a:pt x="0" y="677"/>
                  </a:cubicBezTo>
                  <a:cubicBezTo>
                    <a:pt x="0" y="1039"/>
                    <a:pt x="316" y="1355"/>
                    <a:pt x="699" y="1355"/>
                  </a:cubicBezTo>
                  <a:cubicBezTo>
                    <a:pt x="1060" y="1355"/>
                    <a:pt x="1376" y="1039"/>
                    <a:pt x="1376" y="677"/>
                  </a:cubicBezTo>
                  <a:cubicBezTo>
                    <a:pt x="1376" y="293"/>
                    <a:pt x="1060" y="0"/>
                    <a:pt x="6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3"/>
            <p:cNvSpPr/>
            <p:nvPr/>
          </p:nvSpPr>
          <p:spPr>
            <a:xfrm>
              <a:off x="-1767744" y="1684742"/>
              <a:ext cx="1695675" cy="269450"/>
            </a:xfrm>
            <a:custGeom>
              <a:rect b="b" l="l" r="r" t="t"/>
              <a:pathLst>
                <a:path extrusionOk="0" h="1966" w="12372">
                  <a:moveTo>
                    <a:pt x="994" y="0"/>
                  </a:moveTo>
                  <a:cubicBezTo>
                    <a:pt x="452" y="0"/>
                    <a:pt x="1" y="452"/>
                    <a:pt x="1" y="994"/>
                  </a:cubicBezTo>
                  <a:cubicBezTo>
                    <a:pt x="1" y="1535"/>
                    <a:pt x="452" y="1965"/>
                    <a:pt x="994" y="1965"/>
                  </a:cubicBezTo>
                  <a:lnTo>
                    <a:pt x="11379" y="1965"/>
                  </a:lnTo>
                  <a:cubicBezTo>
                    <a:pt x="11920" y="1965"/>
                    <a:pt x="12372" y="1535"/>
                    <a:pt x="12372" y="994"/>
                  </a:cubicBezTo>
                  <a:cubicBezTo>
                    <a:pt x="12372" y="452"/>
                    <a:pt x="11920" y="0"/>
                    <a:pt x="11379" y="0"/>
                  </a:cubicBezTo>
                  <a:close/>
                </a:path>
              </a:pathLst>
            </a:custGeom>
            <a:solidFill>
              <a:srgbClr val="FFFFFF"/>
            </a:solidFill>
            <a:ln cap="flat" cmpd="sng" w="19050">
              <a:solidFill>
                <a:srgbClr val="000000"/>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3"/>
            <p:cNvSpPr/>
            <p:nvPr/>
          </p:nvSpPr>
          <p:spPr>
            <a:xfrm>
              <a:off x="-829158" y="774165"/>
              <a:ext cx="190183" cy="187732"/>
            </a:xfrm>
            <a:custGeom>
              <a:rect b="b" l="l" r="r" t="t"/>
              <a:pathLst>
                <a:path extrusionOk="0" h="1762" w="1785">
                  <a:moveTo>
                    <a:pt x="903" y="248"/>
                  </a:moveTo>
                  <a:lnTo>
                    <a:pt x="1535" y="880"/>
                  </a:lnTo>
                  <a:lnTo>
                    <a:pt x="903" y="1512"/>
                  </a:lnTo>
                  <a:lnTo>
                    <a:pt x="271" y="880"/>
                  </a:lnTo>
                  <a:lnTo>
                    <a:pt x="903" y="248"/>
                  </a:lnTo>
                  <a:close/>
                  <a:moveTo>
                    <a:pt x="903" y="1"/>
                  </a:moveTo>
                  <a:lnTo>
                    <a:pt x="0" y="880"/>
                  </a:lnTo>
                  <a:lnTo>
                    <a:pt x="903" y="1761"/>
                  </a:lnTo>
                  <a:lnTo>
                    <a:pt x="1785" y="880"/>
                  </a:lnTo>
                  <a:lnTo>
                    <a:pt x="9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3"/>
            <p:cNvSpPr/>
            <p:nvPr/>
          </p:nvSpPr>
          <p:spPr>
            <a:xfrm>
              <a:off x="-494715" y="1998361"/>
              <a:ext cx="165891" cy="125190"/>
            </a:xfrm>
            <a:custGeom>
              <a:rect b="b" l="l" r="r" t="t"/>
              <a:pathLst>
                <a:path extrusionOk="0" h="1175" w="1557">
                  <a:moveTo>
                    <a:pt x="768" y="340"/>
                  </a:moveTo>
                  <a:lnTo>
                    <a:pt x="1196" y="994"/>
                  </a:lnTo>
                  <a:lnTo>
                    <a:pt x="338" y="994"/>
                  </a:lnTo>
                  <a:lnTo>
                    <a:pt x="768" y="340"/>
                  </a:lnTo>
                  <a:close/>
                  <a:moveTo>
                    <a:pt x="768" y="0"/>
                  </a:moveTo>
                  <a:lnTo>
                    <a:pt x="0" y="1174"/>
                  </a:lnTo>
                  <a:lnTo>
                    <a:pt x="1557" y="1174"/>
                  </a:lnTo>
                  <a:lnTo>
                    <a:pt x="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9" name="Google Shape;7019;p63"/>
            <p:cNvGrpSpPr/>
            <p:nvPr/>
          </p:nvGrpSpPr>
          <p:grpSpPr>
            <a:xfrm>
              <a:off x="277199" y="1260008"/>
              <a:ext cx="115601" cy="113044"/>
              <a:chOff x="277199" y="1260008"/>
              <a:chExt cx="115601" cy="113044"/>
            </a:xfrm>
          </p:grpSpPr>
          <p:sp>
            <p:nvSpPr>
              <p:cNvPr id="7020" name="Google Shape;7020;p63"/>
              <p:cNvSpPr/>
              <p:nvPr/>
            </p:nvSpPr>
            <p:spPr>
              <a:xfrm>
                <a:off x="325357" y="1260008"/>
                <a:ext cx="19285" cy="113044"/>
              </a:xfrm>
              <a:custGeom>
                <a:rect b="b" l="l" r="r" t="t"/>
                <a:pathLst>
                  <a:path extrusionOk="0" h="1061" w="181">
                    <a:moveTo>
                      <a:pt x="0" y="1"/>
                    </a:moveTo>
                    <a:lnTo>
                      <a:pt x="0" y="1061"/>
                    </a:lnTo>
                    <a:lnTo>
                      <a:pt x="181" y="1061"/>
                    </a:lnTo>
                    <a:lnTo>
                      <a:pt x="1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3"/>
              <p:cNvSpPr/>
              <p:nvPr/>
            </p:nvSpPr>
            <p:spPr>
              <a:xfrm>
                <a:off x="277199" y="1305609"/>
                <a:ext cx="115601" cy="21842"/>
              </a:xfrm>
              <a:custGeom>
                <a:rect b="b" l="l" r="r" t="t"/>
                <a:pathLst>
                  <a:path extrusionOk="0" h="205" w="1085">
                    <a:moveTo>
                      <a:pt x="1" y="1"/>
                    </a:moveTo>
                    <a:lnTo>
                      <a:pt x="1" y="205"/>
                    </a:lnTo>
                    <a:lnTo>
                      <a:pt x="1084" y="205"/>
                    </a:lnTo>
                    <a:lnTo>
                      <a:pt x="10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63"/>
            <p:cNvGrpSpPr/>
            <p:nvPr/>
          </p:nvGrpSpPr>
          <p:grpSpPr>
            <a:xfrm>
              <a:off x="-1553020" y="824561"/>
              <a:ext cx="351278" cy="351278"/>
              <a:chOff x="-1553020" y="824561"/>
              <a:chExt cx="351278" cy="351278"/>
            </a:xfrm>
          </p:grpSpPr>
          <p:sp>
            <p:nvSpPr>
              <p:cNvPr id="7023" name="Google Shape;7023;p63"/>
              <p:cNvSpPr/>
              <p:nvPr/>
            </p:nvSpPr>
            <p:spPr>
              <a:xfrm>
                <a:off x="-1493036" y="884865"/>
                <a:ext cx="269559" cy="269452"/>
              </a:xfrm>
              <a:custGeom>
                <a:rect b="b" l="l" r="r" t="t"/>
                <a:pathLst>
                  <a:path extrusionOk="0" h="2529" w="2530">
                    <a:moveTo>
                      <a:pt x="2327" y="0"/>
                    </a:moveTo>
                    <a:lnTo>
                      <a:pt x="1" y="2324"/>
                    </a:lnTo>
                    <a:cubicBezTo>
                      <a:pt x="91" y="2415"/>
                      <a:pt x="181" y="2483"/>
                      <a:pt x="295" y="2528"/>
                    </a:cubicBezTo>
                    <a:lnTo>
                      <a:pt x="2529" y="293"/>
                    </a:lnTo>
                    <a:cubicBezTo>
                      <a:pt x="2484" y="181"/>
                      <a:pt x="2417" y="90"/>
                      <a:pt x="2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3"/>
              <p:cNvSpPr/>
              <p:nvPr/>
            </p:nvSpPr>
            <p:spPr>
              <a:xfrm>
                <a:off x="-1531498" y="843845"/>
                <a:ext cx="269452" cy="272009"/>
              </a:xfrm>
              <a:custGeom>
                <a:rect b="b" l="l" r="r" t="t"/>
                <a:pathLst>
                  <a:path extrusionOk="0" h="2553" w="2529">
                    <a:moveTo>
                      <a:pt x="2236" y="0"/>
                    </a:moveTo>
                    <a:lnTo>
                      <a:pt x="0" y="2258"/>
                    </a:lnTo>
                    <a:cubicBezTo>
                      <a:pt x="46" y="2348"/>
                      <a:pt x="114" y="2462"/>
                      <a:pt x="205" y="2552"/>
                    </a:cubicBezTo>
                    <a:lnTo>
                      <a:pt x="2529" y="204"/>
                    </a:lnTo>
                    <a:cubicBezTo>
                      <a:pt x="2439" y="136"/>
                      <a:pt x="2348" y="69"/>
                      <a:pt x="22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3"/>
              <p:cNvSpPr/>
              <p:nvPr/>
            </p:nvSpPr>
            <p:spPr>
              <a:xfrm>
                <a:off x="-1437633" y="940055"/>
                <a:ext cx="235891" cy="235784"/>
              </a:xfrm>
              <a:custGeom>
                <a:rect b="b" l="l" r="r" t="t"/>
                <a:pathLst>
                  <a:path extrusionOk="0" h="2213" w="2214">
                    <a:moveTo>
                      <a:pt x="2123" y="0"/>
                    </a:moveTo>
                    <a:lnTo>
                      <a:pt x="1" y="2122"/>
                    </a:lnTo>
                    <a:cubicBezTo>
                      <a:pt x="136" y="2168"/>
                      <a:pt x="272" y="2191"/>
                      <a:pt x="407" y="2213"/>
                    </a:cubicBezTo>
                    <a:lnTo>
                      <a:pt x="2213" y="407"/>
                    </a:lnTo>
                    <a:cubicBezTo>
                      <a:pt x="2190" y="271"/>
                      <a:pt x="2168" y="136"/>
                      <a:pt x="2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3"/>
              <p:cNvSpPr/>
              <p:nvPr/>
            </p:nvSpPr>
            <p:spPr>
              <a:xfrm>
                <a:off x="-1553020" y="824561"/>
                <a:ext cx="235784" cy="235891"/>
              </a:xfrm>
              <a:custGeom>
                <a:rect b="b" l="l" r="r" t="t"/>
                <a:pathLst>
                  <a:path extrusionOk="0" h="2214" w="2213">
                    <a:moveTo>
                      <a:pt x="1806" y="1"/>
                    </a:moveTo>
                    <a:lnTo>
                      <a:pt x="0" y="1807"/>
                    </a:lnTo>
                    <a:cubicBezTo>
                      <a:pt x="22" y="1942"/>
                      <a:pt x="45" y="2078"/>
                      <a:pt x="90" y="2213"/>
                    </a:cubicBezTo>
                    <a:lnTo>
                      <a:pt x="2213" y="91"/>
                    </a:lnTo>
                    <a:cubicBezTo>
                      <a:pt x="2077" y="46"/>
                      <a:pt x="1942" y="1"/>
                      <a:pt x="18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3"/>
              <p:cNvSpPr/>
              <p:nvPr/>
            </p:nvSpPr>
            <p:spPr>
              <a:xfrm>
                <a:off x="-1358364" y="1016980"/>
                <a:ext cx="156621" cy="158859"/>
              </a:xfrm>
              <a:custGeom>
                <a:rect b="b" l="l" r="r" t="t"/>
                <a:pathLst>
                  <a:path extrusionOk="0" h="1491" w="1470">
                    <a:moveTo>
                      <a:pt x="1469" y="1"/>
                    </a:moveTo>
                    <a:lnTo>
                      <a:pt x="1" y="1491"/>
                    </a:lnTo>
                    <a:cubicBezTo>
                      <a:pt x="362" y="1446"/>
                      <a:pt x="702" y="1288"/>
                      <a:pt x="994" y="1017"/>
                    </a:cubicBezTo>
                    <a:cubicBezTo>
                      <a:pt x="1265" y="723"/>
                      <a:pt x="1424" y="385"/>
                      <a:pt x="14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3"/>
              <p:cNvSpPr/>
              <p:nvPr/>
            </p:nvSpPr>
            <p:spPr>
              <a:xfrm>
                <a:off x="-1553020" y="824561"/>
                <a:ext cx="156302" cy="156515"/>
              </a:xfrm>
              <a:custGeom>
                <a:rect b="b" l="l" r="r" t="t"/>
                <a:pathLst>
                  <a:path extrusionOk="0" h="1469" w="1467">
                    <a:moveTo>
                      <a:pt x="1467" y="1"/>
                    </a:moveTo>
                    <a:lnTo>
                      <a:pt x="1467" y="1"/>
                    </a:lnTo>
                    <a:cubicBezTo>
                      <a:pt x="1105" y="46"/>
                      <a:pt x="768" y="205"/>
                      <a:pt x="473" y="476"/>
                    </a:cubicBezTo>
                    <a:cubicBezTo>
                      <a:pt x="202" y="747"/>
                      <a:pt x="45" y="1108"/>
                      <a:pt x="0" y="1469"/>
                    </a:cubicBezTo>
                    <a:lnTo>
                      <a:pt x="14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9" name="Google Shape;7029;p63"/>
            <p:cNvSpPr/>
            <p:nvPr/>
          </p:nvSpPr>
          <p:spPr>
            <a:xfrm>
              <a:off x="-1622913" y="1539914"/>
              <a:ext cx="375358" cy="65206"/>
            </a:xfrm>
            <a:custGeom>
              <a:rect b="b" l="l" r="r" t="t"/>
              <a:pathLst>
                <a:path extrusionOk="0" h="612" w="3523">
                  <a:moveTo>
                    <a:pt x="746" y="1"/>
                  </a:moveTo>
                  <a:lnTo>
                    <a:pt x="407" y="341"/>
                  </a:lnTo>
                  <a:lnTo>
                    <a:pt x="114" y="70"/>
                  </a:lnTo>
                  <a:lnTo>
                    <a:pt x="1" y="205"/>
                  </a:lnTo>
                  <a:lnTo>
                    <a:pt x="407" y="611"/>
                  </a:lnTo>
                  <a:lnTo>
                    <a:pt x="746" y="272"/>
                  </a:lnTo>
                  <a:lnTo>
                    <a:pt x="1084" y="611"/>
                  </a:lnTo>
                  <a:lnTo>
                    <a:pt x="1424" y="272"/>
                  </a:lnTo>
                  <a:lnTo>
                    <a:pt x="1761" y="611"/>
                  </a:lnTo>
                  <a:lnTo>
                    <a:pt x="2101" y="272"/>
                  </a:lnTo>
                  <a:lnTo>
                    <a:pt x="2439" y="611"/>
                  </a:lnTo>
                  <a:lnTo>
                    <a:pt x="2778" y="272"/>
                  </a:lnTo>
                  <a:lnTo>
                    <a:pt x="3116" y="611"/>
                  </a:lnTo>
                  <a:lnTo>
                    <a:pt x="3522" y="205"/>
                  </a:lnTo>
                  <a:lnTo>
                    <a:pt x="3410" y="70"/>
                  </a:lnTo>
                  <a:lnTo>
                    <a:pt x="3116" y="341"/>
                  </a:lnTo>
                  <a:lnTo>
                    <a:pt x="2778" y="1"/>
                  </a:lnTo>
                  <a:lnTo>
                    <a:pt x="2439" y="341"/>
                  </a:lnTo>
                  <a:lnTo>
                    <a:pt x="2101" y="1"/>
                  </a:lnTo>
                  <a:lnTo>
                    <a:pt x="1761" y="341"/>
                  </a:lnTo>
                  <a:lnTo>
                    <a:pt x="1424" y="1"/>
                  </a:lnTo>
                  <a:lnTo>
                    <a:pt x="1084" y="341"/>
                  </a:lnTo>
                  <a:lnTo>
                    <a:pt x="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3"/>
            <p:cNvSpPr/>
            <p:nvPr/>
          </p:nvSpPr>
          <p:spPr>
            <a:xfrm>
              <a:off x="-26927" y="1733130"/>
              <a:ext cx="375251" cy="64992"/>
            </a:xfrm>
            <a:custGeom>
              <a:rect b="b" l="l" r="r" t="t"/>
              <a:pathLst>
                <a:path extrusionOk="0" h="610" w="3522">
                  <a:moveTo>
                    <a:pt x="744" y="1"/>
                  </a:moveTo>
                  <a:lnTo>
                    <a:pt x="406" y="338"/>
                  </a:lnTo>
                  <a:lnTo>
                    <a:pt x="112" y="67"/>
                  </a:lnTo>
                  <a:lnTo>
                    <a:pt x="0" y="203"/>
                  </a:lnTo>
                  <a:lnTo>
                    <a:pt x="406" y="609"/>
                  </a:lnTo>
                  <a:lnTo>
                    <a:pt x="744" y="271"/>
                  </a:lnTo>
                  <a:lnTo>
                    <a:pt x="1084" y="609"/>
                  </a:lnTo>
                  <a:lnTo>
                    <a:pt x="1421" y="271"/>
                  </a:lnTo>
                  <a:lnTo>
                    <a:pt x="1761" y="609"/>
                  </a:lnTo>
                  <a:lnTo>
                    <a:pt x="2099" y="271"/>
                  </a:lnTo>
                  <a:lnTo>
                    <a:pt x="2438" y="609"/>
                  </a:lnTo>
                  <a:lnTo>
                    <a:pt x="2776" y="271"/>
                  </a:lnTo>
                  <a:lnTo>
                    <a:pt x="3115" y="609"/>
                  </a:lnTo>
                  <a:lnTo>
                    <a:pt x="3522" y="203"/>
                  </a:lnTo>
                  <a:lnTo>
                    <a:pt x="3386" y="67"/>
                  </a:lnTo>
                  <a:lnTo>
                    <a:pt x="3115" y="338"/>
                  </a:lnTo>
                  <a:lnTo>
                    <a:pt x="2776" y="1"/>
                  </a:lnTo>
                  <a:lnTo>
                    <a:pt x="2438" y="338"/>
                  </a:lnTo>
                  <a:lnTo>
                    <a:pt x="2099" y="1"/>
                  </a:lnTo>
                  <a:lnTo>
                    <a:pt x="1761" y="338"/>
                  </a:lnTo>
                  <a:lnTo>
                    <a:pt x="1421" y="1"/>
                  </a:lnTo>
                  <a:lnTo>
                    <a:pt x="1084" y="338"/>
                  </a:lnTo>
                  <a:lnTo>
                    <a:pt x="7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1" name="Google Shape;7031;p63"/>
          <p:cNvSpPr txBox="1"/>
          <p:nvPr>
            <p:ph type="title"/>
          </p:nvPr>
        </p:nvSpPr>
        <p:spPr>
          <a:xfrm>
            <a:off x="1936775" y="3216633"/>
            <a:ext cx="3520800" cy="50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SHOW WHAT YOU HAVE LEARNT</a:t>
            </a:r>
            <a:endParaRPr/>
          </a:p>
        </p:txBody>
      </p:sp>
      <p:sp>
        <p:nvSpPr>
          <p:cNvPr id="7032" name="Google Shape;7032;p63"/>
          <p:cNvSpPr txBox="1"/>
          <p:nvPr>
            <p:ph idx="2" type="title"/>
          </p:nvPr>
        </p:nvSpPr>
        <p:spPr>
          <a:xfrm>
            <a:off x="3409850" y="1778407"/>
            <a:ext cx="2052300" cy="176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6" name="Shape 7036"/>
        <p:cNvGrpSpPr/>
        <p:nvPr/>
      </p:nvGrpSpPr>
      <p:grpSpPr>
        <a:xfrm>
          <a:off x="0" y="0"/>
          <a:ext cx="0" cy="0"/>
          <a:chOff x="0" y="0"/>
          <a:chExt cx="0" cy="0"/>
        </a:xfrm>
      </p:grpSpPr>
      <p:grpSp>
        <p:nvGrpSpPr>
          <p:cNvPr id="7037" name="Google Shape;7037;p64"/>
          <p:cNvGrpSpPr/>
          <p:nvPr/>
        </p:nvGrpSpPr>
        <p:grpSpPr>
          <a:xfrm>
            <a:off x="4708388" y="1706993"/>
            <a:ext cx="1736946" cy="2584478"/>
            <a:chOff x="5948869" y="1325993"/>
            <a:chExt cx="1736946" cy="2584478"/>
          </a:xfrm>
        </p:grpSpPr>
        <p:grpSp>
          <p:nvGrpSpPr>
            <p:cNvPr id="7038" name="Google Shape;7038;p64"/>
            <p:cNvGrpSpPr/>
            <p:nvPr/>
          </p:nvGrpSpPr>
          <p:grpSpPr>
            <a:xfrm>
              <a:off x="5948869" y="1752611"/>
              <a:ext cx="1736946" cy="2157860"/>
              <a:chOff x="160240" y="1268817"/>
              <a:chExt cx="1418726" cy="1762525"/>
            </a:xfrm>
          </p:grpSpPr>
          <p:grpSp>
            <p:nvGrpSpPr>
              <p:cNvPr id="7039" name="Google Shape;7039;p64"/>
              <p:cNvGrpSpPr/>
              <p:nvPr/>
            </p:nvGrpSpPr>
            <p:grpSpPr>
              <a:xfrm>
                <a:off x="165053" y="1268817"/>
                <a:ext cx="1413913" cy="1762515"/>
                <a:chOff x="4640100" y="1954800"/>
                <a:chExt cx="1521154" cy="1896197"/>
              </a:xfrm>
            </p:grpSpPr>
            <p:sp>
              <p:nvSpPr>
                <p:cNvPr id="7040" name="Google Shape;7040;p64"/>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4"/>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2" name="Google Shape;7042;p64"/>
              <p:cNvSpPr/>
              <p:nvPr/>
            </p:nvSpPr>
            <p:spPr>
              <a:xfrm>
                <a:off x="160240" y="126881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3" name="Google Shape;7043;p64"/>
            <p:cNvSpPr/>
            <p:nvPr/>
          </p:nvSpPr>
          <p:spPr>
            <a:xfrm>
              <a:off x="7129092" y="2053049"/>
              <a:ext cx="41966" cy="42232"/>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4"/>
            <p:cNvSpPr/>
            <p:nvPr/>
          </p:nvSpPr>
          <p:spPr>
            <a:xfrm>
              <a:off x="6365774" y="1325993"/>
              <a:ext cx="897732" cy="847236"/>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rgbClr val="FFFFFF"/>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64"/>
          <p:cNvGrpSpPr/>
          <p:nvPr/>
        </p:nvGrpSpPr>
        <p:grpSpPr>
          <a:xfrm>
            <a:off x="719994" y="1706993"/>
            <a:ext cx="1736946" cy="2584478"/>
            <a:chOff x="5948869" y="1325993"/>
            <a:chExt cx="1736946" cy="2584478"/>
          </a:xfrm>
        </p:grpSpPr>
        <p:grpSp>
          <p:nvGrpSpPr>
            <p:cNvPr id="7046" name="Google Shape;7046;p64"/>
            <p:cNvGrpSpPr/>
            <p:nvPr/>
          </p:nvGrpSpPr>
          <p:grpSpPr>
            <a:xfrm>
              <a:off x="5948869" y="1752611"/>
              <a:ext cx="1736946" cy="2157860"/>
              <a:chOff x="160240" y="1268817"/>
              <a:chExt cx="1418726" cy="1762525"/>
            </a:xfrm>
          </p:grpSpPr>
          <p:grpSp>
            <p:nvGrpSpPr>
              <p:cNvPr id="7047" name="Google Shape;7047;p64"/>
              <p:cNvGrpSpPr/>
              <p:nvPr/>
            </p:nvGrpSpPr>
            <p:grpSpPr>
              <a:xfrm>
                <a:off x="165053" y="1268817"/>
                <a:ext cx="1413913" cy="1762515"/>
                <a:chOff x="4640100" y="1954800"/>
                <a:chExt cx="1521154" cy="1896197"/>
              </a:xfrm>
            </p:grpSpPr>
            <p:sp>
              <p:nvSpPr>
                <p:cNvPr id="7048" name="Google Shape;7048;p64"/>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4"/>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0" name="Google Shape;7050;p64"/>
              <p:cNvSpPr/>
              <p:nvPr/>
            </p:nvSpPr>
            <p:spPr>
              <a:xfrm>
                <a:off x="160240" y="126881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1" name="Google Shape;7051;p64"/>
            <p:cNvSpPr/>
            <p:nvPr/>
          </p:nvSpPr>
          <p:spPr>
            <a:xfrm>
              <a:off x="7129092" y="2053049"/>
              <a:ext cx="41966" cy="42232"/>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4"/>
            <p:cNvSpPr/>
            <p:nvPr/>
          </p:nvSpPr>
          <p:spPr>
            <a:xfrm>
              <a:off x="6365774" y="1325993"/>
              <a:ext cx="897732" cy="847236"/>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rgbClr val="FFFFFF"/>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64"/>
          <p:cNvGrpSpPr/>
          <p:nvPr/>
        </p:nvGrpSpPr>
        <p:grpSpPr>
          <a:xfrm>
            <a:off x="2718691" y="1706993"/>
            <a:ext cx="1736946" cy="2584478"/>
            <a:chOff x="5948869" y="1325993"/>
            <a:chExt cx="1736946" cy="2584478"/>
          </a:xfrm>
        </p:grpSpPr>
        <p:grpSp>
          <p:nvGrpSpPr>
            <p:cNvPr id="7054" name="Google Shape;7054;p64"/>
            <p:cNvGrpSpPr/>
            <p:nvPr/>
          </p:nvGrpSpPr>
          <p:grpSpPr>
            <a:xfrm>
              <a:off x="5948869" y="1752611"/>
              <a:ext cx="1736946" cy="2157860"/>
              <a:chOff x="160240" y="1268817"/>
              <a:chExt cx="1418726" cy="1762525"/>
            </a:xfrm>
          </p:grpSpPr>
          <p:grpSp>
            <p:nvGrpSpPr>
              <p:cNvPr id="7055" name="Google Shape;7055;p64"/>
              <p:cNvGrpSpPr/>
              <p:nvPr/>
            </p:nvGrpSpPr>
            <p:grpSpPr>
              <a:xfrm>
                <a:off x="165053" y="1268817"/>
                <a:ext cx="1413913" cy="1762515"/>
                <a:chOff x="4640100" y="1954800"/>
                <a:chExt cx="1521154" cy="1896197"/>
              </a:xfrm>
            </p:grpSpPr>
            <p:sp>
              <p:nvSpPr>
                <p:cNvPr id="7056" name="Google Shape;7056;p64"/>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4"/>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64"/>
              <p:cNvSpPr/>
              <p:nvPr/>
            </p:nvSpPr>
            <p:spPr>
              <a:xfrm>
                <a:off x="160240" y="126881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9" name="Google Shape;7059;p64"/>
            <p:cNvSpPr/>
            <p:nvPr/>
          </p:nvSpPr>
          <p:spPr>
            <a:xfrm>
              <a:off x="7129092" y="2053049"/>
              <a:ext cx="41966" cy="42232"/>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4"/>
            <p:cNvSpPr/>
            <p:nvPr/>
          </p:nvSpPr>
          <p:spPr>
            <a:xfrm>
              <a:off x="6365774" y="1325993"/>
              <a:ext cx="897732" cy="847236"/>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rgbClr val="FFFFFF"/>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64"/>
          <p:cNvGrpSpPr/>
          <p:nvPr/>
        </p:nvGrpSpPr>
        <p:grpSpPr>
          <a:xfrm>
            <a:off x="6698085" y="1706993"/>
            <a:ext cx="1736946" cy="2584478"/>
            <a:chOff x="5948869" y="1325993"/>
            <a:chExt cx="1736946" cy="2584478"/>
          </a:xfrm>
        </p:grpSpPr>
        <p:grpSp>
          <p:nvGrpSpPr>
            <p:cNvPr id="7062" name="Google Shape;7062;p64"/>
            <p:cNvGrpSpPr/>
            <p:nvPr/>
          </p:nvGrpSpPr>
          <p:grpSpPr>
            <a:xfrm>
              <a:off x="5948869" y="1752611"/>
              <a:ext cx="1736946" cy="2157860"/>
              <a:chOff x="160240" y="1268817"/>
              <a:chExt cx="1418726" cy="1762525"/>
            </a:xfrm>
          </p:grpSpPr>
          <p:grpSp>
            <p:nvGrpSpPr>
              <p:cNvPr id="7063" name="Google Shape;7063;p64"/>
              <p:cNvGrpSpPr/>
              <p:nvPr/>
            </p:nvGrpSpPr>
            <p:grpSpPr>
              <a:xfrm>
                <a:off x="165053" y="1268817"/>
                <a:ext cx="1413913" cy="1762515"/>
                <a:chOff x="4640100" y="1954800"/>
                <a:chExt cx="1521154" cy="1896197"/>
              </a:xfrm>
            </p:grpSpPr>
            <p:sp>
              <p:nvSpPr>
                <p:cNvPr id="7064" name="Google Shape;7064;p64"/>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4"/>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6" name="Google Shape;7066;p64"/>
              <p:cNvSpPr/>
              <p:nvPr/>
            </p:nvSpPr>
            <p:spPr>
              <a:xfrm>
                <a:off x="160240" y="1268817"/>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7" name="Google Shape;7067;p64"/>
            <p:cNvSpPr/>
            <p:nvPr/>
          </p:nvSpPr>
          <p:spPr>
            <a:xfrm>
              <a:off x="7129092" y="2053049"/>
              <a:ext cx="41966" cy="42232"/>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4"/>
            <p:cNvSpPr/>
            <p:nvPr/>
          </p:nvSpPr>
          <p:spPr>
            <a:xfrm>
              <a:off x="6365774" y="1325993"/>
              <a:ext cx="897732" cy="847236"/>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rgbClr val="FFFFFF"/>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9" name="Google Shape;7069;p64"/>
          <p:cNvSpPr txBox="1"/>
          <p:nvPr>
            <p:ph type="title"/>
          </p:nvPr>
        </p:nvSpPr>
        <p:spPr>
          <a:xfrm>
            <a:off x="720000" y="3402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BIG ARE THIS PLANETS?</a:t>
            </a:r>
            <a:endParaRPr/>
          </a:p>
        </p:txBody>
      </p:sp>
      <p:sp>
        <p:nvSpPr>
          <p:cNvPr id="7070" name="Google Shape;7070;p64"/>
          <p:cNvSpPr txBox="1"/>
          <p:nvPr>
            <p:ph idx="1" type="subTitle"/>
          </p:nvPr>
        </p:nvSpPr>
        <p:spPr>
          <a:xfrm>
            <a:off x="790200" y="3239903"/>
            <a:ext cx="1596600" cy="75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closest planet and the smallest one</a:t>
            </a:r>
            <a:endParaRPr/>
          </a:p>
        </p:txBody>
      </p:sp>
      <p:sp>
        <p:nvSpPr>
          <p:cNvPr id="7071" name="Google Shape;7071;p64"/>
          <p:cNvSpPr txBox="1"/>
          <p:nvPr>
            <p:ph idx="2" type="subTitle"/>
          </p:nvPr>
        </p:nvSpPr>
        <p:spPr>
          <a:xfrm>
            <a:off x="720000" y="2578103"/>
            <a:ext cx="1737000" cy="499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7072" name="Google Shape;7072;p64"/>
          <p:cNvSpPr txBox="1"/>
          <p:nvPr>
            <p:ph idx="3" type="subTitle"/>
          </p:nvPr>
        </p:nvSpPr>
        <p:spPr>
          <a:xfrm>
            <a:off x="2784400" y="3239903"/>
            <a:ext cx="1596600" cy="75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Gas giant and the biggest planet in Solar System</a:t>
            </a:r>
            <a:endParaRPr/>
          </a:p>
        </p:txBody>
      </p:sp>
      <p:sp>
        <p:nvSpPr>
          <p:cNvPr id="7073" name="Google Shape;7073;p64"/>
          <p:cNvSpPr txBox="1"/>
          <p:nvPr>
            <p:ph idx="4" type="subTitle"/>
          </p:nvPr>
        </p:nvSpPr>
        <p:spPr>
          <a:xfrm>
            <a:off x="2714200" y="2578103"/>
            <a:ext cx="1737000" cy="499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7074" name="Google Shape;7074;p64"/>
          <p:cNvSpPr txBox="1"/>
          <p:nvPr>
            <p:ph idx="5" type="subTitle"/>
          </p:nvPr>
        </p:nvSpPr>
        <p:spPr>
          <a:xfrm>
            <a:off x="4776338" y="3239903"/>
            <a:ext cx="1596600" cy="75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a gas giant, composed mostly of hydrogen</a:t>
            </a:r>
            <a:endParaRPr/>
          </a:p>
        </p:txBody>
      </p:sp>
      <p:sp>
        <p:nvSpPr>
          <p:cNvPr id="7075" name="Google Shape;7075;p64"/>
          <p:cNvSpPr txBox="1"/>
          <p:nvPr>
            <p:ph idx="6" type="subTitle"/>
          </p:nvPr>
        </p:nvSpPr>
        <p:spPr>
          <a:xfrm>
            <a:off x="4706138" y="2578103"/>
            <a:ext cx="1737000" cy="499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7076" name="Google Shape;7076;p64"/>
          <p:cNvSpPr txBox="1"/>
          <p:nvPr>
            <p:ph idx="7" type="subTitle"/>
          </p:nvPr>
        </p:nvSpPr>
        <p:spPr>
          <a:xfrm>
            <a:off x="6768225" y="3239903"/>
            <a:ext cx="1596600" cy="75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farthest planet  and the smallest one</a:t>
            </a:r>
            <a:endParaRPr/>
          </a:p>
        </p:txBody>
      </p:sp>
      <p:sp>
        <p:nvSpPr>
          <p:cNvPr id="7077" name="Google Shape;7077;p64"/>
          <p:cNvSpPr txBox="1"/>
          <p:nvPr>
            <p:ph idx="8" type="subTitle"/>
          </p:nvPr>
        </p:nvSpPr>
        <p:spPr>
          <a:xfrm>
            <a:off x="6698088" y="2596703"/>
            <a:ext cx="1737000" cy="499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a:t>
            </a:r>
            <a:endParaRPr/>
          </a:p>
        </p:txBody>
      </p:sp>
      <p:sp>
        <p:nvSpPr>
          <p:cNvPr id="7078" name="Google Shape;7078;p64"/>
          <p:cNvSpPr txBox="1"/>
          <p:nvPr>
            <p:ph idx="9" type="title"/>
          </p:nvPr>
        </p:nvSpPr>
        <p:spPr>
          <a:xfrm>
            <a:off x="1149500" y="1774237"/>
            <a:ext cx="888000" cy="639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X</a:t>
            </a:r>
            <a:endParaRPr/>
          </a:p>
        </p:txBody>
      </p:sp>
      <p:sp>
        <p:nvSpPr>
          <p:cNvPr id="7079" name="Google Shape;7079;p64"/>
          <p:cNvSpPr txBox="1"/>
          <p:nvPr>
            <p:ph idx="13" type="title"/>
          </p:nvPr>
        </p:nvSpPr>
        <p:spPr>
          <a:xfrm>
            <a:off x="3138675" y="1774237"/>
            <a:ext cx="888000" cy="639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X</a:t>
            </a:r>
            <a:endParaRPr/>
          </a:p>
        </p:txBody>
      </p:sp>
      <p:sp>
        <p:nvSpPr>
          <p:cNvPr id="7080" name="Google Shape;7080;p64"/>
          <p:cNvSpPr txBox="1"/>
          <p:nvPr>
            <p:ph idx="14" type="title"/>
          </p:nvPr>
        </p:nvSpPr>
        <p:spPr>
          <a:xfrm>
            <a:off x="5132850" y="1774237"/>
            <a:ext cx="888000" cy="639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X</a:t>
            </a:r>
            <a:endParaRPr/>
          </a:p>
        </p:txBody>
      </p:sp>
      <p:sp>
        <p:nvSpPr>
          <p:cNvPr id="7081" name="Google Shape;7081;p64"/>
          <p:cNvSpPr txBox="1"/>
          <p:nvPr>
            <p:ph idx="15" type="title"/>
          </p:nvPr>
        </p:nvSpPr>
        <p:spPr>
          <a:xfrm>
            <a:off x="7122550" y="1774237"/>
            <a:ext cx="888000" cy="639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X</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5" name="Shape 7085"/>
        <p:cNvGrpSpPr/>
        <p:nvPr/>
      </p:nvGrpSpPr>
      <p:grpSpPr>
        <a:xfrm>
          <a:off x="0" y="0"/>
          <a:ext cx="0" cy="0"/>
          <a:chOff x="0" y="0"/>
          <a:chExt cx="0" cy="0"/>
        </a:xfrm>
      </p:grpSpPr>
      <p:grpSp>
        <p:nvGrpSpPr>
          <p:cNvPr id="7086" name="Google Shape;7086;p65"/>
          <p:cNvGrpSpPr/>
          <p:nvPr/>
        </p:nvGrpSpPr>
        <p:grpSpPr>
          <a:xfrm>
            <a:off x="567600" y="3899967"/>
            <a:ext cx="2823692" cy="665968"/>
            <a:chOff x="5600275" y="3991509"/>
            <a:chExt cx="2823692" cy="665968"/>
          </a:xfrm>
        </p:grpSpPr>
        <p:sp>
          <p:nvSpPr>
            <p:cNvPr id="7087" name="Google Shape;7087;p65"/>
            <p:cNvSpPr/>
            <p:nvPr/>
          </p:nvSpPr>
          <p:spPr>
            <a:xfrm>
              <a:off x="7853050" y="4313164"/>
              <a:ext cx="359251" cy="344313"/>
            </a:xfrm>
            <a:custGeom>
              <a:rect b="b" l="l" r="r" t="t"/>
              <a:pathLst>
                <a:path extrusionOk="0" h="1513" w="1536">
                  <a:moveTo>
                    <a:pt x="768" y="91"/>
                  </a:moveTo>
                  <a:cubicBezTo>
                    <a:pt x="1129" y="91"/>
                    <a:pt x="1445" y="383"/>
                    <a:pt x="1445" y="745"/>
                  </a:cubicBezTo>
                  <a:cubicBezTo>
                    <a:pt x="1445" y="1129"/>
                    <a:pt x="1129" y="1422"/>
                    <a:pt x="768" y="1422"/>
                  </a:cubicBezTo>
                  <a:cubicBezTo>
                    <a:pt x="406" y="1422"/>
                    <a:pt x="90" y="1129"/>
                    <a:pt x="90" y="745"/>
                  </a:cubicBezTo>
                  <a:cubicBezTo>
                    <a:pt x="90" y="383"/>
                    <a:pt x="406" y="91"/>
                    <a:pt x="768" y="91"/>
                  </a:cubicBezTo>
                  <a:close/>
                  <a:moveTo>
                    <a:pt x="768" y="1"/>
                  </a:moveTo>
                  <a:cubicBezTo>
                    <a:pt x="340" y="1"/>
                    <a:pt x="0" y="338"/>
                    <a:pt x="0" y="745"/>
                  </a:cubicBezTo>
                  <a:cubicBezTo>
                    <a:pt x="0" y="1174"/>
                    <a:pt x="340" y="1512"/>
                    <a:pt x="768" y="1512"/>
                  </a:cubicBezTo>
                  <a:cubicBezTo>
                    <a:pt x="1174" y="1512"/>
                    <a:pt x="1535" y="1174"/>
                    <a:pt x="1535" y="745"/>
                  </a:cubicBezTo>
                  <a:cubicBezTo>
                    <a:pt x="1535" y="338"/>
                    <a:pt x="1174"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5"/>
            <p:cNvSpPr/>
            <p:nvPr/>
          </p:nvSpPr>
          <p:spPr>
            <a:xfrm>
              <a:off x="5763524" y="4119950"/>
              <a:ext cx="2660443" cy="426000"/>
            </a:xfrm>
            <a:custGeom>
              <a:rect b="b" l="l" r="r" t="t"/>
              <a:pathLst>
                <a:path extrusionOk="0" h="2394" w="13275">
                  <a:moveTo>
                    <a:pt x="1" y="0"/>
                  </a:moveTo>
                  <a:lnTo>
                    <a:pt x="1" y="2393"/>
                  </a:lnTo>
                  <a:lnTo>
                    <a:pt x="13275" y="2393"/>
                  </a:lnTo>
                  <a:lnTo>
                    <a:pt x="13275" y="0"/>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5"/>
            <p:cNvSpPr/>
            <p:nvPr/>
          </p:nvSpPr>
          <p:spPr>
            <a:xfrm>
              <a:off x="5600275" y="4174710"/>
              <a:ext cx="100943" cy="100716"/>
            </a:xfrm>
            <a:custGeom>
              <a:rect b="b" l="l" r="r" t="t"/>
              <a:pathLst>
                <a:path extrusionOk="0" h="880" w="882">
                  <a:moveTo>
                    <a:pt x="452" y="181"/>
                  </a:moveTo>
                  <a:cubicBezTo>
                    <a:pt x="587" y="181"/>
                    <a:pt x="723" y="293"/>
                    <a:pt x="723" y="452"/>
                  </a:cubicBezTo>
                  <a:cubicBezTo>
                    <a:pt x="723" y="609"/>
                    <a:pt x="587" y="723"/>
                    <a:pt x="452" y="723"/>
                  </a:cubicBezTo>
                  <a:cubicBezTo>
                    <a:pt x="295" y="723"/>
                    <a:pt x="181" y="609"/>
                    <a:pt x="181" y="452"/>
                  </a:cubicBezTo>
                  <a:cubicBezTo>
                    <a:pt x="181" y="293"/>
                    <a:pt x="295" y="181"/>
                    <a:pt x="452" y="181"/>
                  </a:cubicBezTo>
                  <a:close/>
                  <a:moveTo>
                    <a:pt x="452" y="0"/>
                  </a:moveTo>
                  <a:cubicBezTo>
                    <a:pt x="204" y="0"/>
                    <a:pt x="0" y="203"/>
                    <a:pt x="0" y="452"/>
                  </a:cubicBezTo>
                  <a:cubicBezTo>
                    <a:pt x="0" y="699"/>
                    <a:pt x="204" y="880"/>
                    <a:pt x="452" y="880"/>
                  </a:cubicBezTo>
                  <a:cubicBezTo>
                    <a:pt x="677" y="880"/>
                    <a:pt x="881" y="699"/>
                    <a:pt x="881" y="452"/>
                  </a:cubicBezTo>
                  <a:cubicBezTo>
                    <a:pt x="881" y="203"/>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0" name="Google Shape;7090;p65"/>
            <p:cNvGrpSpPr/>
            <p:nvPr/>
          </p:nvGrpSpPr>
          <p:grpSpPr>
            <a:xfrm>
              <a:off x="7808489" y="4241280"/>
              <a:ext cx="531027" cy="180749"/>
              <a:chOff x="7997567" y="3411765"/>
              <a:chExt cx="364516" cy="124064"/>
            </a:xfrm>
          </p:grpSpPr>
          <p:sp>
            <p:nvSpPr>
              <p:cNvPr id="7091" name="Google Shape;7091;p65"/>
              <p:cNvSpPr/>
              <p:nvPr/>
            </p:nvSpPr>
            <p:spPr>
              <a:xfrm>
                <a:off x="7997567" y="3411765"/>
                <a:ext cx="106093" cy="124064"/>
              </a:xfrm>
              <a:custGeom>
                <a:rect b="b" l="l" r="r" t="t"/>
                <a:pathLst>
                  <a:path extrusionOk="0" h="1084" w="927">
                    <a:moveTo>
                      <a:pt x="0" y="0"/>
                    </a:moveTo>
                    <a:lnTo>
                      <a:pt x="0" y="542"/>
                    </a:lnTo>
                    <a:lnTo>
                      <a:pt x="0" y="1084"/>
                    </a:lnTo>
                    <a:lnTo>
                      <a:pt x="452" y="813"/>
                    </a:lnTo>
                    <a:lnTo>
                      <a:pt x="927" y="542"/>
                    </a:lnTo>
                    <a:lnTo>
                      <a:pt x="452" y="271"/>
                    </a:lnTo>
                    <a:lnTo>
                      <a:pt x="0" y="0"/>
                    </a:lnTo>
                    <a:close/>
                  </a:path>
                </a:pathLst>
              </a:custGeom>
              <a:solidFill>
                <a:srgbClr val="C9457C">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5"/>
              <p:cNvSpPr/>
              <p:nvPr/>
            </p:nvSpPr>
            <p:spPr>
              <a:xfrm>
                <a:off x="8124260" y="3411765"/>
                <a:ext cx="108611" cy="124064"/>
              </a:xfrm>
              <a:custGeom>
                <a:rect b="b" l="l" r="r" t="t"/>
                <a:pathLst>
                  <a:path extrusionOk="0" h="1084" w="949">
                    <a:moveTo>
                      <a:pt x="0" y="0"/>
                    </a:moveTo>
                    <a:lnTo>
                      <a:pt x="0" y="542"/>
                    </a:lnTo>
                    <a:lnTo>
                      <a:pt x="0" y="1084"/>
                    </a:lnTo>
                    <a:lnTo>
                      <a:pt x="473" y="813"/>
                    </a:lnTo>
                    <a:lnTo>
                      <a:pt x="948" y="542"/>
                    </a:lnTo>
                    <a:lnTo>
                      <a:pt x="473" y="271"/>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5"/>
              <p:cNvSpPr/>
              <p:nvPr/>
            </p:nvSpPr>
            <p:spPr>
              <a:xfrm>
                <a:off x="8253358" y="3411765"/>
                <a:ext cx="108725" cy="124064"/>
              </a:xfrm>
              <a:custGeom>
                <a:rect b="b" l="l" r="r" t="t"/>
                <a:pathLst>
                  <a:path extrusionOk="0" h="1084" w="950">
                    <a:moveTo>
                      <a:pt x="1" y="0"/>
                    </a:moveTo>
                    <a:lnTo>
                      <a:pt x="1" y="542"/>
                    </a:lnTo>
                    <a:lnTo>
                      <a:pt x="1" y="1084"/>
                    </a:lnTo>
                    <a:lnTo>
                      <a:pt x="474" y="813"/>
                    </a:lnTo>
                    <a:lnTo>
                      <a:pt x="949" y="542"/>
                    </a:lnTo>
                    <a:lnTo>
                      <a:pt x="474" y="271"/>
                    </a:lnTo>
                    <a:lnTo>
                      <a:pt x="1" y="0"/>
                    </a:lnTo>
                    <a:close/>
                  </a:path>
                </a:pathLst>
              </a:custGeom>
              <a:solidFill>
                <a:srgbClr val="C9457C">
                  <a:alpha val="5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65"/>
            <p:cNvGrpSpPr/>
            <p:nvPr/>
          </p:nvGrpSpPr>
          <p:grpSpPr>
            <a:xfrm>
              <a:off x="5639580" y="3991509"/>
              <a:ext cx="127077" cy="124197"/>
              <a:chOff x="5387475" y="3939240"/>
              <a:chExt cx="185595" cy="181389"/>
            </a:xfrm>
          </p:grpSpPr>
          <p:sp>
            <p:nvSpPr>
              <p:cNvPr id="7095" name="Google Shape;7095;p65"/>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5"/>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97" name="Google Shape;7097;p65"/>
          <p:cNvSpPr txBox="1"/>
          <p:nvPr>
            <p:ph type="title"/>
          </p:nvPr>
        </p:nvSpPr>
        <p:spPr>
          <a:xfrm>
            <a:off x="603750" y="339725"/>
            <a:ext cx="7820100" cy="6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EXERCISE</a:t>
            </a:r>
            <a:endParaRPr/>
          </a:p>
        </p:txBody>
      </p:sp>
      <p:sp>
        <p:nvSpPr>
          <p:cNvPr id="7098" name="Google Shape;7098;p65"/>
          <p:cNvSpPr txBox="1"/>
          <p:nvPr>
            <p:ph idx="4" type="subTitle"/>
          </p:nvPr>
        </p:nvSpPr>
        <p:spPr>
          <a:xfrm>
            <a:off x="5561125" y="3168105"/>
            <a:ext cx="28626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most colorful planet</a:t>
            </a:r>
            <a:endParaRPr/>
          </a:p>
        </p:txBody>
      </p:sp>
      <p:sp>
        <p:nvSpPr>
          <p:cNvPr id="7099" name="Google Shape;7099;p65"/>
          <p:cNvSpPr txBox="1"/>
          <p:nvPr>
            <p:ph idx="1" type="subTitle"/>
          </p:nvPr>
        </p:nvSpPr>
        <p:spPr>
          <a:xfrm>
            <a:off x="609475" y="1602027"/>
            <a:ext cx="4133400" cy="195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Venus has a beautiful name and is the second planet from the Sun: </a:t>
            </a:r>
            <a:endParaRPr>
              <a:solidFill>
                <a:schemeClr val="dk1"/>
              </a:solidFill>
            </a:endParaRPr>
          </a:p>
          <a:p>
            <a:pPr indent="-323850" lvl="0" marL="457200" rtl="0" algn="l">
              <a:spcBef>
                <a:spcPts val="1600"/>
              </a:spcBef>
              <a:spcAft>
                <a:spcPts val="0"/>
              </a:spcAft>
              <a:buClr>
                <a:schemeClr val="dk1"/>
              </a:buClr>
              <a:buSzPts val="1500"/>
              <a:buChar char="●"/>
            </a:pPr>
            <a:r>
              <a:rPr lang="en">
                <a:solidFill>
                  <a:schemeClr val="dk1"/>
                </a:solidFill>
              </a:rPr>
              <a:t>Because they’re simple </a:t>
            </a:r>
            <a:endParaRPr>
              <a:solidFill>
                <a:schemeClr val="dk1"/>
              </a:solidFill>
            </a:endParaRPr>
          </a:p>
          <a:p>
            <a:pPr indent="-323850" lvl="0" marL="457200" rtl="0" algn="l">
              <a:spcBef>
                <a:spcPts val="0"/>
              </a:spcBef>
              <a:spcAft>
                <a:spcPts val="0"/>
              </a:spcAft>
              <a:buClr>
                <a:schemeClr val="dk1"/>
              </a:buClr>
              <a:buSzPts val="1500"/>
              <a:buChar char="●"/>
            </a:pPr>
            <a:r>
              <a:rPr lang="en">
                <a:solidFill>
                  <a:schemeClr val="dk1"/>
                </a:solidFill>
              </a:rPr>
              <a:t>You can organize your ideas clearly </a:t>
            </a:r>
            <a:endParaRPr>
              <a:solidFill>
                <a:schemeClr val="dk1"/>
              </a:solidFill>
            </a:endParaRPr>
          </a:p>
          <a:p>
            <a:pPr indent="-323850" lvl="0" marL="457200" rtl="0" algn="l">
              <a:spcBef>
                <a:spcPts val="0"/>
              </a:spcBef>
              <a:spcAft>
                <a:spcPts val="0"/>
              </a:spcAft>
              <a:buClr>
                <a:schemeClr val="dk1"/>
              </a:buClr>
              <a:buSzPts val="1500"/>
              <a:buChar char="●"/>
            </a:pPr>
            <a:r>
              <a:rPr lang="en">
                <a:solidFill>
                  <a:schemeClr val="dk1"/>
                </a:solidFill>
              </a:rPr>
              <a:t>And because you’ll never forget to buy milk!</a:t>
            </a:r>
            <a:endParaRPr>
              <a:solidFill>
                <a:schemeClr val="dk1"/>
              </a:solidFill>
            </a:endParaRPr>
          </a:p>
          <a:p>
            <a:pPr indent="-323850" lvl="0" marL="457200" rtl="0" algn="l">
              <a:spcBef>
                <a:spcPts val="0"/>
              </a:spcBef>
              <a:spcAft>
                <a:spcPts val="0"/>
              </a:spcAft>
              <a:buClr>
                <a:schemeClr val="dk1"/>
              </a:buClr>
              <a:buSzPts val="1500"/>
              <a:buChar char="●"/>
            </a:pPr>
            <a:r>
              <a:rPr lang="en">
                <a:solidFill>
                  <a:schemeClr val="dk1"/>
                </a:solidFill>
              </a:rPr>
              <a:t>Beautiful name and is the second planet</a:t>
            </a:r>
            <a:endParaRPr>
              <a:solidFill>
                <a:schemeClr val="dk1"/>
              </a:solidFill>
            </a:endParaRPr>
          </a:p>
          <a:p>
            <a:pPr indent="-323850" lvl="0" marL="457200" rtl="0" algn="l">
              <a:spcBef>
                <a:spcPts val="0"/>
              </a:spcBef>
              <a:spcAft>
                <a:spcPts val="0"/>
              </a:spcAft>
              <a:buClr>
                <a:schemeClr val="dk1"/>
              </a:buClr>
              <a:buSzPts val="1500"/>
              <a:buChar char="●"/>
            </a:pPr>
            <a:r>
              <a:rPr lang="en">
                <a:solidFill>
                  <a:schemeClr val="dk1"/>
                </a:solidFill>
              </a:rPr>
              <a:t>Despite being red, Mars is a cold place</a:t>
            </a:r>
            <a:endParaRPr>
              <a:solidFill>
                <a:schemeClr val="dk1"/>
              </a:solidFill>
            </a:endParaRPr>
          </a:p>
          <a:p>
            <a:pPr indent="0" lvl="0" marL="0" rtl="0" algn="l">
              <a:spcBef>
                <a:spcPts val="1600"/>
              </a:spcBef>
              <a:spcAft>
                <a:spcPts val="0"/>
              </a:spcAft>
              <a:buNone/>
            </a:pPr>
            <a:r>
              <a:t/>
            </a:r>
            <a:endParaRPr/>
          </a:p>
        </p:txBody>
      </p:sp>
      <p:sp>
        <p:nvSpPr>
          <p:cNvPr id="7100" name="Google Shape;7100;p65"/>
          <p:cNvSpPr/>
          <p:nvPr/>
        </p:nvSpPr>
        <p:spPr>
          <a:xfrm>
            <a:off x="5326649" y="1699291"/>
            <a:ext cx="234482" cy="221343"/>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1"/>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5"/>
          <p:cNvSpPr/>
          <p:nvPr/>
        </p:nvSpPr>
        <p:spPr>
          <a:xfrm>
            <a:off x="5326649" y="2089912"/>
            <a:ext cx="234482" cy="221343"/>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5"/>
          <p:cNvSpPr/>
          <p:nvPr/>
        </p:nvSpPr>
        <p:spPr>
          <a:xfrm>
            <a:off x="5326649" y="2482354"/>
            <a:ext cx="234482" cy="221343"/>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5"/>
          <p:cNvSpPr/>
          <p:nvPr/>
        </p:nvSpPr>
        <p:spPr>
          <a:xfrm>
            <a:off x="5326649" y="2874797"/>
            <a:ext cx="234482" cy="221343"/>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1"/>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5"/>
          <p:cNvSpPr/>
          <p:nvPr/>
        </p:nvSpPr>
        <p:spPr>
          <a:xfrm>
            <a:off x="5326649" y="3272961"/>
            <a:ext cx="234482" cy="221343"/>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5"/>
          <p:cNvSpPr txBox="1"/>
          <p:nvPr>
            <p:ph idx="2" type="subTitle"/>
          </p:nvPr>
        </p:nvSpPr>
        <p:spPr>
          <a:xfrm>
            <a:off x="5561125" y="1600207"/>
            <a:ext cx="28626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a:t>
            </a:r>
            <a:endParaRPr/>
          </a:p>
        </p:txBody>
      </p:sp>
      <p:sp>
        <p:nvSpPr>
          <p:cNvPr id="7106" name="Google Shape;7106;p65"/>
          <p:cNvSpPr txBox="1"/>
          <p:nvPr>
            <p:ph idx="3" type="subTitle"/>
          </p:nvPr>
        </p:nvSpPr>
        <p:spPr>
          <a:xfrm>
            <a:off x="5561125" y="1985103"/>
            <a:ext cx="28626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coldest planet</a:t>
            </a:r>
            <a:endParaRPr/>
          </a:p>
        </p:txBody>
      </p:sp>
      <p:sp>
        <p:nvSpPr>
          <p:cNvPr id="7107" name="Google Shape;7107;p65"/>
          <p:cNvSpPr txBox="1"/>
          <p:nvPr>
            <p:ph idx="5" type="subTitle"/>
          </p:nvPr>
        </p:nvSpPr>
        <p:spPr>
          <a:xfrm>
            <a:off x="5561125" y="2377549"/>
            <a:ext cx="28626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smallest planet</a:t>
            </a:r>
            <a:endParaRPr/>
          </a:p>
        </p:txBody>
      </p:sp>
      <p:sp>
        <p:nvSpPr>
          <p:cNvPr id="7108" name="Google Shape;7108;p65"/>
          <p:cNvSpPr txBox="1"/>
          <p:nvPr>
            <p:ph idx="6" type="subTitle"/>
          </p:nvPr>
        </p:nvSpPr>
        <p:spPr>
          <a:xfrm>
            <a:off x="5561125" y="2769991"/>
            <a:ext cx="28626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most beautiful planet</a:t>
            </a:r>
            <a:endParaRPr/>
          </a:p>
        </p:txBody>
      </p:sp>
      <p:sp>
        <p:nvSpPr>
          <p:cNvPr id="7109" name="Google Shape;7109;p65"/>
          <p:cNvSpPr txBox="1"/>
          <p:nvPr>
            <p:ph idx="4" type="subTitle"/>
          </p:nvPr>
        </p:nvSpPr>
        <p:spPr>
          <a:xfrm>
            <a:off x="790479" y="4023982"/>
            <a:ext cx="1934700" cy="22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700">
                <a:latin typeface="Roboto Condensed"/>
                <a:ea typeface="Roboto Condensed"/>
                <a:cs typeface="Roboto Condensed"/>
                <a:sym typeface="Roboto Condensed"/>
              </a:rPr>
              <a:t>GO TO CLASSROOM</a:t>
            </a:r>
            <a:endParaRPr b="1" sz="1700">
              <a:latin typeface="Roboto Condensed"/>
              <a:ea typeface="Roboto Condensed"/>
              <a:cs typeface="Roboto Condensed"/>
              <a:sym typeface="Roboto Condensed"/>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13" name="Shape 7113"/>
        <p:cNvGrpSpPr/>
        <p:nvPr/>
      </p:nvGrpSpPr>
      <p:grpSpPr>
        <a:xfrm>
          <a:off x="0" y="0"/>
          <a:ext cx="0" cy="0"/>
          <a:chOff x="0" y="0"/>
          <a:chExt cx="0" cy="0"/>
        </a:xfrm>
      </p:grpSpPr>
      <p:sp>
        <p:nvSpPr>
          <p:cNvPr id="7114" name="Google Shape;7114;p66"/>
          <p:cNvSpPr txBox="1"/>
          <p:nvPr>
            <p:ph idx="3" type="subTitle"/>
          </p:nvPr>
        </p:nvSpPr>
        <p:spPr>
          <a:xfrm>
            <a:off x="6154226" y="3318846"/>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 not hot</a:t>
            </a:r>
            <a:endParaRPr/>
          </a:p>
        </p:txBody>
      </p:sp>
      <p:sp>
        <p:nvSpPr>
          <p:cNvPr id="7115" name="Google Shape;7115;p66"/>
          <p:cNvSpPr txBox="1"/>
          <p:nvPr>
            <p:ph idx="6" type="subTitle"/>
          </p:nvPr>
        </p:nvSpPr>
        <p:spPr>
          <a:xfrm>
            <a:off x="6154226" y="3963798"/>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7116" name="Google Shape;7116;p66"/>
          <p:cNvSpPr txBox="1"/>
          <p:nvPr>
            <p:ph idx="1" type="subTitle"/>
          </p:nvPr>
        </p:nvSpPr>
        <p:spPr>
          <a:xfrm>
            <a:off x="938151" y="3318846"/>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7117" name="Google Shape;7117;p66"/>
          <p:cNvSpPr txBox="1"/>
          <p:nvPr>
            <p:ph idx="2" type="subTitle"/>
          </p:nvPr>
        </p:nvSpPr>
        <p:spPr>
          <a:xfrm>
            <a:off x="3546176" y="3318846"/>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7118" name="Google Shape;7118;p66"/>
          <p:cNvSpPr txBox="1"/>
          <p:nvPr>
            <p:ph idx="4" type="subTitle"/>
          </p:nvPr>
        </p:nvSpPr>
        <p:spPr>
          <a:xfrm>
            <a:off x="938151" y="3963798"/>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our Solar System</a:t>
            </a:r>
            <a:endParaRPr/>
          </a:p>
        </p:txBody>
      </p:sp>
      <p:sp>
        <p:nvSpPr>
          <p:cNvPr id="7119" name="Google Shape;7119;p66"/>
          <p:cNvSpPr txBox="1"/>
          <p:nvPr>
            <p:ph idx="5" type="subTitle"/>
          </p:nvPr>
        </p:nvSpPr>
        <p:spPr>
          <a:xfrm>
            <a:off x="3546176" y="3963798"/>
            <a:ext cx="2244900" cy="61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7120" name="Google Shape;7120;p66"/>
          <p:cNvSpPr txBox="1"/>
          <p:nvPr>
            <p:ph idx="7" type="subTitle"/>
          </p:nvPr>
        </p:nvSpPr>
        <p:spPr>
          <a:xfrm>
            <a:off x="720000" y="1030372"/>
            <a:ext cx="7679100" cy="71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the farthest planet  and the smallest one. </a:t>
            </a:r>
            <a:r>
              <a:rPr lang="en"/>
              <a:t>Gas giant and the biggest planet in Solar System. Venus has a beautiful name, but it’s terribly hot. Despite being red, Mars is a cold place, not hot</a:t>
            </a:r>
            <a:endParaRPr/>
          </a:p>
        </p:txBody>
      </p:sp>
      <p:sp>
        <p:nvSpPr>
          <p:cNvPr id="7121" name="Google Shape;7121;p66"/>
          <p:cNvSpPr/>
          <p:nvPr/>
        </p:nvSpPr>
        <p:spPr>
          <a:xfrm>
            <a:off x="737399" y="3454650"/>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6"/>
          <p:cNvSpPr txBox="1"/>
          <p:nvPr>
            <p:ph type="title"/>
          </p:nvPr>
        </p:nvSpPr>
        <p:spPr>
          <a:xfrm>
            <a:off x="732400" y="340225"/>
            <a:ext cx="7679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LISTEN AND MARK THE CORRECT ONE</a:t>
            </a:r>
            <a:endParaRPr/>
          </a:p>
        </p:txBody>
      </p:sp>
      <p:sp>
        <p:nvSpPr>
          <p:cNvPr id="7123" name="Google Shape;7123;p66"/>
          <p:cNvSpPr/>
          <p:nvPr/>
        </p:nvSpPr>
        <p:spPr>
          <a:xfrm>
            <a:off x="3336274" y="3454650"/>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6"/>
          <p:cNvSpPr/>
          <p:nvPr/>
        </p:nvSpPr>
        <p:spPr>
          <a:xfrm>
            <a:off x="5962274" y="3454650"/>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6"/>
          <p:cNvSpPr/>
          <p:nvPr/>
        </p:nvSpPr>
        <p:spPr>
          <a:xfrm>
            <a:off x="737399" y="4092927"/>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6"/>
          <p:cNvSpPr/>
          <p:nvPr/>
        </p:nvSpPr>
        <p:spPr>
          <a:xfrm>
            <a:off x="3336274" y="4092927"/>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6"/>
          <p:cNvSpPr/>
          <p:nvPr/>
        </p:nvSpPr>
        <p:spPr>
          <a:xfrm>
            <a:off x="5962274" y="4092927"/>
            <a:ext cx="198503" cy="187367"/>
          </a:xfrm>
          <a:custGeom>
            <a:rect b="b" l="l" r="r" t="t"/>
            <a:pathLst>
              <a:path extrusionOk="0" h="30817" w="29074">
                <a:moveTo>
                  <a:pt x="185" y="0"/>
                </a:moveTo>
                <a:cubicBezTo>
                  <a:pt x="86" y="0"/>
                  <a:pt x="0" y="85"/>
                  <a:pt x="0" y="199"/>
                </a:cubicBezTo>
                <a:lnTo>
                  <a:pt x="0" y="30179"/>
                </a:lnTo>
                <a:cubicBezTo>
                  <a:pt x="0" y="30533"/>
                  <a:pt x="284" y="30816"/>
                  <a:pt x="639" y="30816"/>
                </a:cubicBezTo>
                <a:lnTo>
                  <a:pt x="28435" y="30816"/>
                </a:lnTo>
                <a:cubicBezTo>
                  <a:pt x="28789" y="30816"/>
                  <a:pt x="29073" y="30533"/>
                  <a:pt x="29073" y="30179"/>
                </a:cubicBezTo>
                <a:lnTo>
                  <a:pt x="29073" y="199"/>
                </a:lnTo>
                <a:cubicBezTo>
                  <a:pt x="29073" y="85"/>
                  <a:pt x="28988" y="0"/>
                  <a:pt x="28875" y="0"/>
                </a:cubicBezTo>
                <a:close/>
              </a:path>
            </a:pathLst>
          </a:custGeom>
          <a:solidFill>
            <a:schemeClr val="accent6"/>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8" name="Google Shape;7128;p66"/>
          <p:cNvGrpSpPr/>
          <p:nvPr/>
        </p:nvGrpSpPr>
        <p:grpSpPr>
          <a:xfrm>
            <a:off x="3540303" y="1819612"/>
            <a:ext cx="1911467" cy="1297183"/>
            <a:chOff x="5394425" y="2513899"/>
            <a:chExt cx="1570768" cy="1065974"/>
          </a:xfrm>
        </p:grpSpPr>
        <p:sp>
          <p:nvSpPr>
            <p:cNvPr id="7129" name="Google Shape;7129;p66"/>
            <p:cNvSpPr/>
            <p:nvPr/>
          </p:nvSpPr>
          <p:spPr>
            <a:xfrm>
              <a:off x="6705696" y="3094282"/>
              <a:ext cx="168583" cy="168583"/>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6"/>
            <p:cNvSpPr/>
            <p:nvPr/>
          </p:nvSpPr>
          <p:spPr>
            <a:xfrm>
              <a:off x="5477149" y="2833881"/>
              <a:ext cx="139900" cy="139583"/>
            </a:xfrm>
            <a:custGeom>
              <a:rect b="b" l="l" r="r" t="t"/>
              <a:pathLst>
                <a:path extrusionOk="0" h="881" w="883">
                  <a:moveTo>
                    <a:pt x="431" y="182"/>
                  </a:moveTo>
                  <a:cubicBezTo>
                    <a:pt x="588" y="182"/>
                    <a:pt x="723" y="293"/>
                    <a:pt x="723" y="452"/>
                  </a:cubicBezTo>
                  <a:cubicBezTo>
                    <a:pt x="723" y="588"/>
                    <a:pt x="588" y="723"/>
                    <a:pt x="431" y="723"/>
                  </a:cubicBezTo>
                  <a:cubicBezTo>
                    <a:pt x="295" y="723"/>
                    <a:pt x="160" y="588"/>
                    <a:pt x="160" y="452"/>
                  </a:cubicBezTo>
                  <a:cubicBezTo>
                    <a:pt x="160" y="293"/>
                    <a:pt x="295" y="182"/>
                    <a:pt x="431" y="182"/>
                  </a:cubicBezTo>
                  <a:close/>
                  <a:moveTo>
                    <a:pt x="431" y="1"/>
                  </a:moveTo>
                  <a:cubicBezTo>
                    <a:pt x="205" y="1"/>
                    <a:pt x="1" y="203"/>
                    <a:pt x="1" y="452"/>
                  </a:cubicBezTo>
                  <a:cubicBezTo>
                    <a:pt x="1" y="678"/>
                    <a:pt x="205" y="880"/>
                    <a:pt x="431" y="880"/>
                  </a:cubicBezTo>
                  <a:cubicBezTo>
                    <a:pt x="678" y="880"/>
                    <a:pt x="882" y="678"/>
                    <a:pt x="882" y="452"/>
                  </a:cubicBezTo>
                  <a:cubicBezTo>
                    <a:pt x="882" y="203"/>
                    <a:pt x="678" y="1"/>
                    <a:pt x="4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6"/>
            <p:cNvSpPr/>
            <p:nvPr/>
          </p:nvSpPr>
          <p:spPr>
            <a:xfrm>
              <a:off x="5519429" y="2513899"/>
              <a:ext cx="272180" cy="276385"/>
            </a:xfrm>
            <a:custGeom>
              <a:rect b="b" l="l" r="r" t="t"/>
              <a:pathLst>
                <a:path extrusionOk="0" h="1446" w="1424">
                  <a:moveTo>
                    <a:pt x="722" y="1"/>
                  </a:moveTo>
                  <a:cubicBezTo>
                    <a:pt x="316" y="1"/>
                    <a:pt x="0" y="317"/>
                    <a:pt x="0" y="723"/>
                  </a:cubicBezTo>
                  <a:cubicBezTo>
                    <a:pt x="0" y="1106"/>
                    <a:pt x="316" y="1446"/>
                    <a:pt x="722" y="1446"/>
                  </a:cubicBezTo>
                  <a:cubicBezTo>
                    <a:pt x="1107" y="1446"/>
                    <a:pt x="1423" y="1106"/>
                    <a:pt x="1423" y="723"/>
                  </a:cubicBezTo>
                  <a:cubicBezTo>
                    <a:pt x="1423" y="317"/>
                    <a:pt x="1107" y="1"/>
                    <a:pt x="7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6"/>
            <p:cNvSpPr/>
            <p:nvPr/>
          </p:nvSpPr>
          <p:spPr>
            <a:xfrm>
              <a:off x="5774023" y="3307882"/>
              <a:ext cx="1191169" cy="146985"/>
            </a:xfrm>
            <a:custGeom>
              <a:rect b="b" l="l" r="r" t="t"/>
              <a:pathLst>
                <a:path extrusionOk="0" h="769" w="6232">
                  <a:moveTo>
                    <a:pt x="678" y="1"/>
                  </a:moveTo>
                  <a:lnTo>
                    <a:pt x="1" y="588"/>
                  </a:lnTo>
                  <a:lnTo>
                    <a:pt x="113" y="723"/>
                  </a:lnTo>
                  <a:lnTo>
                    <a:pt x="678" y="203"/>
                  </a:lnTo>
                  <a:lnTo>
                    <a:pt x="1287" y="768"/>
                  </a:lnTo>
                  <a:lnTo>
                    <a:pt x="1897" y="203"/>
                  </a:lnTo>
                  <a:lnTo>
                    <a:pt x="2506" y="768"/>
                  </a:lnTo>
                  <a:lnTo>
                    <a:pt x="3116" y="203"/>
                  </a:lnTo>
                  <a:lnTo>
                    <a:pt x="3725" y="768"/>
                  </a:lnTo>
                  <a:lnTo>
                    <a:pt x="4335" y="203"/>
                  </a:lnTo>
                  <a:lnTo>
                    <a:pt x="4944" y="768"/>
                  </a:lnTo>
                  <a:lnTo>
                    <a:pt x="5554" y="203"/>
                  </a:lnTo>
                  <a:lnTo>
                    <a:pt x="6118" y="723"/>
                  </a:lnTo>
                  <a:lnTo>
                    <a:pt x="6232" y="588"/>
                  </a:lnTo>
                  <a:lnTo>
                    <a:pt x="5554" y="1"/>
                  </a:lnTo>
                  <a:lnTo>
                    <a:pt x="4944" y="543"/>
                  </a:lnTo>
                  <a:lnTo>
                    <a:pt x="4335" y="1"/>
                  </a:lnTo>
                  <a:lnTo>
                    <a:pt x="3725" y="543"/>
                  </a:lnTo>
                  <a:lnTo>
                    <a:pt x="3116" y="1"/>
                  </a:lnTo>
                  <a:lnTo>
                    <a:pt x="2506" y="543"/>
                  </a:lnTo>
                  <a:lnTo>
                    <a:pt x="1897" y="1"/>
                  </a:lnTo>
                  <a:lnTo>
                    <a:pt x="1287" y="543"/>
                  </a:lnTo>
                  <a:lnTo>
                    <a:pt x="6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3" name="Google Shape;7133;p66"/>
            <p:cNvGrpSpPr/>
            <p:nvPr/>
          </p:nvGrpSpPr>
          <p:grpSpPr>
            <a:xfrm>
              <a:off x="5394425" y="3199890"/>
              <a:ext cx="185595" cy="181389"/>
              <a:chOff x="5387475" y="3939240"/>
              <a:chExt cx="185595" cy="181389"/>
            </a:xfrm>
          </p:grpSpPr>
          <p:sp>
            <p:nvSpPr>
              <p:cNvPr id="7134" name="Google Shape;7134;p66"/>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6"/>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66"/>
            <p:cNvSpPr/>
            <p:nvPr/>
          </p:nvSpPr>
          <p:spPr>
            <a:xfrm>
              <a:off x="5687820" y="3264685"/>
              <a:ext cx="191" cy="191"/>
            </a:xfrm>
            <a:custGeom>
              <a:rect b="b" l="l" r="r" t="t"/>
              <a:pathLst>
                <a:path extrusionOk="0" h="1" w="1">
                  <a:moveTo>
                    <a:pt x="0" y="1"/>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6"/>
            <p:cNvSpPr/>
            <p:nvPr/>
          </p:nvSpPr>
          <p:spPr>
            <a:xfrm>
              <a:off x="5687820" y="3264685"/>
              <a:ext cx="191" cy="191"/>
            </a:xfrm>
            <a:custGeom>
              <a:rect b="b" l="l" r="r" t="t"/>
              <a:pathLst>
                <a:path extrusionOk="0" fill="none" h="1" w="1">
                  <a:moveTo>
                    <a:pt x="0" y="1"/>
                  </a:moveTo>
                  <a:lnTo>
                    <a:pt x="0" y="1"/>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6"/>
            <p:cNvSpPr/>
            <p:nvPr/>
          </p:nvSpPr>
          <p:spPr>
            <a:xfrm>
              <a:off x="5804223" y="3178483"/>
              <a:ext cx="191" cy="191"/>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6"/>
            <p:cNvSpPr/>
            <p:nvPr/>
          </p:nvSpPr>
          <p:spPr>
            <a:xfrm>
              <a:off x="5804223" y="3178483"/>
              <a:ext cx="191" cy="191"/>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6"/>
            <p:cNvSpPr/>
            <p:nvPr/>
          </p:nvSpPr>
          <p:spPr>
            <a:xfrm>
              <a:off x="5661826" y="2621700"/>
              <a:ext cx="992768" cy="958172"/>
            </a:xfrm>
            <a:custGeom>
              <a:rect b="b" l="l" r="r" t="t"/>
              <a:pathLst>
                <a:path extrusionOk="0" h="5013" w="5194">
                  <a:moveTo>
                    <a:pt x="1" y="0"/>
                  </a:moveTo>
                  <a:lnTo>
                    <a:pt x="1" y="5012"/>
                  </a:lnTo>
                  <a:lnTo>
                    <a:pt x="5193" y="5012"/>
                  </a:lnTo>
                  <a:lnTo>
                    <a:pt x="5193" y="0"/>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1" name="Google Shape;7141;p66"/>
            <p:cNvGrpSpPr/>
            <p:nvPr/>
          </p:nvGrpSpPr>
          <p:grpSpPr>
            <a:xfrm>
              <a:off x="5873224" y="2854696"/>
              <a:ext cx="604185" cy="483387"/>
              <a:chOff x="5866274" y="3594046"/>
              <a:chExt cx="604185" cy="483387"/>
            </a:xfrm>
          </p:grpSpPr>
          <p:sp>
            <p:nvSpPr>
              <p:cNvPr id="7142" name="Google Shape;7142;p66"/>
              <p:cNvSpPr/>
              <p:nvPr/>
            </p:nvSpPr>
            <p:spPr>
              <a:xfrm>
                <a:off x="5866274" y="3594046"/>
                <a:ext cx="366984" cy="483387"/>
              </a:xfrm>
              <a:custGeom>
                <a:rect b="b" l="l" r="r" t="t"/>
                <a:pathLst>
                  <a:path extrusionOk="0" h="2529" w="1920">
                    <a:moveTo>
                      <a:pt x="1920" y="0"/>
                    </a:moveTo>
                    <a:lnTo>
                      <a:pt x="882" y="611"/>
                    </a:lnTo>
                    <a:lnTo>
                      <a:pt x="0" y="611"/>
                    </a:lnTo>
                    <a:lnTo>
                      <a:pt x="0" y="1265"/>
                    </a:lnTo>
                    <a:lnTo>
                      <a:pt x="0" y="1897"/>
                    </a:lnTo>
                    <a:lnTo>
                      <a:pt x="836" y="1897"/>
                    </a:lnTo>
                    <a:lnTo>
                      <a:pt x="1920" y="2529"/>
                    </a:lnTo>
                    <a:lnTo>
                      <a:pt x="1920" y="1265"/>
                    </a:lnTo>
                    <a:lnTo>
                      <a:pt x="19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6"/>
              <p:cNvSpPr/>
              <p:nvPr/>
            </p:nvSpPr>
            <p:spPr>
              <a:xfrm>
                <a:off x="6289069" y="3736635"/>
                <a:ext cx="47784" cy="172788"/>
              </a:xfrm>
              <a:custGeom>
                <a:rect b="b" l="l" r="r" t="t"/>
                <a:pathLst>
                  <a:path extrusionOk="0" h="904" w="250">
                    <a:moveTo>
                      <a:pt x="69" y="0"/>
                    </a:moveTo>
                    <a:lnTo>
                      <a:pt x="1" y="45"/>
                    </a:lnTo>
                    <a:cubicBezTo>
                      <a:pt x="91" y="157"/>
                      <a:pt x="159" y="293"/>
                      <a:pt x="159" y="452"/>
                    </a:cubicBezTo>
                    <a:cubicBezTo>
                      <a:pt x="159" y="587"/>
                      <a:pt x="91" y="723"/>
                      <a:pt x="1" y="835"/>
                    </a:cubicBezTo>
                    <a:lnTo>
                      <a:pt x="69" y="903"/>
                    </a:lnTo>
                    <a:cubicBezTo>
                      <a:pt x="181" y="768"/>
                      <a:pt x="250" y="609"/>
                      <a:pt x="250" y="452"/>
                    </a:cubicBezTo>
                    <a:cubicBezTo>
                      <a:pt x="250" y="271"/>
                      <a:pt x="181" y="11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6"/>
              <p:cNvSpPr/>
              <p:nvPr/>
            </p:nvSpPr>
            <p:spPr>
              <a:xfrm>
                <a:off x="6323665" y="3693438"/>
                <a:ext cx="86394" cy="259182"/>
              </a:xfrm>
              <a:custGeom>
                <a:rect b="b" l="l" r="r" t="t"/>
                <a:pathLst>
                  <a:path extrusionOk="0" h="1356" w="452">
                    <a:moveTo>
                      <a:pt x="69" y="1"/>
                    </a:moveTo>
                    <a:lnTo>
                      <a:pt x="0" y="67"/>
                    </a:lnTo>
                    <a:cubicBezTo>
                      <a:pt x="340" y="407"/>
                      <a:pt x="340" y="949"/>
                      <a:pt x="0" y="1286"/>
                    </a:cubicBezTo>
                    <a:lnTo>
                      <a:pt x="69" y="1355"/>
                    </a:lnTo>
                    <a:cubicBezTo>
                      <a:pt x="452" y="970"/>
                      <a:pt x="452" y="36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6"/>
              <p:cNvSpPr/>
              <p:nvPr/>
            </p:nvSpPr>
            <p:spPr>
              <a:xfrm>
                <a:off x="6362657" y="3645845"/>
                <a:ext cx="107802" cy="349782"/>
              </a:xfrm>
              <a:custGeom>
                <a:rect b="b" l="l" r="r" t="t"/>
                <a:pathLst>
                  <a:path extrusionOk="0" h="1830" w="564">
                    <a:moveTo>
                      <a:pt x="67" y="0"/>
                    </a:moveTo>
                    <a:lnTo>
                      <a:pt x="0" y="69"/>
                    </a:lnTo>
                    <a:cubicBezTo>
                      <a:pt x="452" y="542"/>
                      <a:pt x="452" y="1310"/>
                      <a:pt x="0" y="1761"/>
                    </a:cubicBezTo>
                    <a:lnTo>
                      <a:pt x="67" y="1830"/>
                    </a:lnTo>
                    <a:cubicBezTo>
                      <a:pt x="564" y="1333"/>
                      <a:pt x="564" y="520"/>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49" name="Shape 7149"/>
        <p:cNvGrpSpPr/>
        <p:nvPr/>
      </p:nvGrpSpPr>
      <p:grpSpPr>
        <a:xfrm>
          <a:off x="0" y="0"/>
          <a:ext cx="0" cy="0"/>
          <a:chOff x="0" y="0"/>
          <a:chExt cx="0" cy="0"/>
        </a:xfrm>
      </p:grpSpPr>
      <p:sp>
        <p:nvSpPr>
          <p:cNvPr id="7150" name="Google Shape;7150;p67"/>
          <p:cNvSpPr txBox="1"/>
          <p:nvPr>
            <p:ph type="title"/>
          </p:nvPr>
        </p:nvSpPr>
        <p:spPr>
          <a:xfrm>
            <a:off x="723900" y="340225"/>
            <a:ext cx="7700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QUARTER NOTES</a:t>
            </a:r>
            <a:endParaRPr/>
          </a:p>
        </p:txBody>
      </p:sp>
      <p:graphicFrame>
        <p:nvGraphicFramePr>
          <p:cNvPr id="7151" name="Google Shape;7151;p67"/>
          <p:cNvGraphicFramePr/>
          <p:nvPr/>
        </p:nvGraphicFramePr>
        <p:xfrm>
          <a:off x="1685059" y="1884263"/>
          <a:ext cx="3000000" cy="3000000"/>
        </p:xfrm>
        <a:graphic>
          <a:graphicData uri="http://schemas.openxmlformats.org/drawingml/2006/table">
            <a:tbl>
              <a:tblPr>
                <a:noFill/>
                <a:tableStyleId>{155630AB-2B36-4BDC-A860-DC7C9C621A89}</a:tableStyleId>
              </a:tblPr>
              <a:tblGrid>
                <a:gridCol w="1362100"/>
                <a:gridCol w="1470600"/>
                <a:gridCol w="1470600"/>
                <a:gridCol w="1470600"/>
              </a:tblGrid>
              <a:tr h="432200">
                <a:tc>
                  <a:txBody>
                    <a:bodyPr/>
                    <a:lstStyle/>
                    <a:p>
                      <a:pPr indent="0" lvl="0" marL="0" rtl="0" algn="l">
                        <a:spcBef>
                          <a:spcPts val="0"/>
                        </a:spcBef>
                        <a:spcAft>
                          <a:spcPts val="0"/>
                        </a:spcAft>
                        <a:buNone/>
                      </a:pPr>
                      <a:r>
                        <a:t/>
                      </a:r>
                      <a:endParaRPr/>
                    </a:p>
                  </a:txBody>
                  <a:tcPr marT="91425" marB="91425" marR="91425" marL="91425">
                    <a:lnL cap="flat" cmpd="sng" w="19050">
                      <a:solidFill>
                        <a:schemeClr val="accent5">
                          <a:alpha val="0"/>
                        </a:schemeClr>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700">
                          <a:solidFill>
                            <a:schemeClr val="accent5"/>
                          </a:solidFill>
                          <a:latin typeface="Roboto Condensed"/>
                          <a:ea typeface="Roboto Condensed"/>
                          <a:cs typeface="Roboto Condensed"/>
                          <a:sym typeface="Roboto Condensed"/>
                        </a:rPr>
                        <a:t>1 QUARTER</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b="1" lang="en" sz="1700">
                          <a:solidFill>
                            <a:schemeClr val="dk1"/>
                          </a:solidFill>
                          <a:latin typeface="Roboto Condensed"/>
                          <a:ea typeface="Roboto Condensed"/>
                          <a:cs typeface="Roboto Condensed"/>
                          <a:sym typeface="Roboto Condensed"/>
                        </a:rPr>
                        <a:t>2</a:t>
                      </a:r>
                      <a:r>
                        <a:rPr b="1" lang="en" sz="1700">
                          <a:solidFill>
                            <a:schemeClr val="dk1"/>
                          </a:solidFill>
                          <a:latin typeface="Roboto Condensed"/>
                          <a:ea typeface="Roboto Condensed"/>
                          <a:cs typeface="Roboto Condensed"/>
                          <a:sym typeface="Roboto Condensed"/>
                        </a:rPr>
                        <a:t> QUARTER</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Clr>
                          <a:schemeClr val="dk1"/>
                        </a:buClr>
                        <a:buSzPts val="1100"/>
                        <a:buFont typeface="Arial"/>
                        <a:buNone/>
                      </a:pPr>
                      <a:r>
                        <a:rPr b="1" lang="en" sz="1700">
                          <a:solidFill>
                            <a:schemeClr val="dk1"/>
                          </a:solidFill>
                          <a:latin typeface="Roboto Condensed"/>
                          <a:ea typeface="Roboto Condensed"/>
                          <a:cs typeface="Roboto Condensed"/>
                          <a:sym typeface="Roboto Condensed"/>
                        </a:rPr>
                        <a:t>3</a:t>
                      </a:r>
                      <a:r>
                        <a:rPr b="1" lang="en" sz="1700">
                          <a:solidFill>
                            <a:schemeClr val="dk1"/>
                          </a:solidFill>
                          <a:latin typeface="Roboto Condensed"/>
                          <a:ea typeface="Roboto Condensed"/>
                          <a:cs typeface="Roboto Condensed"/>
                          <a:sym typeface="Roboto Condensed"/>
                        </a:rPr>
                        <a:t> QUARTER</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chemeClr val="accent3"/>
                    </a:solidFill>
                  </a:tcPr>
                </a:tc>
              </a:tr>
              <a:tr h="437650">
                <a:tc>
                  <a:txBody>
                    <a:bodyPr/>
                    <a:lstStyle/>
                    <a:p>
                      <a:pPr indent="0" lvl="0" marL="0" rtl="0" algn="l">
                        <a:spcBef>
                          <a:spcPts val="0"/>
                        </a:spcBef>
                        <a:spcAft>
                          <a:spcPts val="0"/>
                        </a:spcAft>
                        <a:buNone/>
                      </a:pPr>
                      <a:r>
                        <a:rPr b="1" lang="en" sz="1700">
                          <a:solidFill>
                            <a:schemeClr val="accent5"/>
                          </a:solidFill>
                          <a:latin typeface="Roboto Condensed"/>
                          <a:ea typeface="Roboto Condensed"/>
                          <a:cs typeface="Roboto Condensed"/>
                          <a:sym typeface="Roboto Condensed"/>
                        </a:rPr>
                        <a:t>MERCURY  </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0.05</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3</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5</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r>
              <a:tr h="400650">
                <a:tc>
                  <a:txBody>
                    <a:bodyPr/>
                    <a:lstStyle/>
                    <a:p>
                      <a:pPr indent="0" lvl="0" marL="0" rtl="0" algn="l">
                        <a:spcBef>
                          <a:spcPts val="0"/>
                        </a:spcBef>
                        <a:spcAft>
                          <a:spcPts val="0"/>
                        </a:spcAft>
                        <a:buNone/>
                      </a:pPr>
                      <a:r>
                        <a:rPr b="1" lang="en" sz="1700">
                          <a:solidFill>
                            <a:schemeClr val="accent5"/>
                          </a:solidFill>
                          <a:latin typeface="Roboto Condensed"/>
                          <a:ea typeface="Roboto Condensed"/>
                          <a:cs typeface="Roboto Condensed"/>
                          <a:sym typeface="Roboto Condensed"/>
                        </a:rPr>
                        <a:t>VENUS</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7</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0.003</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0.38</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r>
              <a:tr h="405075">
                <a:tc>
                  <a:txBody>
                    <a:bodyPr/>
                    <a:lstStyle/>
                    <a:p>
                      <a:pPr indent="0" lvl="0" marL="0" rtl="0" algn="l">
                        <a:spcBef>
                          <a:spcPts val="0"/>
                        </a:spcBef>
                        <a:spcAft>
                          <a:spcPts val="0"/>
                        </a:spcAft>
                        <a:buNone/>
                      </a:pPr>
                      <a:r>
                        <a:rPr b="1" lang="en" sz="1700">
                          <a:solidFill>
                            <a:schemeClr val="accent5"/>
                          </a:solidFill>
                          <a:latin typeface="Roboto Condensed"/>
                          <a:ea typeface="Roboto Condensed"/>
                          <a:cs typeface="Roboto Condensed"/>
                          <a:sym typeface="Roboto Condensed"/>
                        </a:rPr>
                        <a:t>SATURN</a:t>
                      </a:r>
                      <a:endParaRPr b="1" sz="1700">
                        <a:solidFill>
                          <a:schemeClr val="accent5"/>
                        </a:solidFill>
                        <a:latin typeface="Roboto Condensed"/>
                        <a:ea typeface="Roboto Condensed"/>
                        <a:cs typeface="Roboto Condensed"/>
                        <a:sym typeface="Roboto Condensed"/>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8.8</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2.4</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c>
                  <a:txBody>
                    <a:bodyPr/>
                    <a:lstStyle/>
                    <a:p>
                      <a:pPr indent="0" lvl="0" marL="0" rtl="0" algn="ctr">
                        <a:spcBef>
                          <a:spcPts val="0"/>
                        </a:spcBef>
                        <a:spcAft>
                          <a:spcPts val="0"/>
                        </a:spcAft>
                        <a:buNone/>
                      </a:pPr>
                      <a:r>
                        <a:rPr lang="en" sz="1500">
                          <a:solidFill>
                            <a:schemeClr val="accent5"/>
                          </a:solidFill>
                          <a:latin typeface="Assistant"/>
                          <a:ea typeface="Assistant"/>
                          <a:cs typeface="Assistant"/>
                          <a:sym typeface="Assistant"/>
                        </a:rPr>
                        <a:t>5.6</a:t>
                      </a:r>
                      <a:endParaRPr sz="1500">
                        <a:solidFill>
                          <a:schemeClr val="accent5"/>
                        </a:solidFill>
                        <a:latin typeface="Assistant"/>
                        <a:ea typeface="Assistant"/>
                        <a:cs typeface="Assistant"/>
                        <a:sym typeface="Assistant"/>
                      </a:endParaRPr>
                    </a:p>
                  </a:txBody>
                  <a:tcPr marT="91425" marB="91425" marR="91425" marL="91425">
                    <a:lnL cap="flat" cmpd="sng" w="19050">
                      <a:solidFill>
                        <a:schemeClr val="accent5"/>
                      </a:solidFill>
                      <a:prstDash val="solid"/>
                      <a:round/>
                      <a:headEnd len="sm" w="sm" type="none"/>
                      <a:tailEnd len="sm" w="sm" type="none"/>
                    </a:lnL>
                    <a:lnR cap="flat" cmpd="sng" w="19050">
                      <a:solidFill>
                        <a:schemeClr val="accent5"/>
                      </a:solidFill>
                      <a:prstDash val="solid"/>
                      <a:round/>
                      <a:headEnd len="sm" w="sm" type="none"/>
                      <a:tailEnd len="sm" w="sm" type="none"/>
                    </a:lnR>
                    <a:lnT cap="flat" cmpd="sng" w="19050">
                      <a:solidFill>
                        <a:schemeClr val="accent5"/>
                      </a:solidFill>
                      <a:prstDash val="solid"/>
                      <a:round/>
                      <a:headEnd len="sm" w="sm" type="none"/>
                      <a:tailEnd len="sm" w="sm" type="none"/>
                    </a:lnT>
                    <a:lnB cap="flat" cmpd="sng" w="19050">
                      <a:solidFill>
                        <a:schemeClr val="accent5"/>
                      </a:solidFill>
                      <a:prstDash val="solid"/>
                      <a:round/>
                      <a:headEnd len="sm" w="sm" type="none"/>
                      <a:tailEnd len="sm" w="sm" type="none"/>
                    </a:lnB>
                    <a:solidFill>
                      <a:srgbClr val="FFFFFF">
                        <a:alpha val="63840"/>
                      </a:srgbClr>
                    </a:solidFill>
                  </a:tcPr>
                </a:tc>
              </a:tr>
            </a:tbl>
          </a:graphicData>
        </a:graphic>
      </p:graphicFrame>
      <p:sp>
        <p:nvSpPr>
          <p:cNvPr id="7152" name="Google Shape;7152;p67"/>
          <p:cNvSpPr/>
          <p:nvPr/>
        </p:nvSpPr>
        <p:spPr>
          <a:xfrm>
            <a:off x="2475425" y="5347125"/>
            <a:ext cx="39600" cy="24325"/>
          </a:xfrm>
          <a:custGeom>
            <a:rect b="b" l="l" r="r" t="t"/>
            <a:pathLst>
              <a:path extrusionOk="0" h="973" w="1584">
                <a:moveTo>
                  <a:pt x="1584" y="0"/>
                </a:moveTo>
                <a:lnTo>
                  <a:pt x="1167" y="292"/>
                </a:lnTo>
                <a:cubicBezTo>
                  <a:pt x="792" y="542"/>
                  <a:pt x="403" y="764"/>
                  <a:pt x="1" y="972"/>
                </a:cubicBezTo>
                <a:cubicBezTo>
                  <a:pt x="403" y="764"/>
                  <a:pt x="792" y="542"/>
                  <a:pt x="1167" y="292"/>
                </a:cubicBezTo>
                <a:close/>
              </a:path>
            </a:pathLst>
          </a:custGeom>
          <a:solidFill>
            <a:srgbClr val="87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7"/>
          <p:cNvSpPr/>
          <p:nvPr/>
        </p:nvSpPr>
        <p:spPr>
          <a:xfrm>
            <a:off x="2475425" y="5347125"/>
            <a:ext cx="39600" cy="24325"/>
          </a:xfrm>
          <a:custGeom>
            <a:rect b="b" l="l" r="r" t="t"/>
            <a:pathLst>
              <a:path extrusionOk="0" h="973" w="1584">
                <a:moveTo>
                  <a:pt x="1584" y="0"/>
                </a:moveTo>
                <a:lnTo>
                  <a:pt x="1167" y="292"/>
                </a:lnTo>
                <a:cubicBezTo>
                  <a:pt x="792" y="542"/>
                  <a:pt x="403" y="764"/>
                  <a:pt x="1" y="972"/>
                </a:cubicBezTo>
                <a:cubicBezTo>
                  <a:pt x="403" y="764"/>
                  <a:pt x="792" y="542"/>
                  <a:pt x="1167" y="292"/>
                </a:cubicBezTo>
                <a:close/>
              </a:path>
            </a:pathLst>
          </a:custGeom>
          <a:solidFill>
            <a:srgbClr val="BEC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4" name="Google Shape;7154;p67"/>
          <p:cNvGrpSpPr/>
          <p:nvPr/>
        </p:nvGrpSpPr>
        <p:grpSpPr>
          <a:xfrm rot="-2700000">
            <a:off x="1308902" y="4356011"/>
            <a:ext cx="210344" cy="215921"/>
            <a:chOff x="800525" y="2705314"/>
            <a:chExt cx="194400" cy="199555"/>
          </a:xfrm>
        </p:grpSpPr>
        <p:sp>
          <p:nvSpPr>
            <p:cNvPr id="7155" name="Google Shape;7155;p67"/>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7"/>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7" name="Google Shape;7157;p67"/>
          <p:cNvSpPr/>
          <p:nvPr/>
        </p:nvSpPr>
        <p:spPr>
          <a:xfrm>
            <a:off x="4435316" y="46987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8" name="Google Shape;7158;p67"/>
          <p:cNvGrpSpPr/>
          <p:nvPr/>
        </p:nvGrpSpPr>
        <p:grpSpPr>
          <a:xfrm rot="-2700000">
            <a:off x="8352345" y="1594724"/>
            <a:ext cx="243782" cy="238259"/>
            <a:chOff x="5387475" y="3939240"/>
            <a:chExt cx="185595" cy="181389"/>
          </a:xfrm>
        </p:grpSpPr>
        <p:sp>
          <p:nvSpPr>
            <p:cNvPr id="7159" name="Google Shape;7159;p67"/>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7"/>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1" name="Google Shape;7161;p67"/>
          <p:cNvSpPr/>
          <p:nvPr/>
        </p:nvSpPr>
        <p:spPr>
          <a:xfrm rot="-1929275">
            <a:off x="351294" y="2685088"/>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67"/>
          <p:cNvGrpSpPr/>
          <p:nvPr/>
        </p:nvGrpSpPr>
        <p:grpSpPr>
          <a:xfrm>
            <a:off x="7445772" y="666954"/>
            <a:ext cx="243778" cy="238255"/>
            <a:chOff x="5225094" y="4199975"/>
            <a:chExt cx="185595" cy="181389"/>
          </a:xfrm>
        </p:grpSpPr>
        <p:sp>
          <p:nvSpPr>
            <p:cNvPr id="7163" name="Google Shape;7163;p67"/>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7"/>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67"/>
          <p:cNvGrpSpPr/>
          <p:nvPr/>
        </p:nvGrpSpPr>
        <p:grpSpPr>
          <a:xfrm>
            <a:off x="1191678" y="348645"/>
            <a:ext cx="444788" cy="444788"/>
            <a:chOff x="-309341" y="2935180"/>
            <a:chExt cx="742179" cy="742179"/>
          </a:xfrm>
        </p:grpSpPr>
        <p:sp>
          <p:nvSpPr>
            <p:cNvPr id="7166" name="Google Shape;7166;p67"/>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7"/>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7"/>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7"/>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7"/>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7"/>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2" name="Google Shape;7172;p67"/>
          <p:cNvSpPr/>
          <p:nvPr/>
        </p:nvSpPr>
        <p:spPr>
          <a:xfrm>
            <a:off x="838007" y="595255"/>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7"/>
          <p:cNvSpPr/>
          <p:nvPr/>
        </p:nvSpPr>
        <p:spPr>
          <a:xfrm>
            <a:off x="1061652" y="1101348"/>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4" name="Google Shape;7174;p67"/>
          <p:cNvGrpSpPr/>
          <p:nvPr/>
        </p:nvGrpSpPr>
        <p:grpSpPr>
          <a:xfrm rot="2700000">
            <a:off x="741342" y="924355"/>
            <a:ext cx="227749" cy="222652"/>
            <a:chOff x="8360742" y="4418908"/>
            <a:chExt cx="153843" cy="150357"/>
          </a:xfrm>
        </p:grpSpPr>
        <p:sp>
          <p:nvSpPr>
            <p:cNvPr id="7175" name="Google Shape;7175;p67"/>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7"/>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7" name="Google Shape;7177;p67"/>
          <p:cNvSpPr/>
          <p:nvPr/>
        </p:nvSpPr>
        <p:spPr>
          <a:xfrm rot="5400000">
            <a:off x="8206773" y="4087997"/>
            <a:ext cx="958705" cy="236230"/>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8" name="Google Shape;7178;p67"/>
          <p:cNvGrpSpPr/>
          <p:nvPr/>
        </p:nvGrpSpPr>
        <p:grpSpPr>
          <a:xfrm rot="5400000">
            <a:off x="8314116" y="3973525"/>
            <a:ext cx="880118" cy="221812"/>
            <a:chOff x="8002498" y="1073094"/>
            <a:chExt cx="880118" cy="221812"/>
          </a:xfrm>
        </p:grpSpPr>
        <p:sp>
          <p:nvSpPr>
            <p:cNvPr id="7179" name="Google Shape;7179;p67"/>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7"/>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7"/>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7"/>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7"/>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7"/>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7"/>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7"/>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7"/>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7"/>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7"/>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7"/>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7"/>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7"/>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7"/>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7"/>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7"/>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7"/>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7"/>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7"/>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7"/>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7"/>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7"/>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7"/>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7"/>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7"/>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7"/>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7"/>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7"/>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7"/>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9" name="Google Shape;7209;p67"/>
          <p:cNvSpPr/>
          <p:nvPr/>
        </p:nvSpPr>
        <p:spPr>
          <a:xfrm rot="5400000">
            <a:off x="7770656" y="4358937"/>
            <a:ext cx="310423" cy="305021"/>
          </a:xfrm>
          <a:custGeom>
            <a:rect b="b" l="l" r="r" t="t"/>
            <a:pathLst>
              <a:path extrusionOk="0" h="1355" w="1379">
                <a:moveTo>
                  <a:pt x="678" y="181"/>
                </a:moveTo>
                <a:cubicBezTo>
                  <a:pt x="972" y="181"/>
                  <a:pt x="1175" y="407"/>
                  <a:pt x="1175" y="678"/>
                </a:cubicBezTo>
                <a:cubicBezTo>
                  <a:pt x="1175" y="949"/>
                  <a:pt x="972" y="1174"/>
                  <a:pt x="678" y="1174"/>
                </a:cubicBezTo>
                <a:cubicBezTo>
                  <a:pt x="407" y="1174"/>
                  <a:pt x="181" y="949"/>
                  <a:pt x="181" y="678"/>
                </a:cubicBezTo>
                <a:cubicBezTo>
                  <a:pt x="181" y="407"/>
                  <a:pt x="407" y="181"/>
                  <a:pt x="678" y="181"/>
                </a:cubicBezTo>
                <a:close/>
                <a:moveTo>
                  <a:pt x="678" y="0"/>
                </a:moveTo>
                <a:cubicBezTo>
                  <a:pt x="317" y="0"/>
                  <a:pt x="1" y="295"/>
                  <a:pt x="1" y="678"/>
                </a:cubicBezTo>
                <a:cubicBezTo>
                  <a:pt x="1" y="1062"/>
                  <a:pt x="317" y="1355"/>
                  <a:pt x="678" y="1355"/>
                </a:cubicBezTo>
                <a:cubicBezTo>
                  <a:pt x="1063" y="1355"/>
                  <a:pt x="1379" y="1062"/>
                  <a:pt x="1379" y="678"/>
                </a:cubicBezTo>
                <a:cubicBezTo>
                  <a:pt x="1379" y="295"/>
                  <a:pt x="1063"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0" name="Google Shape;7210;p67"/>
          <p:cNvGrpSpPr/>
          <p:nvPr/>
        </p:nvGrpSpPr>
        <p:grpSpPr>
          <a:xfrm rot="5400000">
            <a:off x="8418060" y="4352652"/>
            <a:ext cx="227749" cy="222649"/>
            <a:chOff x="8360742" y="4418908"/>
            <a:chExt cx="153843" cy="150357"/>
          </a:xfrm>
        </p:grpSpPr>
        <p:sp>
          <p:nvSpPr>
            <p:cNvPr id="7211" name="Google Shape;7211;p67"/>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7"/>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3" name="Google Shape;7213;p67"/>
          <p:cNvSpPr/>
          <p:nvPr/>
        </p:nvSpPr>
        <p:spPr>
          <a:xfrm rot="5400000">
            <a:off x="8224359" y="4014655"/>
            <a:ext cx="139900" cy="139583"/>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7"/>
          <p:cNvSpPr/>
          <p:nvPr/>
        </p:nvSpPr>
        <p:spPr>
          <a:xfrm rot="-5400000">
            <a:off x="7893097" y="810822"/>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18" name="Shape 7218"/>
        <p:cNvGrpSpPr/>
        <p:nvPr/>
      </p:nvGrpSpPr>
      <p:grpSpPr>
        <a:xfrm>
          <a:off x="0" y="0"/>
          <a:ext cx="0" cy="0"/>
          <a:chOff x="0" y="0"/>
          <a:chExt cx="0" cy="0"/>
        </a:xfrm>
      </p:grpSpPr>
      <p:sp>
        <p:nvSpPr>
          <p:cNvPr id="7219" name="Google Shape;7219;p68"/>
          <p:cNvSpPr txBox="1"/>
          <p:nvPr>
            <p:ph type="title"/>
          </p:nvPr>
        </p:nvSpPr>
        <p:spPr>
          <a:xfrm>
            <a:off x="1006500" y="338525"/>
            <a:ext cx="7131000" cy="7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7220" name="Google Shape;7220;p68"/>
          <p:cNvSpPr txBox="1"/>
          <p:nvPr>
            <p:ph idx="1" type="subTitle"/>
          </p:nvPr>
        </p:nvSpPr>
        <p:spPr>
          <a:xfrm>
            <a:off x="2014684" y="3590010"/>
            <a:ext cx="1949400" cy="845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replace the image on the screen</a:t>
            </a:r>
            <a:endParaRPr/>
          </a:p>
        </p:txBody>
      </p:sp>
      <p:sp>
        <p:nvSpPr>
          <p:cNvPr id="7221" name="Google Shape;7221;p68"/>
          <p:cNvSpPr txBox="1"/>
          <p:nvPr>
            <p:ph idx="2" type="subTitle"/>
          </p:nvPr>
        </p:nvSpPr>
        <p:spPr>
          <a:xfrm>
            <a:off x="2014684" y="3282855"/>
            <a:ext cx="1949400" cy="431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NAME 01</a:t>
            </a:r>
            <a:endParaRPr/>
          </a:p>
        </p:txBody>
      </p:sp>
      <p:sp>
        <p:nvSpPr>
          <p:cNvPr id="7222" name="Google Shape;7222;p68"/>
          <p:cNvSpPr txBox="1"/>
          <p:nvPr>
            <p:ph idx="3" type="subTitle"/>
          </p:nvPr>
        </p:nvSpPr>
        <p:spPr>
          <a:xfrm>
            <a:off x="5180576" y="3281739"/>
            <a:ext cx="19494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NAME 02</a:t>
            </a:r>
            <a:endParaRPr/>
          </a:p>
        </p:txBody>
      </p:sp>
      <p:sp>
        <p:nvSpPr>
          <p:cNvPr id="7223" name="Google Shape;7223;p68"/>
          <p:cNvSpPr txBox="1"/>
          <p:nvPr>
            <p:ph idx="4" type="subTitle"/>
          </p:nvPr>
        </p:nvSpPr>
        <p:spPr>
          <a:xfrm>
            <a:off x="5180576" y="3590010"/>
            <a:ext cx="1949400" cy="845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replace the image on the screen</a:t>
            </a:r>
            <a:endParaRPr/>
          </a:p>
        </p:txBody>
      </p:sp>
      <p:grpSp>
        <p:nvGrpSpPr>
          <p:cNvPr id="7224" name="Google Shape;7224;p68"/>
          <p:cNvGrpSpPr/>
          <p:nvPr/>
        </p:nvGrpSpPr>
        <p:grpSpPr>
          <a:xfrm>
            <a:off x="1780409" y="1429147"/>
            <a:ext cx="2487758" cy="1687643"/>
            <a:chOff x="2560000" y="2041328"/>
            <a:chExt cx="1443937" cy="979536"/>
          </a:xfrm>
        </p:grpSpPr>
        <p:sp>
          <p:nvSpPr>
            <p:cNvPr id="7225" name="Google Shape;7225;p68"/>
            <p:cNvSpPr/>
            <p:nvPr/>
          </p:nvSpPr>
          <p:spPr>
            <a:xfrm>
              <a:off x="2674911" y="2041328"/>
              <a:ext cx="250203" cy="253973"/>
            </a:xfrm>
            <a:custGeom>
              <a:rect b="b" l="l" r="r" t="t"/>
              <a:pathLst>
                <a:path extrusionOk="0" h="1446" w="1424">
                  <a:moveTo>
                    <a:pt x="722" y="1"/>
                  </a:moveTo>
                  <a:cubicBezTo>
                    <a:pt x="316" y="1"/>
                    <a:pt x="0" y="317"/>
                    <a:pt x="0" y="723"/>
                  </a:cubicBezTo>
                  <a:cubicBezTo>
                    <a:pt x="0" y="1106"/>
                    <a:pt x="316" y="1446"/>
                    <a:pt x="722" y="1446"/>
                  </a:cubicBezTo>
                  <a:cubicBezTo>
                    <a:pt x="1107" y="1446"/>
                    <a:pt x="1423" y="1106"/>
                    <a:pt x="1423" y="723"/>
                  </a:cubicBezTo>
                  <a:cubicBezTo>
                    <a:pt x="1423" y="317"/>
                    <a:pt x="1107" y="1"/>
                    <a:pt x="7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8"/>
            <p:cNvSpPr/>
            <p:nvPr/>
          </p:nvSpPr>
          <p:spPr>
            <a:xfrm>
              <a:off x="3793446" y="2283183"/>
              <a:ext cx="154971" cy="154913"/>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8"/>
            <p:cNvSpPr/>
            <p:nvPr/>
          </p:nvSpPr>
          <p:spPr>
            <a:xfrm>
              <a:off x="2908949" y="2770933"/>
              <a:ext cx="1094988" cy="135066"/>
            </a:xfrm>
            <a:custGeom>
              <a:rect b="b" l="l" r="r" t="t"/>
              <a:pathLst>
                <a:path extrusionOk="0" h="769" w="6232">
                  <a:moveTo>
                    <a:pt x="678" y="1"/>
                  </a:moveTo>
                  <a:lnTo>
                    <a:pt x="1" y="588"/>
                  </a:lnTo>
                  <a:lnTo>
                    <a:pt x="113" y="723"/>
                  </a:lnTo>
                  <a:lnTo>
                    <a:pt x="678" y="203"/>
                  </a:lnTo>
                  <a:lnTo>
                    <a:pt x="1287" y="768"/>
                  </a:lnTo>
                  <a:lnTo>
                    <a:pt x="1897" y="203"/>
                  </a:lnTo>
                  <a:lnTo>
                    <a:pt x="2506" y="768"/>
                  </a:lnTo>
                  <a:lnTo>
                    <a:pt x="3116" y="203"/>
                  </a:lnTo>
                  <a:lnTo>
                    <a:pt x="3725" y="768"/>
                  </a:lnTo>
                  <a:lnTo>
                    <a:pt x="4335" y="203"/>
                  </a:lnTo>
                  <a:lnTo>
                    <a:pt x="4944" y="768"/>
                  </a:lnTo>
                  <a:lnTo>
                    <a:pt x="5554" y="203"/>
                  </a:lnTo>
                  <a:lnTo>
                    <a:pt x="6118" y="723"/>
                  </a:lnTo>
                  <a:lnTo>
                    <a:pt x="6232" y="588"/>
                  </a:lnTo>
                  <a:lnTo>
                    <a:pt x="5554" y="1"/>
                  </a:lnTo>
                  <a:lnTo>
                    <a:pt x="4944" y="543"/>
                  </a:lnTo>
                  <a:lnTo>
                    <a:pt x="4335" y="1"/>
                  </a:lnTo>
                  <a:lnTo>
                    <a:pt x="3725" y="543"/>
                  </a:lnTo>
                  <a:lnTo>
                    <a:pt x="3116" y="1"/>
                  </a:lnTo>
                  <a:lnTo>
                    <a:pt x="2506" y="543"/>
                  </a:lnTo>
                  <a:lnTo>
                    <a:pt x="1897" y="1"/>
                  </a:lnTo>
                  <a:lnTo>
                    <a:pt x="1287" y="543"/>
                  </a:lnTo>
                  <a:lnTo>
                    <a:pt x="6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8" name="Google Shape;7228;p68"/>
            <p:cNvGrpSpPr/>
            <p:nvPr/>
          </p:nvGrpSpPr>
          <p:grpSpPr>
            <a:xfrm>
              <a:off x="2560000" y="2671697"/>
              <a:ext cx="170609" cy="166681"/>
              <a:chOff x="2560000" y="2671697"/>
              <a:chExt cx="170609" cy="166681"/>
            </a:xfrm>
          </p:grpSpPr>
          <p:sp>
            <p:nvSpPr>
              <p:cNvPr id="7229" name="Google Shape;7229;p68"/>
              <p:cNvSpPr/>
              <p:nvPr/>
            </p:nvSpPr>
            <p:spPr>
              <a:xfrm>
                <a:off x="2631336" y="2671697"/>
                <a:ext cx="27761" cy="166681"/>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8"/>
              <p:cNvSpPr/>
              <p:nvPr/>
            </p:nvSpPr>
            <p:spPr>
              <a:xfrm>
                <a:off x="2560000" y="2739318"/>
                <a:ext cx="170609" cy="27751"/>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1" name="Google Shape;7231;p68"/>
            <p:cNvSpPr/>
            <p:nvPr/>
          </p:nvSpPr>
          <p:spPr>
            <a:xfrm>
              <a:off x="2829707" y="2731239"/>
              <a:ext cx="176" cy="176"/>
            </a:xfrm>
            <a:custGeom>
              <a:rect b="b" l="l" r="r" t="t"/>
              <a:pathLst>
                <a:path extrusionOk="0" h="1" w="1">
                  <a:moveTo>
                    <a:pt x="0" y="1"/>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8"/>
            <p:cNvSpPr/>
            <p:nvPr/>
          </p:nvSpPr>
          <p:spPr>
            <a:xfrm>
              <a:off x="2829707" y="2731239"/>
              <a:ext cx="176" cy="176"/>
            </a:xfrm>
            <a:custGeom>
              <a:rect b="b" l="l" r="r" t="t"/>
              <a:pathLst>
                <a:path extrusionOk="0" fill="none" h="1" w="1">
                  <a:moveTo>
                    <a:pt x="0" y="1"/>
                  </a:moveTo>
                  <a:lnTo>
                    <a:pt x="0" y="1"/>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8"/>
            <p:cNvSpPr/>
            <p:nvPr/>
          </p:nvSpPr>
          <p:spPr>
            <a:xfrm>
              <a:off x="2936711" y="2652026"/>
              <a:ext cx="176" cy="176"/>
            </a:xfrm>
            <a:custGeom>
              <a:rect b="b" l="l" r="r" t="t"/>
              <a:pathLst>
                <a:path extrusionOk="0" h="1" w="1">
                  <a:moveTo>
                    <a:pt x="0" y="0"/>
                  </a:moveTo>
                  <a:close/>
                </a:path>
              </a:pathLst>
            </a:custGeom>
            <a:solidFill>
              <a:srgbClr val="D88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8"/>
            <p:cNvSpPr/>
            <p:nvPr/>
          </p:nvSpPr>
          <p:spPr>
            <a:xfrm>
              <a:off x="2936711" y="2652026"/>
              <a:ext cx="176" cy="176"/>
            </a:xfrm>
            <a:custGeom>
              <a:rect b="b" l="l" r="r" t="t"/>
              <a:pathLst>
                <a:path extrusionOk="0" fill="none" h="1" w="1">
                  <a:moveTo>
                    <a:pt x="0" y="0"/>
                  </a:moveTo>
                  <a:lnTo>
                    <a:pt x="0" y="0"/>
                  </a:lnTo>
                  <a:close/>
                </a:path>
              </a:pathLst>
            </a:custGeom>
            <a:noFill/>
            <a:ln cap="rnd" cmpd="sng" w="22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8"/>
            <p:cNvSpPr/>
            <p:nvPr/>
          </p:nvSpPr>
          <p:spPr>
            <a:xfrm>
              <a:off x="2805811" y="2140389"/>
              <a:ext cx="912607" cy="880476"/>
            </a:xfrm>
            <a:custGeom>
              <a:rect b="b" l="l" r="r" t="t"/>
              <a:pathLst>
                <a:path extrusionOk="0" h="5013" w="5194">
                  <a:moveTo>
                    <a:pt x="1" y="0"/>
                  </a:moveTo>
                  <a:lnTo>
                    <a:pt x="1" y="5012"/>
                  </a:lnTo>
                  <a:lnTo>
                    <a:pt x="5193" y="5012"/>
                  </a:lnTo>
                  <a:lnTo>
                    <a:pt x="5193" y="0"/>
                  </a:lnTo>
                  <a:close/>
                </a:path>
              </a:pathLst>
            </a:custGeom>
            <a:solidFill>
              <a:schemeClr val="accent6"/>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6" name="Google Shape;7236;p68"/>
          <p:cNvGrpSpPr/>
          <p:nvPr/>
        </p:nvGrpSpPr>
        <p:grpSpPr>
          <a:xfrm>
            <a:off x="4765236" y="1390678"/>
            <a:ext cx="2553849" cy="1732564"/>
            <a:chOff x="4112853" y="2019000"/>
            <a:chExt cx="1482297" cy="1005609"/>
          </a:xfrm>
        </p:grpSpPr>
        <p:sp>
          <p:nvSpPr>
            <p:cNvPr id="7237" name="Google Shape;7237;p68"/>
            <p:cNvSpPr/>
            <p:nvPr/>
          </p:nvSpPr>
          <p:spPr>
            <a:xfrm>
              <a:off x="4896491" y="2019000"/>
              <a:ext cx="25870" cy="29636"/>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8"/>
            <p:cNvSpPr/>
            <p:nvPr/>
          </p:nvSpPr>
          <p:spPr>
            <a:xfrm>
              <a:off x="5007340" y="2129849"/>
              <a:ext cx="26034" cy="29800"/>
            </a:xfrm>
            <a:custGeom>
              <a:rect b="b" l="l" r="r" t="t"/>
              <a:pathLst>
                <a:path extrusionOk="0" h="182" w="159">
                  <a:moveTo>
                    <a:pt x="68" y="0"/>
                  </a:moveTo>
                  <a:cubicBezTo>
                    <a:pt x="23" y="0"/>
                    <a:pt x="1" y="46"/>
                    <a:pt x="1" y="91"/>
                  </a:cubicBezTo>
                  <a:cubicBezTo>
                    <a:pt x="1" y="136"/>
                    <a:pt x="23" y="181"/>
                    <a:pt x="68" y="181"/>
                  </a:cubicBezTo>
                  <a:cubicBezTo>
                    <a:pt x="136" y="181"/>
                    <a:pt x="158" y="136"/>
                    <a:pt x="158" y="91"/>
                  </a:cubicBezTo>
                  <a:cubicBezTo>
                    <a:pt x="158" y="46"/>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8"/>
            <p:cNvSpPr/>
            <p:nvPr/>
          </p:nvSpPr>
          <p:spPr>
            <a:xfrm>
              <a:off x="4896491" y="2129849"/>
              <a:ext cx="25870" cy="29800"/>
            </a:xfrm>
            <a:custGeom>
              <a:rect b="b" l="l" r="r" t="t"/>
              <a:pathLst>
                <a:path extrusionOk="0" h="182" w="158">
                  <a:moveTo>
                    <a:pt x="91" y="0"/>
                  </a:moveTo>
                  <a:cubicBezTo>
                    <a:pt x="22" y="0"/>
                    <a:pt x="1" y="46"/>
                    <a:pt x="1" y="91"/>
                  </a:cubicBezTo>
                  <a:cubicBezTo>
                    <a:pt x="1" y="136"/>
                    <a:pt x="22" y="181"/>
                    <a:pt x="91" y="181"/>
                  </a:cubicBezTo>
                  <a:cubicBezTo>
                    <a:pt x="136" y="181"/>
                    <a:pt x="158" y="136"/>
                    <a:pt x="158" y="91"/>
                  </a:cubicBezTo>
                  <a:cubicBezTo>
                    <a:pt x="158" y="46"/>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8"/>
            <p:cNvSpPr/>
            <p:nvPr/>
          </p:nvSpPr>
          <p:spPr>
            <a:xfrm>
              <a:off x="5114423" y="2240698"/>
              <a:ext cx="29800" cy="29800"/>
            </a:xfrm>
            <a:custGeom>
              <a:rect b="b" l="l" r="r" t="t"/>
              <a:pathLst>
                <a:path extrusionOk="0" h="182" w="182">
                  <a:moveTo>
                    <a:pt x="91" y="1"/>
                  </a:moveTo>
                  <a:cubicBezTo>
                    <a:pt x="46" y="1"/>
                    <a:pt x="1" y="46"/>
                    <a:pt x="1" y="91"/>
                  </a:cubicBezTo>
                  <a:cubicBezTo>
                    <a:pt x="1" y="136"/>
                    <a:pt x="46" y="181"/>
                    <a:pt x="91" y="181"/>
                  </a:cubicBezTo>
                  <a:cubicBezTo>
                    <a:pt x="136" y="181"/>
                    <a:pt x="181" y="136"/>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8"/>
            <p:cNvSpPr/>
            <p:nvPr/>
          </p:nvSpPr>
          <p:spPr>
            <a:xfrm>
              <a:off x="5007340" y="2240698"/>
              <a:ext cx="26034" cy="29800"/>
            </a:xfrm>
            <a:custGeom>
              <a:rect b="b" l="l" r="r" t="t"/>
              <a:pathLst>
                <a:path extrusionOk="0" h="182" w="159">
                  <a:moveTo>
                    <a:pt x="68" y="1"/>
                  </a:moveTo>
                  <a:cubicBezTo>
                    <a:pt x="23" y="1"/>
                    <a:pt x="1" y="46"/>
                    <a:pt x="1" y="91"/>
                  </a:cubicBezTo>
                  <a:cubicBezTo>
                    <a:pt x="1" y="136"/>
                    <a:pt x="23" y="181"/>
                    <a:pt x="68" y="181"/>
                  </a:cubicBezTo>
                  <a:cubicBezTo>
                    <a:pt x="136" y="181"/>
                    <a:pt x="158" y="136"/>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8"/>
            <p:cNvSpPr/>
            <p:nvPr/>
          </p:nvSpPr>
          <p:spPr>
            <a:xfrm>
              <a:off x="4896491" y="2240698"/>
              <a:ext cx="25870" cy="29800"/>
            </a:xfrm>
            <a:custGeom>
              <a:rect b="b" l="l" r="r" t="t"/>
              <a:pathLst>
                <a:path extrusionOk="0" h="182" w="158">
                  <a:moveTo>
                    <a:pt x="91" y="1"/>
                  </a:moveTo>
                  <a:cubicBezTo>
                    <a:pt x="22" y="1"/>
                    <a:pt x="1" y="46"/>
                    <a:pt x="1" y="91"/>
                  </a:cubicBezTo>
                  <a:cubicBezTo>
                    <a:pt x="1" y="136"/>
                    <a:pt x="22" y="181"/>
                    <a:pt x="91" y="181"/>
                  </a:cubicBezTo>
                  <a:cubicBezTo>
                    <a:pt x="136" y="181"/>
                    <a:pt x="158" y="136"/>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8"/>
            <p:cNvSpPr/>
            <p:nvPr/>
          </p:nvSpPr>
          <p:spPr>
            <a:xfrm>
              <a:off x="5225272" y="2351547"/>
              <a:ext cx="29800" cy="26034"/>
            </a:xfrm>
            <a:custGeom>
              <a:rect b="b" l="l" r="r" t="t"/>
              <a:pathLst>
                <a:path extrusionOk="0" h="159" w="182">
                  <a:moveTo>
                    <a:pt x="91" y="1"/>
                  </a:moveTo>
                  <a:cubicBezTo>
                    <a:pt x="46" y="1"/>
                    <a:pt x="1" y="23"/>
                    <a:pt x="1" y="91"/>
                  </a:cubicBezTo>
                  <a:cubicBezTo>
                    <a:pt x="1" y="136"/>
                    <a:pt x="46" y="158"/>
                    <a:pt x="91" y="158"/>
                  </a:cubicBezTo>
                  <a:cubicBezTo>
                    <a:pt x="136" y="158"/>
                    <a:pt x="182" y="136"/>
                    <a:pt x="182" y="91"/>
                  </a:cubicBezTo>
                  <a:cubicBezTo>
                    <a:pt x="182"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8"/>
            <p:cNvSpPr/>
            <p:nvPr/>
          </p:nvSpPr>
          <p:spPr>
            <a:xfrm>
              <a:off x="5114423" y="2351547"/>
              <a:ext cx="29800" cy="26034"/>
            </a:xfrm>
            <a:custGeom>
              <a:rect b="b" l="l" r="r" t="t"/>
              <a:pathLst>
                <a:path extrusionOk="0" h="159" w="182">
                  <a:moveTo>
                    <a:pt x="91" y="1"/>
                  </a:moveTo>
                  <a:cubicBezTo>
                    <a:pt x="46" y="1"/>
                    <a:pt x="1" y="23"/>
                    <a:pt x="1" y="91"/>
                  </a:cubicBezTo>
                  <a:cubicBezTo>
                    <a:pt x="1" y="136"/>
                    <a:pt x="46" y="158"/>
                    <a:pt x="91" y="158"/>
                  </a:cubicBezTo>
                  <a:cubicBezTo>
                    <a:pt x="136" y="158"/>
                    <a:pt x="181" y="136"/>
                    <a:pt x="181" y="91"/>
                  </a:cubicBezTo>
                  <a:cubicBezTo>
                    <a:pt x="181"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8"/>
            <p:cNvSpPr/>
            <p:nvPr/>
          </p:nvSpPr>
          <p:spPr>
            <a:xfrm>
              <a:off x="5007340" y="2351547"/>
              <a:ext cx="26034" cy="26034"/>
            </a:xfrm>
            <a:custGeom>
              <a:rect b="b" l="l" r="r" t="t"/>
              <a:pathLst>
                <a:path extrusionOk="0" h="159" w="159">
                  <a:moveTo>
                    <a:pt x="68" y="1"/>
                  </a:moveTo>
                  <a:cubicBezTo>
                    <a:pt x="23" y="1"/>
                    <a:pt x="1" y="23"/>
                    <a:pt x="1" y="91"/>
                  </a:cubicBezTo>
                  <a:cubicBezTo>
                    <a:pt x="1" y="136"/>
                    <a:pt x="23" y="158"/>
                    <a:pt x="68" y="158"/>
                  </a:cubicBezTo>
                  <a:cubicBezTo>
                    <a:pt x="136" y="158"/>
                    <a:pt x="158" y="136"/>
                    <a:pt x="158" y="91"/>
                  </a:cubicBezTo>
                  <a:cubicBezTo>
                    <a:pt x="158" y="23"/>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8"/>
            <p:cNvSpPr/>
            <p:nvPr/>
          </p:nvSpPr>
          <p:spPr>
            <a:xfrm>
              <a:off x="4896491" y="2351547"/>
              <a:ext cx="25870" cy="26034"/>
            </a:xfrm>
            <a:custGeom>
              <a:rect b="b" l="l" r="r" t="t"/>
              <a:pathLst>
                <a:path extrusionOk="0" h="159" w="158">
                  <a:moveTo>
                    <a:pt x="91" y="1"/>
                  </a:moveTo>
                  <a:cubicBezTo>
                    <a:pt x="22" y="1"/>
                    <a:pt x="1" y="23"/>
                    <a:pt x="1" y="91"/>
                  </a:cubicBezTo>
                  <a:cubicBezTo>
                    <a:pt x="1" y="136"/>
                    <a:pt x="22" y="158"/>
                    <a:pt x="91" y="158"/>
                  </a:cubicBezTo>
                  <a:cubicBezTo>
                    <a:pt x="136" y="158"/>
                    <a:pt x="158" y="136"/>
                    <a:pt x="158" y="91"/>
                  </a:cubicBezTo>
                  <a:cubicBezTo>
                    <a:pt x="158" y="23"/>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8"/>
            <p:cNvSpPr/>
            <p:nvPr/>
          </p:nvSpPr>
          <p:spPr>
            <a:xfrm>
              <a:off x="5336284" y="2462560"/>
              <a:ext cx="29636" cy="25870"/>
            </a:xfrm>
            <a:custGeom>
              <a:rect b="b" l="l" r="r" t="t"/>
              <a:pathLst>
                <a:path extrusionOk="0" h="158" w="181">
                  <a:moveTo>
                    <a:pt x="91" y="0"/>
                  </a:moveTo>
                  <a:cubicBezTo>
                    <a:pt x="45" y="0"/>
                    <a:pt x="0" y="22"/>
                    <a:pt x="0" y="67"/>
                  </a:cubicBezTo>
                  <a:cubicBezTo>
                    <a:pt x="0" y="136"/>
                    <a:pt x="45"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8"/>
            <p:cNvSpPr/>
            <p:nvPr/>
          </p:nvSpPr>
          <p:spPr>
            <a:xfrm>
              <a:off x="5225272" y="2462560"/>
              <a:ext cx="29800" cy="25870"/>
            </a:xfrm>
            <a:custGeom>
              <a:rect b="b" l="l" r="r" t="t"/>
              <a:pathLst>
                <a:path extrusionOk="0" h="158" w="182">
                  <a:moveTo>
                    <a:pt x="91" y="0"/>
                  </a:moveTo>
                  <a:cubicBezTo>
                    <a:pt x="46" y="0"/>
                    <a:pt x="1" y="22"/>
                    <a:pt x="1" y="67"/>
                  </a:cubicBezTo>
                  <a:cubicBezTo>
                    <a:pt x="1" y="136"/>
                    <a:pt x="46" y="157"/>
                    <a:pt x="91" y="157"/>
                  </a:cubicBezTo>
                  <a:cubicBezTo>
                    <a:pt x="136" y="157"/>
                    <a:pt x="182" y="136"/>
                    <a:pt x="182" y="67"/>
                  </a:cubicBezTo>
                  <a:cubicBezTo>
                    <a:pt x="182"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8"/>
            <p:cNvSpPr/>
            <p:nvPr/>
          </p:nvSpPr>
          <p:spPr>
            <a:xfrm>
              <a:off x="5114423" y="2462560"/>
              <a:ext cx="29800" cy="25870"/>
            </a:xfrm>
            <a:custGeom>
              <a:rect b="b" l="l" r="r" t="t"/>
              <a:pathLst>
                <a:path extrusionOk="0" h="158" w="182">
                  <a:moveTo>
                    <a:pt x="91" y="0"/>
                  </a:moveTo>
                  <a:cubicBezTo>
                    <a:pt x="46" y="0"/>
                    <a:pt x="1" y="22"/>
                    <a:pt x="1" y="67"/>
                  </a:cubicBezTo>
                  <a:cubicBezTo>
                    <a:pt x="1" y="136"/>
                    <a:pt x="46" y="157"/>
                    <a:pt x="91" y="157"/>
                  </a:cubicBezTo>
                  <a:cubicBezTo>
                    <a:pt x="136" y="157"/>
                    <a:pt x="181" y="136"/>
                    <a:pt x="181" y="67"/>
                  </a:cubicBezTo>
                  <a:cubicBezTo>
                    <a:pt x="181"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8"/>
            <p:cNvSpPr/>
            <p:nvPr/>
          </p:nvSpPr>
          <p:spPr>
            <a:xfrm>
              <a:off x="5007340" y="2462560"/>
              <a:ext cx="26034" cy="25870"/>
            </a:xfrm>
            <a:custGeom>
              <a:rect b="b" l="l" r="r" t="t"/>
              <a:pathLst>
                <a:path extrusionOk="0" h="158" w="159">
                  <a:moveTo>
                    <a:pt x="68" y="0"/>
                  </a:moveTo>
                  <a:cubicBezTo>
                    <a:pt x="23" y="0"/>
                    <a:pt x="1" y="22"/>
                    <a:pt x="1" y="67"/>
                  </a:cubicBezTo>
                  <a:cubicBezTo>
                    <a:pt x="1" y="136"/>
                    <a:pt x="23" y="157"/>
                    <a:pt x="68" y="157"/>
                  </a:cubicBezTo>
                  <a:cubicBezTo>
                    <a:pt x="136" y="157"/>
                    <a:pt x="158" y="136"/>
                    <a:pt x="158" y="67"/>
                  </a:cubicBezTo>
                  <a:cubicBezTo>
                    <a:pt x="158" y="22"/>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8"/>
            <p:cNvSpPr/>
            <p:nvPr/>
          </p:nvSpPr>
          <p:spPr>
            <a:xfrm>
              <a:off x="4896491" y="2462560"/>
              <a:ext cx="25870" cy="25870"/>
            </a:xfrm>
            <a:custGeom>
              <a:rect b="b" l="l" r="r" t="t"/>
              <a:pathLst>
                <a:path extrusionOk="0" h="158" w="158">
                  <a:moveTo>
                    <a:pt x="91" y="0"/>
                  </a:moveTo>
                  <a:cubicBezTo>
                    <a:pt x="22" y="0"/>
                    <a:pt x="1" y="22"/>
                    <a:pt x="1" y="67"/>
                  </a:cubicBezTo>
                  <a:cubicBezTo>
                    <a:pt x="1" y="136"/>
                    <a:pt x="22" y="157"/>
                    <a:pt x="91" y="157"/>
                  </a:cubicBezTo>
                  <a:cubicBezTo>
                    <a:pt x="136" y="157"/>
                    <a:pt x="158" y="136"/>
                    <a:pt x="158" y="67"/>
                  </a:cubicBezTo>
                  <a:cubicBezTo>
                    <a:pt x="158" y="22"/>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8"/>
            <p:cNvSpPr/>
            <p:nvPr/>
          </p:nvSpPr>
          <p:spPr>
            <a:xfrm>
              <a:off x="5336284" y="2569479"/>
              <a:ext cx="29636" cy="29800"/>
            </a:xfrm>
            <a:custGeom>
              <a:rect b="b" l="l" r="r" t="t"/>
              <a:pathLst>
                <a:path extrusionOk="0" h="182" w="181">
                  <a:moveTo>
                    <a:pt x="91" y="1"/>
                  </a:moveTo>
                  <a:cubicBezTo>
                    <a:pt x="45" y="1"/>
                    <a:pt x="0" y="46"/>
                    <a:pt x="0" y="91"/>
                  </a:cubicBezTo>
                  <a:cubicBezTo>
                    <a:pt x="0" y="160"/>
                    <a:pt x="45"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8"/>
            <p:cNvSpPr/>
            <p:nvPr/>
          </p:nvSpPr>
          <p:spPr>
            <a:xfrm>
              <a:off x="5225272" y="2569479"/>
              <a:ext cx="29800" cy="29800"/>
            </a:xfrm>
            <a:custGeom>
              <a:rect b="b" l="l" r="r" t="t"/>
              <a:pathLst>
                <a:path extrusionOk="0" h="182" w="182">
                  <a:moveTo>
                    <a:pt x="91" y="1"/>
                  </a:moveTo>
                  <a:cubicBezTo>
                    <a:pt x="46" y="1"/>
                    <a:pt x="1" y="46"/>
                    <a:pt x="1" y="91"/>
                  </a:cubicBezTo>
                  <a:cubicBezTo>
                    <a:pt x="1" y="160"/>
                    <a:pt x="46" y="182"/>
                    <a:pt x="91" y="182"/>
                  </a:cubicBezTo>
                  <a:cubicBezTo>
                    <a:pt x="136" y="182"/>
                    <a:pt x="182" y="160"/>
                    <a:pt x="182" y="91"/>
                  </a:cubicBezTo>
                  <a:cubicBezTo>
                    <a:pt x="182"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8"/>
            <p:cNvSpPr/>
            <p:nvPr/>
          </p:nvSpPr>
          <p:spPr>
            <a:xfrm>
              <a:off x="5114423" y="2569479"/>
              <a:ext cx="29800" cy="29800"/>
            </a:xfrm>
            <a:custGeom>
              <a:rect b="b" l="l" r="r" t="t"/>
              <a:pathLst>
                <a:path extrusionOk="0" h="182" w="182">
                  <a:moveTo>
                    <a:pt x="91" y="1"/>
                  </a:moveTo>
                  <a:cubicBezTo>
                    <a:pt x="46" y="1"/>
                    <a:pt x="1" y="46"/>
                    <a:pt x="1" y="91"/>
                  </a:cubicBezTo>
                  <a:cubicBezTo>
                    <a:pt x="1" y="160"/>
                    <a:pt x="46" y="182"/>
                    <a:pt x="91" y="182"/>
                  </a:cubicBezTo>
                  <a:cubicBezTo>
                    <a:pt x="136" y="182"/>
                    <a:pt x="181" y="160"/>
                    <a:pt x="181" y="91"/>
                  </a:cubicBezTo>
                  <a:cubicBezTo>
                    <a:pt x="181"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8"/>
            <p:cNvSpPr/>
            <p:nvPr/>
          </p:nvSpPr>
          <p:spPr>
            <a:xfrm>
              <a:off x="5007340" y="2569479"/>
              <a:ext cx="26034" cy="29800"/>
            </a:xfrm>
            <a:custGeom>
              <a:rect b="b" l="l" r="r" t="t"/>
              <a:pathLst>
                <a:path extrusionOk="0" h="182" w="159">
                  <a:moveTo>
                    <a:pt x="68" y="1"/>
                  </a:moveTo>
                  <a:cubicBezTo>
                    <a:pt x="23" y="1"/>
                    <a:pt x="1" y="46"/>
                    <a:pt x="1" y="91"/>
                  </a:cubicBezTo>
                  <a:cubicBezTo>
                    <a:pt x="1" y="160"/>
                    <a:pt x="23" y="182"/>
                    <a:pt x="68" y="182"/>
                  </a:cubicBezTo>
                  <a:cubicBezTo>
                    <a:pt x="136" y="182"/>
                    <a:pt x="158" y="160"/>
                    <a:pt x="158" y="91"/>
                  </a:cubicBezTo>
                  <a:cubicBezTo>
                    <a:pt x="158" y="46"/>
                    <a:pt x="136" y="1"/>
                    <a:pt x="68"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8"/>
            <p:cNvSpPr/>
            <p:nvPr/>
          </p:nvSpPr>
          <p:spPr>
            <a:xfrm>
              <a:off x="4896491" y="2569479"/>
              <a:ext cx="25870" cy="29800"/>
            </a:xfrm>
            <a:custGeom>
              <a:rect b="b" l="l" r="r" t="t"/>
              <a:pathLst>
                <a:path extrusionOk="0" h="182" w="158">
                  <a:moveTo>
                    <a:pt x="91" y="1"/>
                  </a:moveTo>
                  <a:cubicBezTo>
                    <a:pt x="22" y="1"/>
                    <a:pt x="1" y="46"/>
                    <a:pt x="1" y="91"/>
                  </a:cubicBezTo>
                  <a:cubicBezTo>
                    <a:pt x="1" y="160"/>
                    <a:pt x="22" y="182"/>
                    <a:pt x="91" y="182"/>
                  </a:cubicBezTo>
                  <a:cubicBezTo>
                    <a:pt x="136" y="182"/>
                    <a:pt x="158" y="160"/>
                    <a:pt x="158" y="91"/>
                  </a:cubicBezTo>
                  <a:cubicBezTo>
                    <a:pt x="158" y="46"/>
                    <a:pt x="136" y="1"/>
                    <a:pt x="91" y="1"/>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8"/>
            <p:cNvSpPr/>
            <p:nvPr/>
          </p:nvSpPr>
          <p:spPr>
            <a:xfrm>
              <a:off x="5336284" y="2680492"/>
              <a:ext cx="29636" cy="29636"/>
            </a:xfrm>
            <a:custGeom>
              <a:rect b="b" l="l" r="r" t="t"/>
              <a:pathLst>
                <a:path extrusionOk="0" h="181" w="181">
                  <a:moveTo>
                    <a:pt x="91" y="0"/>
                  </a:moveTo>
                  <a:cubicBezTo>
                    <a:pt x="45" y="0"/>
                    <a:pt x="0" y="45"/>
                    <a:pt x="0" y="90"/>
                  </a:cubicBezTo>
                  <a:cubicBezTo>
                    <a:pt x="0" y="136"/>
                    <a:pt x="45"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8"/>
            <p:cNvSpPr/>
            <p:nvPr/>
          </p:nvSpPr>
          <p:spPr>
            <a:xfrm>
              <a:off x="5225272" y="2680492"/>
              <a:ext cx="29800" cy="29636"/>
            </a:xfrm>
            <a:custGeom>
              <a:rect b="b" l="l" r="r" t="t"/>
              <a:pathLst>
                <a:path extrusionOk="0" h="181" w="182">
                  <a:moveTo>
                    <a:pt x="91" y="0"/>
                  </a:moveTo>
                  <a:cubicBezTo>
                    <a:pt x="46" y="0"/>
                    <a:pt x="1" y="45"/>
                    <a:pt x="1" y="90"/>
                  </a:cubicBezTo>
                  <a:cubicBezTo>
                    <a:pt x="1" y="136"/>
                    <a:pt x="46" y="181"/>
                    <a:pt x="91" y="181"/>
                  </a:cubicBezTo>
                  <a:cubicBezTo>
                    <a:pt x="136" y="181"/>
                    <a:pt x="182" y="136"/>
                    <a:pt x="182" y="90"/>
                  </a:cubicBezTo>
                  <a:cubicBezTo>
                    <a:pt x="182"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8"/>
            <p:cNvSpPr/>
            <p:nvPr/>
          </p:nvSpPr>
          <p:spPr>
            <a:xfrm>
              <a:off x="5114423" y="2680492"/>
              <a:ext cx="29800" cy="29636"/>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8"/>
            <p:cNvSpPr/>
            <p:nvPr/>
          </p:nvSpPr>
          <p:spPr>
            <a:xfrm>
              <a:off x="5447133" y="2569479"/>
              <a:ext cx="29800" cy="29800"/>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8"/>
            <p:cNvSpPr/>
            <p:nvPr/>
          </p:nvSpPr>
          <p:spPr>
            <a:xfrm>
              <a:off x="5557982" y="2680492"/>
              <a:ext cx="29800" cy="29636"/>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8"/>
            <p:cNvSpPr/>
            <p:nvPr/>
          </p:nvSpPr>
          <p:spPr>
            <a:xfrm>
              <a:off x="5447133" y="2680492"/>
              <a:ext cx="29800" cy="29636"/>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8"/>
            <p:cNvSpPr/>
            <p:nvPr/>
          </p:nvSpPr>
          <p:spPr>
            <a:xfrm>
              <a:off x="5007340" y="2680492"/>
              <a:ext cx="26034" cy="29636"/>
            </a:xfrm>
            <a:custGeom>
              <a:rect b="b" l="l" r="r" t="t"/>
              <a:pathLst>
                <a:path extrusionOk="0" h="181" w="159">
                  <a:moveTo>
                    <a:pt x="68" y="0"/>
                  </a:moveTo>
                  <a:cubicBezTo>
                    <a:pt x="23" y="0"/>
                    <a:pt x="1" y="45"/>
                    <a:pt x="1" y="90"/>
                  </a:cubicBezTo>
                  <a:cubicBezTo>
                    <a:pt x="1" y="136"/>
                    <a:pt x="23" y="181"/>
                    <a:pt x="68" y="181"/>
                  </a:cubicBezTo>
                  <a:cubicBezTo>
                    <a:pt x="136" y="181"/>
                    <a:pt x="158" y="136"/>
                    <a:pt x="158" y="90"/>
                  </a:cubicBezTo>
                  <a:cubicBezTo>
                    <a:pt x="158" y="45"/>
                    <a:pt x="136" y="0"/>
                    <a:pt x="68"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8"/>
            <p:cNvSpPr/>
            <p:nvPr/>
          </p:nvSpPr>
          <p:spPr>
            <a:xfrm>
              <a:off x="4896491" y="2680492"/>
              <a:ext cx="25870" cy="29636"/>
            </a:xfrm>
            <a:custGeom>
              <a:rect b="b" l="l" r="r" t="t"/>
              <a:pathLst>
                <a:path extrusionOk="0" h="181" w="158">
                  <a:moveTo>
                    <a:pt x="91" y="0"/>
                  </a:moveTo>
                  <a:cubicBezTo>
                    <a:pt x="22" y="0"/>
                    <a:pt x="1" y="45"/>
                    <a:pt x="1" y="90"/>
                  </a:cubicBezTo>
                  <a:cubicBezTo>
                    <a:pt x="1" y="136"/>
                    <a:pt x="22" y="181"/>
                    <a:pt x="91" y="181"/>
                  </a:cubicBezTo>
                  <a:cubicBezTo>
                    <a:pt x="136" y="181"/>
                    <a:pt x="158" y="136"/>
                    <a:pt x="158" y="90"/>
                  </a:cubicBezTo>
                  <a:cubicBezTo>
                    <a:pt x="158" y="45"/>
                    <a:pt x="136" y="0"/>
                    <a:pt x="91" y="0"/>
                  </a:cubicBezTo>
                  <a:close/>
                </a:path>
              </a:pathLst>
            </a:custGeom>
            <a:solidFill>
              <a:srgbClr val="D783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8"/>
            <p:cNvSpPr/>
            <p:nvPr/>
          </p:nvSpPr>
          <p:spPr>
            <a:xfrm>
              <a:off x="4112853" y="2240698"/>
              <a:ext cx="1020397" cy="125912"/>
            </a:xfrm>
            <a:custGeom>
              <a:rect b="b" l="l" r="r" t="t"/>
              <a:pathLst>
                <a:path extrusionOk="0" h="769" w="6232">
                  <a:moveTo>
                    <a:pt x="678" y="1"/>
                  </a:moveTo>
                  <a:lnTo>
                    <a:pt x="1" y="588"/>
                  </a:lnTo>
                  <a:lnTo>
                    <a:pt x="113" y="700"/>
                  </a:lnTo>
                  <a:lnTo>
                    <a:pt x="678" y="203"/>
                  </a:lnTo>
                  <a:lnTo>
                    <a:pt x="1287" y="768"/>
                  </a:lnTo>
                  <a:lnTo>
                    <a:pt x="1897" y="203"/>
                  </a:lnTo>
                  <a:lnTo>
                    <a:pt x="2506" y="768"/>
                  </a:lnTo>
                  <a:lnTo>
                    <a:pt x="3116" y="203"/>
                  </a:lnTo>
                  <a:lnTo>
                    <a:pt x="3725" y="768"/>
                  </a:lnTo>
                  <a:lnTo>
                    <a:pt x="4335" y="203"/>
                  </a:lnTo>
                  <a:lnTo>
                    <a:pt x="4944" y="768"/>
                  </a:lnTo>
                  <a:lnTo>
                    <a:pt x="5554" y="203"/>
                  </a:lnTo>
                  <a:lnTo>
                    <a:pt x="6118" y="700"/>
                  </a:lnTo>
                  <a:lnTo>
                    <a:pt x="6232" y="588"/>
                  </a:lnTo>
                  <a:lnTo>
                    <a:pt x="5554" y="1"/>
                  </a:lnTo>
                  <a:lnTo>
                    <a:pt x="4944" y="542"/>
                  </a:lnTo>
                  <a:lnTo>
                    <a:pt x="4335" y="1"/>
                  </a:lnTo>
                  <a:lnTo>
                    <a:pt x="3725" y="542"/>
                  </a:lnTo>
                  <a:lnTo>
                    <a:pt x="3116" y="1"/>
                  </a:lnTo>
                  <a:lnTo>
                    <a:pt x="2506" y="542"/>
                  </a:lnTo>
                  <a:lnTo>
                    <a:pt x="1897" y="1"/>
                  </a:lnTo>
                  <a:lnTo>
                    <a:pt x="1287" y="542"/>
                  </a:lnTo>
                  <a:lnTo>
                    <a:pt x="6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8"/>
            <p:cNvSpPr/>
            <p:nvPr/>
          </p:nvSpPr>
          <p:spPr>
            <a:xfrm>
              <a:off x="5450899" y="2318145"/>
              <a:ext cx="144251" cy="144578"/>
            </a:xfrm>
            <a:custGeom>
              <a:rect b="b" l="l" r="r" t="t"/>
              <a:pathLst>
                <a:path extrusionOk="0" h="883" w="881">
                  <a:moveTo>
                    <a:pt x="429" y="160"/>
                  </a:moveTo>
                  <a:cubicBezTo>
                    <a:pt x="588" y="160"/>
                    <a:pt x="723" y="295"/>
                    <a:pt x="723" y="431"/>
                  </a:cubicBezTo>
                  <a:cubicBezTo>
                    <a:pt x="723" y="588"/>
                    <a:pt x="588" y="723"/>
                    <a:pt x="429" y="723"/>
                  </a:cubicBezTo>
                  <a:cubicBezTo>
                    <a:pt x="294" y="723"/>
                    <a:pt x="158" y="588"/>
                    <a:pt x="158" y="431"/>
                  </a:cubicBezTo>
                  <a:cubicBezTo>
                    <a:pt x="158" y="295"/>
                    <a:pt x="294" y="160"/>
                    <a:pt x="429" y="160"/>
                  </a:cubicBezTo>
                  <a:close/>
                  <a:moveTo>
                    <a:pt x="429" y="1"/>
                  </a:moveTo>
                  <a:cubicBezTo>
                    <a:pt x="203" y="1"/>
                    <a:pt x="1" y="205"/>
                    <a:pt x="1" y="431"/>
                  </a:cubicBezTo>
                  <a:cubicBezTo>
                    <a:pt x="1" y="678"/>
                    <a:pt x="203" y="882"/>
                    <a:pt x="429" y="882"/>
                  </a:cubicBezTo>
                  <a:cubicBezTo>
                    <a:pt x="678" y="882"/>
                    <a:pt x="880" y="678"/>
                    <a:pt x="880" y="431"/>
                  </a:cubicBezTo>
                  <a:cubicBezTo>
                    <a:pt x="880" y="205"/>
                    <a:pt x="678" y="1"/>
                    <a:pt x="4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8"/>
            <p:cNvSpPr/>
            <p:nvPr/>
          </p:nvSpPr>
          <p:spPr>
            <a:xfrm>
              <a:off x="4197832" y="2577011"/>
              <a:ext cx="129678" cy="133117"/>
            </a:xfrm>
            <a:custGeom>
              <a:rect b="b" l="l" r="r" t="t"/>
              <a:pathLst>
                <a:path extrusionOk="0" h="813" w="792">
                  <a:moveTo>
                    <a:pt x="677" y="0"/>
                  </a:moveTo>
                  <a:lnTo>
                    <a:pt x="0" y="701"/>
                  </a:lnTo>
                  <a:lnTo>
                    <a:pt x="114" y="813"/>
                  </a:lnTo>
                  <a:lnTo>
                    <a:pt x="791" y="114"/>
                  </a:lnTo>
                  <a:lnTo>
                    <a:pt x="677" y="0"/>
                  </a:lnTo>
                  <a:close/>
                </a:path>
              </a:pathLst>
            </a:custGeom>
            <a:solidFill>
              <a:srgbClr val="F5E4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8"/>
            <p:cNvSpPr/>
            <p:nvPr/>
          </p:nvSpPr>
          <p:spPr>
            <a:xfrm>
              <a:off x="4197832" y="2577011"/>
              <a:ext cx="129678" cy="133117"/>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8"/>
            <p:cNvSpPr/>
            <p:nvPr/>
          </p:nvSpPr>
          <p:spPr>
            <a:xfrm>
              <a:off x="4465922" y="2144139"/>
              <a:ext cx="912612" cy="880471"/>
            </a:xfrm>
            <a:custGeom>
              <a:rect b="b" l="l" r="r" t="t"/>
              <a:pathLst>
                <a:path extrusionOk="0" h="5013" w="5194">
                  <a:moveTo>
                    <a:pt x="1" y="0"/>
                  </a:moveTo>
                  <a:lnTo>
                    <a:pt x="1" y="5012"/>
                  </a:lnTo>
                  <a:lnTo>
                    <a:pt x="5193" y="5012"/>
                  </a:lnTo>
                  <a:lnTo>
                    <a:pt x="5193" y="0"/>
                  </a:lnTo>
                  <a:close/>
                </a:path>
              </a:pathLst>
            </a:custGeom>
            <a:solidFill>
              <a:schemeClr val="accent6"/>
            </a:solid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270" name="Google Shape;7270;p68"/>
          <p:cNvPicPr preferRelativeResize="0"/>
          <p:nvPr/>
        </p:nvPicPr>
        <p:blipFill rotWithShape="1">
          <a:blip r:embed="rId3">
            <a:alphaModFix/>
          </a:blip>
          <a:srcRect b="4388" l="15683" r="17663" t="0"/>
          <a:stretch/>
        </p:blipFill>
        <p:spPr>
          <a:xfrm>
            <a:off x="2176900" y="1586225"/>
            <a:ext cx="1630500" cy="1559100"/>
          </a:xfrm>
          <a:prstGeom prst="rect">
            <a:avLst/>
          </a:prstGeom>
          <a:noFill/>
          <a:ln cap="flat" cmpd="sng" w="19050">
            <a:solidFill>
              <a:schemeClr val="accent5"/>
            </a:solidFill>
            <a:prstDash val="solid"/>
            <a:round/>
            <a:headEnd len="sm" w="sm" type="none"/>
            <a:tailEnd len="sm" w="sm" type="none"/>
          </a:ln>
        </p:spPr>
      </p:pic>
      <p:pic>
        <p:nvPicPr>
          <p:cNvPr id="7271" name="Google Shape;7271;p68"/>
          <p:cNvPicPr preferRelativeResize="0"/>
          <p:nvPr/>
        </p:nvPicPr>
        <p:blipFill rotWithShape="1">
          <a:blip r:embed="rId4">
            <a:alphaModFix/>
          </a:blip>
          <a:srcRect b="4397" l="16626" r="16626" t="0"/>
          <a:stretch/>
        </p:blipFill>
        <p:spPr>
          <a:xfrm>
            <a:off x="5349675" y="1586273"/>
            <a:ext cx="1630500" cy="1558800"/>
          </a:xfrm>
          <a:prstGeom prst="rect">
            <a:avLst/>
          </a:prstGeom>
          <a:noFill/>
          <a:ln cap="flat" cmpd="sng" w="19050">
            <a:solidFill>
              <a:schemeClr val="accent5"/>
            </a:solidFill>
            <a:prstDash val="solid"/>
            <a:round/>
            <a:headEnd len="sm" w="sm" type="none"/>
            <a:tailEnd len="sm" w="sm" type="none"/>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9" name="Shape 3699"/>
        <p:cNvGrpSpPr/>
        <p:nvPr/>
      </p:nvGrpSpPr>
      <p:grpSpPr>
        <a:xfrm>
          <a:off x="0" y="0"/>
          <a:ext cx="0" cy="0"/>
          <a:chOff x="0" y="0"/>
          <a:chExt cx="0" cy="0"/>
        </a:xfrm>
      </p:grpSpPr>
      <p:grpSp>
        <p:nvGrpSpPr>
          <p:cNvPr id="3700" name="Google Shape;3700;p42"/>
          <p:cNvGrpSpPr/>
          <p:nvPr/>
        </p:nvGrpSpPr>
        <p:grpSpPr>
          <a:xfrm>
            <a:off x="4062215" y="540092"/>
            <a:ext cx="3957543" cy="4064494"/>
            <a:chOff x="4062215" y="540092"/>
            <a:chExt cx="3957543" cy="4064494"/>
          </a:xfrm>
        </p:grpSpPr>
        <p:sp>
          <p:nvSpPr>
            <p:cNvPr id="3701" name="Google Shape;3701;p42"/>
            <p:cNvSpPr/>
            <p:nvPr/>
          </p:nvSpPr>
          <p:spPr>
            <a:xfrm>
              <a:off x="5167856" y="1917477"/>
              <a:ext cx="63621" cy="63621"/>
            </a:xfrm>
            <a:custGeom>
              <a:rect b="b" l="l" r="r" t="t"/>
              <a:pathLst>
                <a:path extrusionOk="0" h="317" w="317">
                  <a:moveTo>
                    <a:pt x="159" y="22"/>
                  </a:moveTo>
                  <a:cubicBezTo>
                    <a:pt x="226" y="22"/>
                    <a:pt x="295" y="67"/>
                    <a:pt x="295" y="158"/>
                  </a:cubicBezTo>
                  <a:cubicBezTo>
                    <a:pt x="295" y="226"/>
                    <a:pt x="226" y="271"/>
                    <a:pt x="159" y="271"/>
                  </a:cubicBezTo>
                  <a:cubicBezTo>
                    <a:pt x="91" y="271"/>
                    <a:pt x="24" y="226"/>
                    <a:pt x="24" y="158"/>
                  </a:cubicBezTo>
                  <a:cubicBezTo>
                    <a:pt x="24" y="67"/>
                    <a:pt x="91" y="22"/>
                    <a:pt x="159" y="22"/>
                  </a:cubicBezTo>
                  <a:close/>
                  <a:moveTo>
                    <a:pt x="159" y="1"/>
                  </a:moveTo>
                  <a:cubicBezTo>
                    <a:pt x="69" y="1"/>
                    <a:pt x="0" y="67"/>
                    <a:pt x="0" y="158"/>
                  </a:cubicBezTo>
                  <a:cubicBezTo>
                    <a:pt x="0" y="226"/>
                    <a:pt x="69" y="317"/>
                    <a:pt x="159" y="317"/>
                  </a:cubicBezTo>
                  <a:cubicBezTo>
                    <a:pt x="249" y="317"/>
                    <a:pt x="316" y="226"/>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2"/>
            <p:cNvSpPr/>
            <p:nvPr/>
          </p:nvSpPr>
          <p:spPr>
            <a:xfrm>
              <a:off x="5013720" y="1917477"/>
              <a:ext cx="63621" cy="63621"/>
            </a:xfrm>
            <a:custGeom>
              <a:rect b="b" l="l" r="r" t="t"/>
              <a:pathLst>
                <a:path extrusionOk="0" h="317" w="317">
                  <a:moveTo>
                    <a:pt x="160" y="22"/>
                  </a:moveTo>
                  <a:cubicBezTo>
                    <a:pt x="226" y="22"/>
                    <a:pt x="295" y="67"/>
                    <a:pt x="295" y="158"/>
                  </a:cubicBezTo>
                  <a:cubicBezTo>
                    <a:pt x="295" y="226"/>
                    <a:pt x="226" y="271"/>
                    <a:pt x="160" y="271"/>
                  </a:cubicBezTo>
                  <a:cubicBezTo>
                    <a:pt x="91" y="271"/>
                    <a:pt x="46" y="226"/>
                    <a:pt x="46" y="158"/>
                  </a:cubicBezTo>
                  <a:cubicBezTo>
                    <a:pt x="46" y="67"/>
                    <a:pt x="91" y="22"/>
                    <a:pt x="160" y="22"/>
                  </a:cubicBezTo>
                  <a:close/>
                  <a:moveTo>
                    <a:pt x="160" y="1"/>
                  </a:moveTo>
                  <a:cubicBezTo>
                    <a:pt x="69" y="1"/>
                    <a:pt x="1" y="67"/>
                    <a:pt x="1" y="158"/>
                  </a:cubicBezTo>
                  <a:cubicBezTo>
                    <a:pt x="1" y="226"/>
                    <a:pt x="69" y="317"/>
                    <a:pt x="160" y="317"/>
                  </a:cubicBezTo>
                  <a:cubicBezTo>
                    <a:pt x="250" y="317"/>
                    <a:pt x="317" y="226"/>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2"/>
            <p:cNvSpPr/>
            <p:nvPr/>
          </p:nvSpPr>
          <p:spPr>
            <a:xfrm>
              <a:off x="4859785" y="1917477"/>
              <a:ext cx="68237" cy="63621"/>
            </a:xfrm>
            <a:custGeom>
              <a:rect b="b" l="l" r="r" t="t"/>
              <a:pathLst>
                <a:path extrusionOk="0" h="317" w="340">
                  <a:moveTo>
                    <a:pt x="181" y="22"/>
                  </a:moveTo>
                  <a:cubicBezTo>
                    <a:pt x="249" y="22"/>
                    <a:pt x="295" y="67"/>
                    <a:pt x="295" y="158"/>
                  </a:cubicBezTo>
                  <a:cubicBezTo>
                    <a:pt x="295" y="226"/>
                    <a:pt x="249" y="271"/>
                    <a:pt x="181" y="271"/>
                  </a:cubicBezTo>
                  <a:cubicBezTo>
                    <a:pt x="90" y="271"/>
                    <a:pt x="45" y="226"/>
                    <a:pt x="45" y="158"/>
                  </a:cubicBezTo>
                  <a:cubicBezTo>
                    <a:pt x="45" y="67"/>
                    <a:pt x="90" y="22"/>
                    <a:pt x="181" y="22"/>
                  </a:cubicBezTo>
                  <a:close/>
                  <a:moveTo>
                    <a:pt x="181" y="1"/>
                  </a:moveTo>
                  <a:cubicBezTo>
                    <a:pt x="90" y="1"/>
                    <a:pt x="0" y="67"/>
                    <a:pt x="0" y="158"/>
                  </a:cubicBezTo>
                  <a:cubicBezTo>
                    <a:pt x="0" y="226"/>
                    <a:pt x="90" y="317"/>
                    <a:pt x="181" y="317"/>
                  </a:cubicBezTo>
                  <a:cubicBezTo>
                    <a:pt x="249" y="317"/>
                    <a:pt x="340" y="226"/>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2"/>
            <p:cNvSpPr/>
            <p:nvPr/>
          </p:nvSpPr>
          <p:spPr>
            <a:xfrm>
              <a:off x="4710467" y="1917477"/>
              <a:ext cx="63621" cy="63621"/>
            </a:xfrm>
            <a:custGeom>
              <a:rect b="b" l="l" r="r" t="t"/>
              <a:pathLst>
                <a:path extrusionOk="0" h="317" w="317">
                  <a:moveTo>
                    <a:pt x="157" y="22"/>
                  </a:moveTo>
                  <a:cubicBezTo>
                    <a:pt x="226" y="22"/>
                    <a:pt x="271" y="67"/>
                    <a:pt x="271" y="158"/>
                  </a:cubicBezTo>
                  <a:cubicBezTo>
                    <a:pt x="271" y="226"/>
                    <a:pt x="226" y="271"/>
                    <a:pt x="157" y="271"/>
                  </a:cubicBezTo>
                  <a:cubicBezTo>
                    <a:pt x="90" y="271"/>
                    <a:pt x="22" y="226"/>
                    <a:pt x="22" y="158"/>
                  </a:cubicBezTo>
                  <a:cubicBezTo>
                    <a:pt x="22" y="67"/>
                    <a:pt x="90" y="22"/>
                    <a:pt x="157" y="22"/>
                  </a:cubicBezTo>
                  <a:close/>
                  <a:moveTo>
                    <a:pt x="157" y="1"/>
                  </a:moveTo>
                  <a:cubicBezTo>
                    <a:pt x="67" y="1"/>
                    <a:pt x="0" y="67"/>
                    <a:pt x="0" y="158"/>
                  </a:cubicBezTo>
                  <a:cubicBezTo>
                    <a:pt x="0" y="226"/>
                    <a:pt x="67" y="317"/>
                    <a:pt x="157" y="317"/>
                  </a:cubicBezTo>
                  <a:cubicBezTo>
                    <a:pt x="247" y="317"/>
                    <a:pt x="316" y="226"/>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2"/>
            <p:cNvSpPr/>
            <p:nvPr/>
          </p:nvSpPr>
          <p:spPr>
            <a:xfrm>
              <a:off x="4556331" y="1917477"/>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1" y="67"/>
                    <a:pt x="1" y="158"/>
                  </a:cubicBezTo>
                  <a:cubicBezTo>
                    <a:pt x="1" y="226"/>
                    <a:pt x="67"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2"/>
            <p:cNvSpPr/>
            <p:nvPr/>
          </p:nvSpPr>
          <p:spPr>
            <a:xfrm>
              <a:off x="4402196" y="1917477"/>
              <a:ext cx="63822" cy="63621"/>
            </a:xfrm>
            <a:custGeom>
              <a:rect b="b" l="l" r="r" t="t"/>
              <a:pathLst>
                <a:path extrusionOk="0" h="317" w="318">
                  <a:moveTo>
                    <a:pt x="158" y="22"/>
                  </a:moveTo>
                  <a:cubicBezTo>
                    <a:pt x="227" y="22"/>
                    <a:pt x="294" y="67"/>
                    <a:pt x="294" y="158"/>
                  </a:cubicBezTo>
                  <a:cubicBezTo>
                    <a:pt x="294" y="226"/>
                    <a:pt x="227" y="271"/>
                    <a:pt x="158" y="271"/>
                  </a:cubicBezTo>
                  <a:cubicBezTo>
                    <a:pt x="91" y="271"/>
                    <a:pt x="23" y="226"/>
                    <a:pt x="23" y="158"/>
                  </a:cubicBezTo>
                  <a:cubicBezTo>
                    <a:pt x="23"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2"/>
            <p:cNvSpPr/>
            <p:nvPr/>
          </p:nvSpPr>
          <p:spPr>
            <a:xfrm>
              <a:off x="4248261" y="1917477"/>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0" y="67"/>
                    <a:pt x="0" y="158"/>
                  </a:cubicBezTo>
                  <a:cubicBezTo>
                    <a:pt x="0" y="226"/>
                    <a:pt x="67" y="317"/>
                    <a:pt x="158" y="317"/>
                  </a:cubicBezTo>
                  <a:cubicBezTo>
                    <a:pt x="248" y="317"/>
                    <a:pt x="316" y="226"/>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2"/>
            <p:cNvSpPr/>
            <p:nvPr/>
          </p:nvSpPr>
          <p:spPr>
            <a:xfrm>
              <a:off x="5167856" y="1763543"/>
              <a:ext cx="63621" cy="63621"/>
            </a:xfrm>
            <a:custGeom>
              <a:rect b="b" l="l" r="r" t="t"/>
              <a:pathLst>
                <a:path extrusionOk="0" h="317" w="317">
                  <a:moveTo>
                    <a:pt x="159" y="22"/>
                  </a:moveTo>
                  <a:cubicBezTo>
                    <a:pt x="226" y="22"/>
                    <a:pt x="295" y="90"/>
                    <a:pt x="295" y="157"/>
                  </a:cubicBezTo>
                  <a:cubicBezTo>
                    <a:pt x="295" y="226"/>
                    <a:pt x="226" y="293"/>
                    <a:pt x="159" y="293"/>
                  </a:cubicBezTo>
                  <a:cubicBezTo>
                    <a:pt x="91" y="293"/>
                    <a:pt x="24" y="226"/>
                    <a:pt x="24" y="157"/>
                  </a:cubicBezTo>
                  <a:cubicBezTo>
                    <a:pt x="24" y="90"/>
                    <a:pt x="91"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2"/>
            <p:cNvSpPr/>
            <p:nvPr/>
          </p:nvSpPr>
          <p:spPr>
            <a:xfrm>
              <a:off x="5013720" y="1763543"/>
              <a:ext cx="63621" cy="63621"/>
            </a:xfrm>
            <a:custGeom>
              <a:rect b="b" l="l" r="r" t="t"/>
              <a:pathLst>
                <a:path extrusionOk="0" h="317" w="317">
                  <a:moveTo>
                    <a:pt x="160" y="22"/>
                  </a:moveTo>
                  <a:cubicBezTo>
                    <a:pt x="226" y="22"/>
                    <a:pt x="295" y="90"/>
                    <a:pt x="295" y="157"/>
                  </a:cubicBezTo>
                  <a:cubicBezTo>
                    <a:pt x="295" y="226"/>
                    <a:pt x="226" y="293"/>
                    <a:pt x="160" y="293"/>
                  </a:cubicBezTo>
                  <a:cubicBezTo>
                    <a:pt x="91" y="293"/>
                    <a:pt x="46" y="226"/>
                    <a:pt x="46" y="157"/>
                  </a:cubicBezTo>
                  <a:cubicBezTo>
                    <a:pt x="46"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2"/>
            <p:cNvSpPr/>
            <p:nvPr/>
          </p:nvSpPr>
          <p:spPr>
            <a:xfrm>
              <a:off x="4859785" y="1763543"/>
              <a:ext cx="68237" cy="63621"/>
            </a:xfrm>
            <a:custGeom>
              <a:rect b="b" l="l" r="r" t="t"/>
              <a:pathLst>
                <a:path extrusionOk="0" h="317" w="340">
                  <a:moveTo>
                    <a:pt x="181" y="22"/>
                  </a:moveTo>
                  <a:cubicBezTo>
                    <a:pt x="249" y="22"/>
                    <a:pt x="295" y="90"/>
                    <a:pt x="295" y="157"/>
                  </a:cubicBezTo>
                  <a:cubicBezTo>
                    <a:pt x="295" y="226"/>
                    <a:pt x="249" y="293"/>
                    <a:pt x="181" y="293"/>
                  </a:cubicBezTo>
                  <a:cubicBezTo>
                    <a:pt x="90" y="293"/>
                    <a:pt x="45" y="226"/>
                    <a:pt x="45" y="157"/>
                  </a:cubicBezTo>
                  <a:cubicBezTo>
                    <a:pt x="45" y="90"/>
                    <a:pt x="90" y="22"/>
                    <a:pt x="181" y="22"/>
                  </a:cubicBezTo>
                  <a:close/>
                  <a:moveTo>
                    <a:pt x="181" y="0"/>
                  </a:moveTo>
                  <a:cubicBezTo>
                    <a:pt x="90" y="0"/>
                    <a:pt x="0" y="67"/>
                    <a:pt x="0" y="157"/>
                  </a:cubicBezTo>
                  <a:cubicBezTo>
                    <a:pt x="0" y="247"/>
                    <a:pt x="90" y="316"/>
                    <a:pt x="181" y="316"/>
                  </a:cubicBezTo>
                  <a:cubicBezTo>
                    <a:pt x="249" y="316"/>
                    <a:pt x="340" y="247"/>
                    <a:pt x="340" y="157"/>
                  </a:cubicBezTo>
                  <a:cubicBezTo>
                    <a:pt x="340" y="67"/>
                    <a:pt x="249" y="0"/>
                    <a:pt x="181"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2"/>
            <p:cNvSpPr/>
            <p:nvPr/>
          </p:nvSpPr>
          <p:spPr>
            <a:xfrm>
              <a:off x="4710467" y="1763543"/>
              <a:ext cx="63621" cy="63621"/>
            </a:xfrm>
            <a:custGeom>
              <a:rect b="b" l="l" r="r" t="t"/>
              <a:pathLst>
                <a:path extrusionOk="0" h="317" w="317">
                  <a:moveTo>
                    <a:pt x="157" y="22"/>
                  </a:moveTo>
                  <a:cubicBezTo>
                    <a:pt x="226" y="22"/>
                    <a:pt x="271" y="90"/>
                    <a:pt x="271" y="157"/>
                  </a:cubicBezTo>
                  <a:cubicBezTo>
                    <a:pt x="271"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2"/>
            <p:cNvSpPr/>
            <p:nvPr/>
          </p:nvSpPr>
          <p:spPr>
            <a:xfrm>
              <a:off x="4556331" y="1763543"/>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1" y="67"/>
                    <a:pt x="1" y="157"/>
                  </a:cubicBezTo>
                  <a:cubicBezTo>
                    <a:pt x="1" y="247"/>
                    <a:pt x="67"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2"/>
            <p:cNvSpPr/>
            <p:nvPr/>
          </p:nvSpPr>
          <p:spPr>
            <a:xfrm>
              <a:off x="4402196" y="1763543"/>
              <a:ext cx="63822" cy="63621"/>
            </a:xfrm>
            <a:custGeom>
              <a:rect b="b" l="l" r="r" t="t"/>
              <a:pathLst>
                <a:path extrusionOk="0" h="317" w="318">
                  <a:moveTo>
                    <a:pt x="158" y="22"/>
                  </a:moveTo>
                  <a:cubicBezTo>
                    <a:pt x="227" y="22"/>
                    <a:pt x="294" y="90"/>
                    <a:pt x="294" y="157"/>
                  </a:cubicBezTo>
                  <a:cubicBezTo>
                    <a:pt x="294" y="226"/>
                    <a:pt x="227" y="293"/>
                    <a:pt x="158" y="293"/>
                  </a:cubicBezTo>
                  <a:cubicBezTo>
                    <a:pt x="91" y="293"/>
                    <a:pt x="23" y="226"/>
                    <a:pt x="23" y="157"/>
                  </a:cubicBezTo>
                  <a:cubicBezTo>
                    <a:pt x="23"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2"/>
            <p:cNvSpPr/>
            <p:nvPr/>
          </p:nvSpPr>
          <p:spPr>
            <a:xfrm>
              <a:off x="4248261" y="1763543"/>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0" y="67"/>
                    <a:pt x="0" y="157"/>
                  </a:cubicBezTo>
                  <a:cubicBezTo>
                    <a:pt x="0" y="247"/>
                    <a:pt x="67" y="316"/>
                    <a:pt x="158" y="316"/>
                  </a:cubicBezTo>
                  <a:cubicBezTo>
                    <a:pt x="248" y="316"/>
                    <a:pt x="316" y="247"/>
                    <a:pt x="316" y="157"/>
                  </a:cubicBezTo>
                  <a:cubicBezTo>
                    <a:pt x="316"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2"/>
            <p:cNvSpPr/>
            <p:nvPr/>
          </p:nvSpPr>
          <p:spPr>
            <a:xfrm>
              <a:off x="5167856" y="1609407"/>
              <a:ext cx="63621" cy="63621"/>
            </a:xfrm>
            <a:custGeom>
              <a:rect b="b" l="l" r="r" t="t"/>
              <a:pathLst>
                <a:path extrusionOk="0" h="317" w="317">
                  <a:moveTo>
                    <a:pt x="159" y="22"/>
                  </a:moveTo>
                  <a:cubicBezTo>
                    <a:pt x="226" y="22"/>
                    <a:pt x="295" y="91"/>
                    <a:pt x="295" y="158"/>
                  </a:cubicBezTo>
                  <a:cubicBezTo>
                    <a:pt x="295" y="226"/>
                    <a:pt x="226" y="293"/>
                    <a:pt x="159" y="293"/>
                  </a:cubicBezTo>
                  <a:cubicBezTo>
                    <a:pt x="91" y="293"/>
                    <a:pt x="24" y="226"/>
                    <a:pt x="24" y="158"/>
                  </a:cubicBezTo>
                  <a:cubicBezTo>
                    <a:pt x="24" y="91"/>
                    <a:pt x="91"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2"/>
            <p:cNvSpPr/>
            <p:nvPr/>
          </p:nvSpPr>
          <p:spPr>
            <a:xfrm>
              <a:off x="5013720" y="1609407"/>
              <a:ext cx="63621" cy="63621"/>
            </a:xfrm>
            <a:custGeom>
              <a:rect b="b" l="l" r="r" t="t"/>
              <a:pathLst>
                <a:path extrusionOk="0" h="317" w="317">
                  <a:moveTo>
                    <a:pt x="160" y="22"/>
                  </a:moveTo>
                  <a:cubicBezTo>
                    <a:pt x="226" y="22"/>
                    <a:pt x="295" y="91"/>
                    <a:pt x="295" y="158"/>
                  </a:cubicBezTo>
                  <a:cubicBezTo>
                    <a:pt x="295" y="226"/>
                    <a:pt x="226" y="293"/>
                    <a:pt x="160" y="293"/>
                  </a:cubicBezTo>
                  <a:cubicBezTo>
                    <a:pt x="91" y="293"/>
                    <a:pt x="46" y="226"/>
                    <a:pt x="46" y="158"/>
                  </a:cubicBezTo>
                  <a:cubicBezTo>
                    <a:pt x="46"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2"/>
            <p:cNvSpPr/>
            <p:nvPr/>
          </p:nvSpPr>
          <p:spPr>
            <a:xfrm>
              <a:off x="4859785" y="1609407"/>
              <a:ext cx="68237" cy="63621"/>
            </a:xfrm>
            <a:custGeom>
              <a:rect b="b" l="l" r="r" t="t"/>
              <a:pathLst>
                <a:path extrusionOk="0" h="317" w="340">
                  <a:moveTo>
                    <a:pt x="181" y="22"/>
                  </a:moveTo>
                  <a:cubicBezTo>
                    <a:pt x="249" y="22"/>
                    <a:pt x="295" y="91"/>
                    <a:pt x="295" y="158"/>
                  </a:cubicBezTo>
                  <a:cubicBezTo>
                    <a:pt x="295" y="226"/>
                    <a:pt x="249" y="293"/>
                    <a:pt x="181" y="293"/>
                  </a:cubicBezTo>
                  <a:cubicBezTo>
                    <a:pt x="90" y="293"/>
                    <a:pt x="45" y="226"/>
                    <a:pt x="45" y="158"/>
                  </a:cubicBezTo>
                  <a:cubicBezTo>
                    <a:pt x="45" y="91"/>
                    <a:pt x="90" y="22"/>
                    <a:pt x="181" y="22"/>
                  </a:cubicBezTo>
                  <a:close/>
                  <a:moveTo>
                    <a:pt x="181" y="1"/>
                  </a:moveTo>
                  <a:cubicBezTo>
                    <a:pt x="90" y="1"/>
                    <a:pt x="0" y="67"/>
                    <a:pt x="0" y="158"/>
                  </a:cubicBezTo>
                  <a:cubicBezTo>
                    <a:pt x="0" y="248"/>
                    <a:pt x="90" y="317"/>
                    <a:pt x="181" y="317"/>
                  </a:cubicBezTo>
                  <a:cubicBezTo>
                    <a:pt x="249" y="317"/>
                    <a:pt x="340" y="248"/>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2"/>
            <p:cNvSpPr/>
            <p:nvPr/>
          </p:nvSpPr>
          <p:spPr>
            <a:xfrm>
              <a:off x="4710467" y="1609407"/>
              <a:ext cx="63621" cy="63621"/>
            </a:xfrm>
            <a:custGeom>
              <a:rect b="b" l="l" r="r" t="t"/>
              <a:pathLst>
                <a:path extrusionOk="0" h="317" w="317">
                  <a:moveTo>
                    <a:pt x="157" y="22"/>
                  </a:moveTo>
                  <a:cubicBezTo>
                    <a:pt x="226" y="22"/>
                    <a:pt x="271" y="91"/>
                    <a:pt x="271" y="158"/>
                  </a:cubicBezTo>
                  <a:cubicBezTo>
                    <a:pt x="271"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2"/>
            <p:cNvSpPr/>
            <p:nvPr/>
          </p:nvSpPr>
          <p:spPr>
            <a:xfrm>
              <a:off x="4556331" y="1609407"/>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1" y="67"/>
                    <a:pt x="1" y="158"/>
                  </a:cubicBezTo>
                  <a:cubicBezTo>
                    <a:pt x="1" y="248"/>
                    <a:pt x="67"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42"/>
            <p:cNvSpPr/>
            <p:nvPr/>
          </p:nvSpPr>
          <p:spPr>
            <a:xfrm>
              <a:off x="4402196" y="1609407"/>
              <a:ext cx="63822" cy="63621"/>
            </a:xfrm>
            <a:custGeom>
              <a:rect b="b" l="l" r="r" t="t"/>
              <a:pathLst>
                <a:path extrusionOk="0" h="317" w="318">
                  <a:moveTo>
                    <a:pt x="158" y="22"/>
                  </a:moveTo>
                  <a:cubicBezTo>
                    <a:pt x="227" y="22"/>
                    <a:pt x="294" y="91"/>
                    <a:pt x="294" y="158"/>
                  </a:cubicBezTo>
                  <a:cubicBezTo>
                    <a:pt x="294" y="226"/>
                    <a:pt x="227" y="293"/>
                    <a:pt x="158" y="293"/>
                  </a:cubicBezTo>
                  <a:cubicBezTo>
                    <a:pt x="91" y="293"/>
                    <a:pt x="23" y="226"/>
                    <a:pt x="23" y="158"/>
                  </a:cubicBezTo>
                  <a:cubicBezTo>
                    <a:pt x="23"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2"/>
            <p:cNvSpPr/>
            <p:nvPr/>
          </p:nvSpPr>
          <p:spPr>
            <a:xfrm>
              <a:off x="4248261" y="1609407"/>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0" y="67"/>
                    <a:pt x="0" y="158"/>
                  </a:cubicBezTo>
                  <a:cubicBezTo>
                    <a:pt x="0" y="248"/>
                    <a:pt x="67" y="317"/>
                    <a:pt x="158" y="317"/>
                  </a:cubicBezTo>
                  <a:cubicBezTo>
                    <a:pt x="248" y="317"/>
                    <a:pt x="316" y="248"/>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2"/>
            <p:cNvSpPr/>
            <p:nvPr/>
          </p:nvSpPr>
          <p:spPr>
            <a:xfrm>
              <a:off x="5167856" y="1455272"/>
              <a:ext cx="63621" cy="63621"/>
            </a:xfrm>
            <a:custGeom>
              <a:rect b="b" l="l" r="r" t="t"/>
              <a:pathLst>
                <a:path extrusionOk="0" h="317" w="317">
                  <a:moveTo>
                    <a:pt x="159" y="46"/>
                  </a:moveTo>
                  <a:cubicBezTo>
                    <a:pt x="226" y="46"/>
                    <a:pt x="295" y="91"/>
                    <a:pt x="295" y="158"/>
                  </a:cubicBezTo>
                  <a:cubicBezTo>
                    <a:pt x="295" y="227"/>
                    <a:pt x="226" y="294"/>
                    <a:pt x="159" y="294"/>
                  </a:cubicBezTo>
                  <a:cubicBezTo>
                    <a:pt x="91" y="294"/>
                    <a:pt x="24" y="227"/>
                    <a:pt x="24" y="158"/>
                  </a:cubicBezTo>
                  <a:cubicBezTo>
                    <a:pt x="24" y="91"/>
                    <a:pt x="91"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2"/>
            <p:cNvSpPr/>
            <p:nvPr/>
          </p:nvSpPr>
          <p:spPr>
            <a:xfrm>
              <a:off x="5013720" y="1455272"/>
              <a:ext cx="63621" cy="63621"/>
            </a:xfrm>
            <a:custGeom>
              <a:rect b="b" l="l" r="r" t="t"/>
              <a:pathLst>
                <a:path extrusionOk="0" h="317" w="317">
                  <a:moveTo>
                    <a:pt x="160" y="46"/>
                  </a:moveTo>
                  <a:cubicBezTo>
                    <a:pt x="226" y="46"/>
                    <a:pt x="295" y="91"/>
                    <a:pt x="295" y="158"/>
                  </a:cubicBezTo>
                  <a:cubicBezTo>
                    <a:pt x="295" y="227"/>
                    <a:pt x="226" y="294"/>
                    <a:pt x="160" y="294"/>
                  </a:cubicBezTo>
                  <a:cubicBezTo>
                    <a:pt x="91" y="294"/>
                    <a:pt x="46" y="227"/>
                    <a:pt x="46" y="158"/>
                  </a:cubicBezTo>
                  <a:cubicBezTo>
                    <a:pt x="46"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2"/>
            <p:cNvSpPr/>
            <p:nvPr/>
          </p:nvSpPr>
          <p:spPr>
            <a:xfrm>
              <a:off x="4859785" y="1455272"/>
              <a:ext cx="68237" cy="63621"/>
            </a:xfrm>
            <a:custGeom>
              <a:rect b="b" l="l" r="r" t="t"/>
              <a:pathLst>
                <a:path extrusionOk="0" h="317" w="340">
                  <a:moveTo>
                    <a:pt x="181" y="46"/>
                  </a:moveTo>
                  <a:cubicBezTo>
                    <a:pt x="249" y="46"/>
                    <a:pt x="295" y="91"/>
                    <a:pt x="295" y="158"/>
                  </a:cubicBezTo>
                  <a:cubicBezTo>
                    <a:pt x="295" y="227"/>
                    <a:pt x="249" y="294"/>
                    <a:pt x="181" y="294"/>
                  </a:cubicBezTo>
                  <a:cubicBezTo>
                    <a:pt x="90" y="294"/>
                    <a:pt x="45" y="227"/>
                    <a:pt x="45" y="158"/>
                  </a:cubicBezTo>
                  <a:cubicBezTo>
                    <a:pt x="45" y="91"/>
                    <a:pt x="90" y="46"/>
                    <a:pt x="181" y="46"/>
                  </a:cubicBezTo>
                  <a:close/>
                  <a:moveTo>
                    <a:pt x="181" y="1"/>
                  </a:moveTo>
                  <a:cubicBezTo>
                    <a:pt x="90" y="1"/>
                    <a:pt x="0" y="68"/>
                    <a:pt x="0" y="158"/>
                  </a:cubicBezTo>
                  <a:cubicBezTo>
                    <a:pt x="0" y="248"/>
                    <a:pt x="90" y="317"/>
                    <a:pt x="181" y="317"/>
                  </a:cubicBezTo>
                  <a:cubicBezTo>
                    <a:pt x="249" y="317"/>
                    <a:pt x="340" y="248"/>
                    <a:pt x="340" y="158"/>
                  </a:cubicBezTo>
                  <a:cubicBezTo>
                    <a:pt x="340" y="68"/>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2"/>
            <p:cNvSpPr/>
            <p:nvPr/>
          </p:nvSpPr>
          <p:spPr>
            <a:xfrm>
              <a:off x="4710467" y="1455272"/>
              <a:ext cx="63621" cy="63621"/>
            </a:xfrm>
            <a:custGeom>
              <a:rect b="b" l="l" r="r" t="t"/>
              <a:pathLst>
                <a:path extrusionOk="0" h="317" w="317">
                  <a:moveTo>
                    <a:pt x="157" y="46"/>
                  </a:moveTo>
                  <a:cubicBezTo>
                    <a:pt x="226" y="46"/>
                    <a:pt x="271" y="91"/>
                    <a:pt x="271" y="158"/>
                  </a:cubicBezTo>
                  <a:cubicBezTo>
                    <a:pt x="271"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2"/>
            <p:cNvSpPr/>
            <p:nvPr/>
          </p:nvSpPr>
          <p:spPr>
            <a:xfrm>
              <a:off x="4556331" y="1455272"/>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1" y="68"/>
                    <a:pt x="1" y="158"/>
                  </a:cubicBezTo>
                  <a:cubicBezTo>
                    <a:pt x="1" y="248"/>
                    <a:pt x="67"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2"/>
            <p:cNvSpPr/>
            <p:nvPr/>
          </p:nvSpPr>
          <p:spPr>
            <a:xfrm>
              <a:off x="4402196" y="1455272"/>
              <a:ext cx="63822" cy="63621"/>
            </a:xfrm>
            <a:custGeom>
              <a:rect b="b" l="l" r="r" t="t"/>
              <a:pathLst>
                <a:path extrusionOk="0" h="317" w="318">
                  <a:moveTo>
                    <a:pt x="158" y="46"/>
                  </a:moveTo>
                  <a:cubicBezTo>
                    <a:pt x="227" y="46"/>
                    <a:pt x="294" y="91"/>
                    <a:pt x="294" y="158"/>
                  </a:cubicBezTo>
                  <a:cubicBezTo>
                    <a:pt x="294" y="227"/>
                    <a:pt x="227" y="294"/>
                    <a:pt x="158" y="294"/>
                  </a:cubicBezTo>
                  <a:cubicBezTo>
                    <a:pt x="91" y="294"/>
                    <a:pt x="23" y="227"/>
                    <a:pt x="23" y="158"/>
                  </a:cubicBezTo>
                  <a:cubicBezTo>
                    <a:pt x="23"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2"/>
            <p:cNvSpPr/>
            <p:nvPr/>
          </p:nvSpPr>
          <p:spPr>
            <a:xfrm>
              <a:off x="4248261" y="1455272"/>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0" y="68"/>
                    <a:pt x="0" y="158"/>
                  </a:cubicBezTo>
                  <a:cubicBezTo>
                    <a:pt x="0" y="248"/>
                    <a:pt x="67" y="317"/>
                    <a:pt x="158" y="317"/>
                  </a:cubicBezTo>
                  <a:cubicBezTo>
                    <a:pt x="248" y="317"/>
                    <a:pt x="316" y="248"/>
                    <a:pt x="316" y="158"/>
                  </a:cubicBezTo>
                  <a:cubicBezTo>
                    <a:pt x="316"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2"/>
            <p:cNvSpPr/>
            <p:nvPr/>
          </p:nvSpPr>
          <p:spPr>
            <a:xfrm>
              <a:off x="4180024" y="657902"/>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1"/>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0" name="Google Shape;3730;p42"/>
            <p:cNvGrpSpPr/>
            <p:nvPr/>
          </p:nvGrpSpPr>
          <p:grpSpPr>
            <a:xfrm>
              <a:off x="4067028" y="540092"/>
              <a:ext cx="1413913" cy="1762515"/>
              <a:chOff x="4640100" y="1954800"/>
              <a:chExt cx="1521154" cy="1896197"/>
            </a:xfrm>
          </p:grpSpPr>
          <p:sp>
            <p:nvSpPr>
              <p:cNvPr id="3731" name="Google Shape;3731;p42"/>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2"/>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3" name="Google Shape;3733;p42"/>
            <p:cNvSpPr/>
            <p:nvPr/>
          </p:nvSpPr>
          <p:spPr>
            <a:xfrm>
              <a:off x="4062215" y="540092"/>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2"/>
            <p:cNvSpPr/>
            <p:nvPr/>
          </p:nvSpPr>
          <p:spPr>
            <a:xfrm>
              <a:off x="7593658" y="1917477"/>
              <a:ext cx="63621" cy="63621"/>
            </a:xfrm>
            <a:custGeom>
              <a:rect b="b" l="l" r="r" t="t"/>
              <a:pathLst>
                <a:path extrusionOk="0" h="317" w="317">
                  <a:moveTo>
                    <a:pt x="159" y="22"/>
                  </a:moveTo>
                  <a:cubicBezTo>
                    <a:pt x="226" y="22"/>
                    <a:pt x="295" y="67"/>
                    <a:pt x="295" y="158"/>
                  </a:cubicBezTo>
                  <a:cubicBezTo>
                    <a:pt x="295" y="226"/>
                    <a:pt x="226" y="271"/>
                    <a:pt x="159" y="271"/>
                  </a:cubicBezTo>
                  <a:cubicBezTo>
                    <a:pt x="91" y="271"/>
                    <a:pt x="24" y="226"/>
                    <a:pt x="24" y="158"/>
                  </a:cubicBezTo>
                  <a:cubicBezTo>
                    <a:pt x="24" y="67"/>
                    <a:pt x="91" y="22"/>
                    <a:pt x="159" y="22"/>
                  </a:cubicBezTo>
                  <a:close/>
                  <a:moveTo>
                    <a:pt x="159" y="1"/>
                  </a:moveTo>
                  <a:cubicBezTo>
                    <a:pt x="69" y="1"/>
                    <a:pt x="0" y="67"/>
                    <a:pt x="0" y="158"/>
                  </a:cubicBezTo>
                  <a:cubicBezTo>
                    <a:pt x="0" y="226"/>
                    <a:pt x="69" y="317"/>
                    <a:pt x="159" y="317"/>
                  </a:cubicBezTo>
                  <a:cubicBezTo>
                    <a:pt x="249" y="317"/>
                    <a:pt x="316" y="226"/>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2"/>
            <p:cNvSpPr/>
            <p:nvPr/>
          </p:nvSpPr>
          <p:spPr>
            <a:xfrm>
              <a:off x="7439523" y="1917477"/>
              <a:ext cx="63621" cy="63621"/>
            </a:xfrm>
            <a:custGeom>
              <a:rect b="b" l="l" r="r" t="t"/>
              <a:pathLst>
                <a:path extrusionOk="0" h="317" w="317">
                  <a:moveTo>
                    <a:pt x="160" y="22"/>
                  </a:moveTo>
                  <a:cubicBezTo>
                    <a:pt x="226" y="22"/>
                    <a:pt x="295" y="67"/>
                    <a:pt x="295" y="158"/>
                  </a:cubicBezTo>
                  <a:cubicBezTo>
                    <a:pt x="295" y="226"/>
                    <a:pt x="226" y="271"/>
                    <a:pt x="160" y="271"/>
                  </a:cubicBezTo>
                  <a:cubicBezTo>
                    <a:pt x="91" y="271"/>
                    <a:pt x="46" y="226"/>
                    <a:pt x="46" y="158"/>
                  </a:cubicBezTo>
                  <a:cubicBezTo>
                    <a:pt x="46" y="67"/>
                    <a:pt x="91" y="22"/>
                    <a:pt x="160" y="22"/>
                  </a:cubicBezTo>
                  <a:close/>
                  <a:moveTo>
                    <a:pt x="160" y="1"/>
                  </a:moveTo>
                  <a:cubicBezTo>
                    <a:pt x="69" y="1"/>
                    <a:pt x="1" y="67"/>
                    <a:pt x="1" y="158"/>
                  </a:cubicBezTo>
                  <a:cubicBezTo>
                    <a:pt x="1" y="226"/>
                    <a:pt x="69" y="317"/>
                    <a:pt x="160" y="317"/>
                  </a:cubicBezTo>
                  <a:cubicBezTo>
                    <a:pt x="250" y="317"/>
                    <a:pt x="317" y="226"/>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2"/>
            <p:cNvSpPr/>
            <p:nvPr/>
          </p:nvSpPr>
          <p:spPr>
            <a:xfrm>
              <a:off x="7285588" y="1917477"/>
              <a:ext cx="68237" cy="63621"/>
            </a:xfrm>
            <a:custGeom>
              <a:rect b="b" l="l" r="r" t="t"/>
              <a:pathLst>
                <a:path extrusionOk="0" h="317" w="340">
                  <a:moveTo>
                    <a:pt x="181" y="22"/>
                  </a:moveTo>
                  <a:cubicBezTo>
                    <a:pt x="249" y="22"/>
                    <a:pt x="295" y="67"/>
                    <a:pt x="295" y="158"/>
                  </a:cubicBezTo>
                  <a:cubicBezTo>
                    <a:pt x="295" y="226"/>
                    <a:pt x="249" y="271"/>
                    <a:pt x="181" y="271"/>
                  </a:cubicBezTo>
                  <a:cubicBezTo>
                    <a:pt x="90" y="271"/>
                    <a:pt x="45" y="226"/>
                    <a:pt x="45" y="158"/>
                  </a:cubicBezTo>
                  <a:cubicBezTo>
                    <a:pt x="45" y="67"/>
                    <a:pt x="90" y="22"/>
                    <a:pt x="181" y="22"/>
                  </a:cubicBezTo>
                  <a:close/>
                  <a:moveTo>
                    <a:pt x="181" y="1"/>
                  </a:moveTo>
                  <a:cubicBezTo>
                    <a:pt x="90" y="1"/>
                    <a:pt x="0" y="67"/>
                    <a:pt x="0" y="158"/>
                  </a:cubicBezTo>
                  <a:cubicBezTo>
                    <a:pt x="0" y="226"/>
                    <a:pt x="90" y="317"/>
                    <a:pt x="181" y="317"/>
                  </a:cubicBezTo>
                  <a:cubicBezTo>
                    <a:pt x="249" y="317"/>
                    <a:pt x="340" y="226"/>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2"/>
            <p:cNvSpPr/>
            <p:nvPr/>
          </p:nvSpPr>
          <p:spPr>
            <a:xfrm>
              <a:off x="7136269" y="1917477"/>
              <a:ext cx="63621" cy="63621"/>
            </a:xfrm>
            <a:custGeom>
              <a:rect b="b" l="l" r="r" t="t"/>
              <a:pathLst>
                <a:path extrusionOk="0" h="317" w="317">
                  <a:moveTo>
                    <a:pt x="157" y="22"/>
                  </a:moveTo>
                  <a:cubicBezTo>
                    <a:pt x="226" y="22"/>
                    <a:pt x="271" y="67"/>
                    <a:pt x="271" y="158"/>
                  </a:cubicBezTo>
                  <a:cubicBezTo>
                    <a:pt x="271" y="226"/>
                    <a:pt x="226" y="271"/>
                    <a:pt x="157" y="271"/>
                  </a:cubicBezTo>
                  <a:cubicBezTo>
                    <a:pt x="90" y="271"/>
                    <a:pt x="22" y="226"/>
                    <a:pt x="22" y="158"/>
                  </a:cubicBezTo>
                  <a:cubicBezTo>
                    <a:pt x="22" y="67"/>
                    <a:pt x="90" y="22"/>
                    <a:pt x="157" y="22"/>
                  </a:cubicBezTo>
                  <a:close/>
                  <a:moveTo>
                    <a:pt x="157" y="1"/>
                  </a:moveTo>
                  <a:cubicBezTo>
                    <a:pt x="67" y="1"/>
                    <a:pt x="0" y="67"/>
                    <a:pt x="0" y="158"/>
                  </a:cubicBezTo>
                  <a:cubicBezTo>
                    <a:pt x="0" y="226"/>
                    <a:pt x="67" y="317"/>
                    <a:pt x="157" y="317"/>
                  </a:cubicBezTo>
                  <a:cubicBezTo>
                    <a:pt x="247" y="317"/>
                    <a:pt x="316" y="226"/>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2"/>
            <p:cNvSpPr/>
            <p:nvPr/>
          </p:nvSpPr>
          <p:spPr>
            <a:xfrm>
              <a:off x="6982134" y="1917477"/>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1" y="67"/>
                    <a:pt x="1" y="158"/>
                  </a:cubicBezTo>
                  <a:cubicBezTo>
                    <a:pt x="1" y="226"/>
                    <a:pt x="67"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2"/>
            <p:cNvSpPr/>
            <p:nvPr/>
          </p:nvSpPr>
          <p:spPr>
            <a:xfrm>
              <a:off x="6827998" y="1917477"/>
              <a:ext cx="63822" cy="63621"/>
            </a:xfrm>
            <a:custGeom>
              <a:rect b="b" l="l" r="r" t="t"/>
              <a:pathLst>
                <a:path extrusionOk="0" h="317" w="318">
                  <a:moveTo>
                    <a:pt x="158" y="22"/>
                  </a:moveTo>
                  <a:cubicBezTo>
                    <a:pt x="227" y="22"/>
                    <a:pt x="294" y="67"/>
                    <a:pt x="294" y="158"/>
                  </a:cubicBezTo>
                  <a:cubicBezTo>
                    <a:pt x="294" y="226"/>
                    <a:pt x="227" y="271"/>
                    <a:pt x="158" y="271"/>
                  </a:cubicBezTo>
                  <a:cubicBezTo>
                    <a:pt x="91" y="271"/>
                    <a:pt x="23" y="226"/>
                    <a:pt x="23" y="158"/>
                  </a:cubicBezTo>
                  <a:cubicBezTo>
                    <a:pt x="23"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42"/>
            <p:cNvSpPr/>
            <p:nvPr/>
          </p:nvSpPr>
          <p:spPr>
            <a:xfrm>
              <a:off x="6674064" y="1917477"/>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0" y="67"/>
                    <a:pt x="0" y="158"/>
                  </a:cubicBezTo>
                  <a:cubicBezTo>
                    <a:pt x="0" y="226"/>
                    <a:pt x="67" y="317"/>
                    <a:pt x="158" y="317"/>
                  </a:cubicBezTo>
                  <a:cubicBezTo>
                    <a:pt x="248" y="317"/>
                    <a:pt x="316" y="226"/>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2"/>
            <p:cNvSpPr/>
            <p:nvPr/>
          </p:nvSpPr>
          <p:spPr>
            <a:xfrm>
              <a:off x="6519928" y="1917477"/>
              <a:ext cx="63621" cy="63621"/>
            </a:xfrm>
            <a:custGeom>
              <a:rect b="b" l="l" r="r" t="t"/>
              <a:pathLst>
                <a:path extrusionOk="0" h="317" w="317">
                  <a:moveTo>
                    <a:pt x="158" y="22"/>
                  </a:moveTo>
                  <a:cubicBezTo>
                    <a:pt x="227" y="22"/>
                    <a:pt x="293" y="67"/>
                    <a:pt x="293" y="158"/>
                  </a:cubicBezTo>
                  <a:cubicBezTo>
                    <a:pt x="293" y="226"/>
                    <a:pt x="227" y="271"/>
                    <a:pt x="158" y="271"/>
                  </a:cubicBezTo>
                  <a:cubicBezTo>
                    <a:pt x="91" y="271"/>
                    <a:pt x="46" y="226"/>
                    <a:pt x="46" y="158"/>
                  </a:cubicBezTo>
                  <a:cubicBezTo>
                    <a:pt x="46"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2"/>
            <p:cNvSpPr/>
            <p:nvPr/>
          </p:nvSpPr>
          <p:spPr>
            <a:xfrm>
              <a:off x="7593658" y="1763543"/>
              <a:ext cx="63621" cy="63621"/>
            </a:xfrm>
            <a:custGeom>
              <a:rect b="b" l="l" r="r" t="t"/>
              <a:pathLst>
                <a:path extrusionOk="0" h="317" w="317">
                  <a:moveTo>
                    <a:pt x="159" y="22"/>
                  </a:moveTo>
                  <a:cubicBezTo>
                    <a:pt x="226" y="22"/>
                    <a:pt x="295" y="90"/>
                    <a:pt x="295" y="157"/>
                  </a:cubicBezTo>
                  <a:cubicBezTo>
                    <a:pt x="295" y="226"/>
                    <a:pt x="226" y="293"/>
                    <a:pt x="159" y="293"/>
                  </a:cubicBezTo>
                  <a:cubicBezTo>
                    <a:pt x="91" y="293"/>
                    <a:pt x="24" y="226"/>
                    <a:pt x="24" y="157"/>
                  </a:cubicBezTo>
                  <a:cubicBezTo>
                    <a:pt x="24" y="90"/>
                    <a:pt x="91"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2"/>
            <p:cNvSpPr/>
            <p:nvPr/>
          </p:nvSpPr>
          <p:spPr>
            <a:xfrm>
              <a:off x="7439523" y="1763543"/>
              <a:ext cx="63621" cy="63621"/>
            </a:xfrm>
            <a:custGeom>
              <a:rect b="b" l="l" r="r" t="t"/>
              <a:pathLst>
                <a:path extrusionOk="0" h="317" w="317">
                  <a:moveTo>
                    <a:pt x="160" y="22"/>
                  </a:moveTo>
                  <a:cubicBezTo>
                    <a:pt x="226" y="22"/>
                    <a:pt x="295" y="90"/>
                    <a:pt x="295" y="157"/>
                  </a:cubicBezTo>
                  <a:cubicBezTo>
                    <a:pt x="295" y="226"/>
                    <a:pt x="226" y="293"/>
                    <a:pt x="160" y="293"/>
                  </a:cubicBezTo>
                  <a:cubicBezTo>
                    <a:pt x="91" y="293"/>
                    <a:pt x="46" y="226"/>
                    <a:pt x="46" y="157"/>
                  </a:cubicBezTo>
                  <a:cubicBezTo>
                    <a:pt x="46"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2"/>
            <p:cNvSpPr/>
            <p:nvPr/>
          </p:nvSpPr>
          <p:spPr>
            <a:xfrm>
              <a:off x="7285588" y="1763543"/>
              <a:ext cx="68237" cy="63621"/>
            </a:xfrm>
            <a:custGeom>
              <a:rect b="b" l="l" r="r" t="t"/>
              <a:pathLst>
                <a:path extrusionOk="0" h="317" w="340">
                  <a:moveTo>
                    <a:pt x="181" y="22"/>
                  </a:moveTo>
                  <a:cubicBezTo>
                    <a:pt x="249" y="22"/>
                    <a:pt x="295" y="90"/>
                    <a:pt x="295" y="157"/>
                  </a:cubicBezTo>
                  <a:cubicBezTo>
                    <a:pt x="295" y="226"/>
                    <a:pt x="249" y="293"/>
                    <a:pt x="181" y="293"/>
                  </a:cubicBezTo>
                  <a:cubicBezTo>
                    <a:pt x="90" y="293"/>
                    <a:pt x="45" y="226"/>
                    <a:pt x="45" y="157"/>
                  </a:cubicBezTo>
                  <a:cubicBezTo>
                    <a:pt x="45" y="90"/>
                    <a:pt x="90" y="22"/>
                    <a:pt x="181" y="22"/>
                  </a:cubicBezTo>
                  <a:close/>
                  <a:moveTo>
                    <a:pt x="181" y="0"/>
                  </a:moveTo>
                  <a:cubicBezTo>
                    <a:pt x="90" y="0"/>
                    <a:pt x="0" y="67"/>
                    <a:pt x="0" y="157"/>
                  </a:cubicBezTo>
                  <a:cubicBezTo>
                    <a:pt x="0" y="247"/>
                    <a:pt x="90" y="316"/>
                    <a:pt x="181" y="316"/>
                  </a:cubicBezTo>
                  <a:cubicBezTo>
                    <a:pt x="249" y="316"/>
                    <a:pt x="340" y="247"/>
                    <a:pt x="340" y="157"/>
                  </a:cubicBezTo>
                  <a:cubicBezTo>
                    <a:pt x="340" y="67"/>
                    <a:pt x="249" y="0"/>
                    <a:pt x="181"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2"/>
            <p:cNvSpPr/>
            <p:nvPr/>
          </p:nvSpPr>
          <p:spPr>
            <a:xfrm>
              <a:off x="7136269" y="1763543"/>
              <a:ext cx="63621" cy="63621"/>
            </a:xfrm>
            <a:custGeom>
              <a:rect b="b" l="l" r="r" t="t"/>
              <a:pathLst>
                <a:path extrusionOk="0" h="317" w="317">
                  <a:moveTo>
                    <a:pt x="157" y="22"/>
                  </a:moveTo>
                  <a:cubicBezTo>
                    <a:pt x="226" y="22"/>
                    <a:pt x="271" y="90"/>
                    <a:pt x="271" y="157"/>
                  </a:cubicBezTo>
                  <a:cubicBezTo>
                    <a:pt x="271"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2"/>
            <p:cNvSpPr/>
            <p:nvPr/>
          </p:nvSpPr>
          <p:spPr>
            <a:xfrm>
              <a:off x="6982134" y="1763543"/>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1" y="67"/>
                    <a:pt x="1" y="157"/>
                  </a:cubicBezTo>
                  <a:cubicBezTo>
                    <a:pt x="1" y="247"/>
                    <a:pt x="67"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2"/>
            <p:cNvSpPr/>
            <p:nvPr/>
          </p:nvSpPr>
          <p:spPr>
            <a:xfrm>
              <a:off x="6827998" y="1763543"/>
              <a:ext cx="63822" cy="63621"/>
            </a:xfrm>
            <a:custGeom>
              <a:rect b="b" l="l" r="r" t="t"/>
              <a:pathLst>
                <a:path extrusionOk="0" h="317" w="318">
                  <a:moveTo>
                    <a:pt x="158" y="22"/>
                  </a:moveTo>
                  <a:cubicBezTo>
                    <a:pt x="227" y="22"/>
                    <a:pt x="294" y="90"/>
                    <a:pt x="294" y="157"/>
                  </a:cubicBezTo>
                  <a:cubicBezTo>
                    <a:pt x="294" y="226"/>
                    <a:pt x="227" y="293"/>
                    <a:pt x="158" y="293"/>
                  </a:cubicBezTo>
                  <a:cubicBezTo>
                    <a:pt x="91" y="293"/>
                    <a:pt x="23" y="226"/>
                    <a:pt x="23" y="157"/>
                  </a:cubicBezTo>
                  <a:cubicBezTo>
                    <a:pt x="23"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2"/>
            <p:cNvSpPr/>
            <p:nvPr/>
          </p:nvSpPr>
          <p:spPr>
            <a:xfrm>
              <a:off x="6674064" y="1763543"/>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0" y="67"/>
                    <a:pt x="0" y="157"/>
                  </a:cubicBezTo>
                  <a:cubicBezTo>
                    <a:pt x="0" y="247"/>
                    <a:pt x="67" y="316"/>
                    <a:pt x="158" y="316"/>
                  </a:cubicBezTo>
                  <a:cubicBezTo>
                    <a:pt x="248" y="316"/>
                    <a:pt x="316" y="247"/>
                    <a:pt x="316" y="157"/>
                  </a:cubicBezTo>
                  <a:cubicBezTo>
                    <a:pt x="316"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2"/>
            <p:cNvSpPr/>
            <p:nvPr/>
          </p:nvSpPr>
          <p:spPr>
            <a:xfrm>
              <a:off x="6519928" y="1763543"/>
              <a:ext cx="63621" cy="63621"/>
            </a:xfrm>
            <a:custGeom>
              <a:rect b="b" l="l" r="r" t="t"/>
              <a:pathLst>
                <a:path extrusionOk="0" h="317" w="317">
                  <a:moveTo>
                    <a:pt x="158" y="22"/>
                  </a:moveTo>
                  <a:cubicBezTo>
                    <a:pt x="227" y="22"/>
                    <a:pt x="293" y="90"/>
                    <a:pt x="293" y="157"/>
                  </a:cubicBezTo>
                  <a:cubicBezTo>
                    <a:pt x="293" y="226"/>
                    <a:pt x="227" y="293"/>
                    <a:pt x="158" y="293"/>
                  </a:cubicBezTo>
                  <a:cubicBezTo>
                    <a:pt x="91" y="293"/>
                    <a:pt x="46" y="226"/>
                    <a:pt x="46" y="157"/>
                  </a:cubicBezTo>
                  <a:cubicBezTo>
                    <a:pt x="46"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2"/>
            <p:cNvSpPr/>
            <p:nvPr/>
          </p:nvSpPr>
          <p:spPr>
            <a:xfrm>
              <a:off x="7593658" y="1609407"/>
              <a:ext cx="63621" cy="63621"/>
            </a:xfrm>
            <a:custGeom>
              <a:rect b="b" l="l" r="r" t="t"/>
              <a:pathLst>
                <a:path extrusionOk="0" h="317" w="317">
                  <a:moveTo>
                    <a:pt x="159" y="22"/>
                  </a:moveTo>
                  <a:cubicBezTo>
                    <a:pt x="226" y="22"/>
                    <a:pt x="295" y="91"/>
                    <a:pt x="295" y="158"/>
                  </a:cubicBezTo>
                  <a:cubicBezTo>
                    <a:pt x="295" y="226"/>
                    <a:pt x="226" y="293"/>
                    <a:pt x="159" y="293"/>
                  </a:cubicBezTo>
                  <a:cubicBezTo>
                    <a:pt x="91" y="293"/>
                    <a:pt x="24" y="226"/>
                    <a:pt x="24" y="158"/>
                  </a:cubicBezTo>
                  <a:cubicBezTo>
                    <a:pt x="24" y="91"/>
                    <a:pt x="91"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2"/>
            <p:cNvSpPr/>
            <p:nvPr/>
          </p:nvSpPr>
          <p:spPr>
            <a:xfrm>
              <a:off x="7439523" y="1609407"/>
              <a:ext cx="63621" cy="63621"/>
            </a:xfrm>
            <a:custGeom>
              <a:rect b="b" l="l" r="r" t="t"/>
              <a:pathLst>
                <a:path extrusionOk="0" h="317" w="317">
                  <a:moveTo>
                    <a:pt x="160" y="22"/>
                  </a:moveTo>
                  <a:cubicBezTo>
                    <a:pt x="226" y="22"/>
                    <a:pt x="295" y="91"/>
                    <a:pt x="295" y="158"/>
                  </a:cubicBezTo>
                  <a:cubicBezTo>
                    <a:pt x="295" y="226"/>
                    <a:pt x="226" y="293"/>
                    <a:pt x="160" y="293"/>
                  </a:cubicBezTo>
                  <a:cubicBezTo>
                    <a:pt x="91" y="293"/>
                    <a:pt x="46" y="226"/>
                    <a:pt x="46" y="158"/>
                  </a:cubicBezTo>
                  <a:cubicBezTo>
                    <a:pt x="46"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2"/>
            <p:cNvSpPr/>
            <p:nvPr/>
          </p:nvSpPr>
          <p:spPr>
            <a:xfrm>
              <a:off x="7285588" y="1609407"/>
              <a:ext cx="68237" cy="63621"/>
            </a:xfrm>
            <a:custGeom>
              <a:rect b="b" l="l" r="r" t="t"/>
              <a:pathLst>
                <a:path extrusionOk="0" h="317" w="340">
                  <a:moveTo>
                    <a:pt x="181" y="22"/>
                  </a:moveTo>
                  <a:cubicBezTo>
                    <a:pt x="249" y="22"/>
                    <a:pt x="295" y="91"/>
                    <a:pt x="295" y="158"/>
                  </a:cubicBezTo>
                  <a:cubicBezTo>
                    <a:pt x="295" y="226"/>
                    <a:pt x="249" y="293"/>
                    <a:pt x="181" y="293"/>
                  </a:cubicBezTo>
                  <a:cubicBezTo>
                    <a:pt x="90" y="293"/>
                    <a:pt x="45" y="226"/>
                    <a:pt x="45" y="158"/>
                  </a:cubicBezTo>
                  <a:cubicBezTo>
                    <a:pt x="45" y="91"/>
                    <a:pt x="90" y="22"/>
                    <a:pt x="181" y="22"/>
                  </a:cubicBezTo>
                  <a:close/>
                  <a:moveTo>
                    <a:pt x="181" y="1"/>
                  </a:moveTo>
                  <a:cubicBezTo>
                    <a:pt x="90" y="1"/>
                    <a:pt x="0" y="67"/>
                    <a:pt x="0" y="158"/>
                  </a:cubicBezTo>
                  <a:cubicBezTo>
                    <a:pt x="0" y="248"/>
                    <a:pt x="90" y="317"/>
                    <a:pt x="181" y="317"/>
                  </a:cubicBezTo>
                  <a:cubicBezTo>
                    <a:pt x="249" y="317"/>
                    <a:pt x="340" y="248"/>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2"/>
            <p:cNvSpPr/>
            <p:nvPr/>
          </p:nvSpPr>
          <p:spPr>
            <a:xfrm>
              <a:off x="7136269" y="1609407"/>
              <a:ext cx="63621" cy="63621"/>
            </a:xfrm>
            <a:custGeom>
              <a:rect b="b" l="l" r="r" t="t"/>
              <a:pathLst>
                <a:path extrusionOk="0" h="317" w="317">
                  <a:moveTo>
                    <a:pt x="157" y="22"/>
                  </a:moveTo>
                  <a:cubicBezTo>
                    <a:pt x="226" y="22"/>
                    <a:pt x="271" y="91"/>
                    <a:pt x="271" y="158"/>
                  </a:cubicBezTo>
                  <a:cubicBezTo>
                    <a:pt x="271"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2"/>
            <p:cNvSpPr/>
            <p:nvPr/>
          </p:nvSpPr>
          <p:spPr>
            <a:xfrm>
              <a:off x="6982134" y="1609407"/>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1" y="67"/>
                    <a:pt x="1" y="158"/>
                  </a:cubicBezTo>
                  <a:cubicBezTo>
                    <a:pt x="1" y="248"/>
                    <a:pt x="67"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2"/>
            <p:cNvSpPr/>
            <p:nvPr/>
          </p:nvSpPr>
          <p:spPr>
            <a:xfrm>
              <a:off x="6827998" y="1609407"/>
              <a:ext cx="63822" cy="63621"/>
            </a:xfrm>
            <a:custGeom>
              <a:rect b="b" l="l" r="r" t="t"/>
              <a:pathLst>
                <a:path extrusionOk="0" h="317" w="318">
                  <a:moveTo>
                    <a:pt x="158" y="22"/>
                  </a:moveTo>
                  <a:cubicBezTo>
                    <a:pt x="227" y="22"/>
                    <a:pt x="294" y="91"/>
                    <a:pt x="294" y="158"/>
                  </a:cubicBezTo>
                  <a:cubicBezTo>
                    <a:pt x="294" y="226"/>
                    <a:pt x="227" y="293"/>
                    <a:pt x="158" y="293"/>
                  </a:cubicBezTo>
                  <a:cubicBezTo>
                    <a:pt x="91" y="293"/>
                    <a:pt x="23" y="226"/>
                    <a:pt x="23" y="158"/>
                  </a:cubicBezTo>
                  <a:cubicBezTo>
                    <a:pt x="23"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42"/>
            <p:cNvSpPr/>
            <p:nvPr/>
          </p:nvSpPr>
          <p:spPr>
            <a:xfrm>
              <a:off x="6674064" y="1609407"/>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0" y="67"/>
                    <a:pt x="0" y="158"/>
                  </a:cubicBezTo>
                  <a:cubicBezTo>
                    <a:pt x="0" y="248"/>
                    <a:pt x="67" y="317"/>
                    <a:pt x="158" y="317"/>
                  </a:cubicBezTo>
                  <a:cubicBezTo>
                    <a:pt x="248" y="317"/>
                    <a:pt x="316" y="248"/>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42"/>
            <p:cNvSpPr/>
            <p:nvPr/>
          </p:nvSpPr>
          <p:spPr>
            <a:xfrm>
              <a:off x="6519928" y="1609407"/>
              <a:ext cx="63621" cy="63621"/>
            </a:xfrm>
            <a:custGeom>
              <a:rect b="b" l="l" r="r" t="t"/>
              <a:pathLst>
                <a:path extrusionOk="0" h="317" w="317">
                  <a:moveTo>
                    <a:pt x="158" y="22"/>
                  </a:moveTo>
                  <a:cubicBezTo>
                    <a:pt x="227" y="22"/>
                    <a:pt x="293" y="91"/>
                    <a:pt x="293" y="158"/>
                  </a:cubicBezTo>
                  <a:cubicBezTo>
                    <a:pt x="293" y="226"/>
                    <a:pt x="227" y="293"/>
                    <a:pt x="158" y="293"/>
                  </a:cubicBezTo>
                  <a:cubicBezTo>
                    <a:pt x="91" y="293"/>
                    <a:pt x="46" y="226"/>
                    <a:pt x="46" y="158"/>
                  </a:cubicBezTo>
                  <a:cubicBezTo>
                    <a:pt x="46"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2"/>
            <p:cNvSpPr/>
            <p:nvPr/>
          </p:nvSpPr>
          <p:spPr>
            <a:xfrm>
              <a:off x="7593658" y="1455272"/>
              <a:ext cx="63621" cy="63621"/>
            </a:xfrm>
            <a:custGeom>
              <a:rect b="b" l="l" r="r" t="t"/>
              <a:pathLst>
                <a:path extrusionOk="0" h="317" w="317">
                  <a:moveTo>
                    <a:pt x="159" y="46"/>
                  </a:moveTo>
                  <a:cubicBezTo>
                    <a:pt x="226" y="46"/>
                    <a:pt x="295" y="91"/>
                    <a:pt x="295" y="158"/>
                  </a:cubicBezTo>
                  <a:cubicBezTo>
                    <a:pt x="295" y="227"/>
                    <a:pt x="226" y="294"/>
                    <a:pt x="159" y="294"/>
                  </a:cubicBezTo>
                  <a:cubicBezTo>
                    <a:pt x="91" y="294"/>
                    <a:pt x="24" y="227"/>
                    <a:pt x="24" y="158"/>
                  </a:cubicBezTo>
                  <a:cubicBezTo>
                    <a:pt x="24" y="91"/>
                    <a:pt x="91"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2"/>
            <p:cNvSpPr/>
            <p:nvPr/>
          </p:nvSpPr>
          <p:spPr>
            <a:xfrm>
              <a:off x="7439523" y="1455272"/>
              <a:ext cx="63621" cy="63621"/>
            </a:xfrm>
            <a:custGeom>
              <a:rect b="b" l="l" r="r" t="t"/>
              <a:pathLst>
                <a:path extrusionOk="0" h="317" w="317">
                  <a:moveTo>
                    <a:pt x="160" y="46"/>
                  </a:moveTo>
                  <a:cubicBezTo>
                    <a:pt x="226" y="46"/>
                    <a:pt x="295" y="91"/>
                    <a:pt x="295" y="158"/>
                  </a:cubicBezTo>
                  <a:cubicBezTo>
                    <a:pt x="295" y="227"/>
                    <a:pt x="226" y="294"/>
                    <a:pt x="160" y="294"/>
                  </a:cubicBezTo>
                  <a:cubicBezTo>
                    <a:pt x="91" y="294"/>
                    <a:pt x="46" y="227"/>
                    <a:pt x="46" y="158"/>
                  </a:cubicBezTo>
                  <a:cubicBezTo>
                    <a:pt x="46"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2"/>
            <p:cNvSpPr/>
            <p:nvPr/>
          </p:nvSpPr>
          <p:spPr>
            <a:xfrm>
              <a:off x="7285588" y="1455272"/>
              <a:ext cx="68237" cy="63621"/>
            </a:xfrm>
            <a:custGeom>
              <a:rect b="b" l="l" r="r" t="t"/>
              <a:pathLst>
                <a:path extrusionOk="0" h="317" w="340">
                  <a:moveTo>
                    <a:pt x="181" y="46"/>
                  </a:moveTo>
                  <a:cubicBezTo>
                    <a:pt x="249" y="46"/>
                    <a:pt x="295" y="91"/>
                    <a:pt x="295" y="158"/>
                  </a:cubicBezTo>
                  <a:cubicBezTo>
                    <a:pt x="295" y="227"/>
                    <a:pt x="249" y="294"/>
                    <a:pt x="181" y="294"/>
                  </a:cubicBezTo>
                  <a:cubicBezTo>
                    <a:pt x="90" y="294"/>
                    <a:pt x="45" y="227"/>
                    <a:pt x="45" y="158"/>
                  </a:cubicBezTo>
                  <a:cubicBezTo>
                    <a:pt x="45" y="91"/>
                    <a:pt x="90" y="46"/>
                    <a:pt x="181" y="46"/>
                  </a:cubicBezTo>
                  <a:close/>
                  <a:moveTo>
                    <a:pt x="181" y="1"/>
                  </a:moveTo>
                  <a:cubicBezTo>
                    <a:pt x="90" y="1"/>
                    <a:pt x="0" y="68"/>
                    <a:pt x="0" y="158"/>
                  </a:cubicBezTo>
                  <a:cubicBezTo>
                    <a:pt x="0" y="248"/>
                    <a:pt x="90" y="317"/>
                    <a:pt x="181" y="317"/>
                  </a:cubicBezTo>
                  <a:cubicBezTo>
                    <a:pt x="249" y="317"/>
                    <a:pt x="340" y="248"/>
                    <a:pt x="340" y="158"/>
                  </a:cubicBezTo>
                  <a:cubicBezTo>
                    <a:pt x="340" y="68"/>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2"/>
            <p:cNvSpPr/>
            <p:nvPr/>
          </p:nvSpPr>
          <p:spPr>
            <a:xfrm>
              <a:off x="7136269" y="1455272"/>
              <a:ext cx="63621" cy="63621"/>
            </a:xfrm>
            <a:custGeom>
              <a:rect b="b" l="l" r="r" t="t"/>
              <a:pathLst>
                <a:path extrusionOk="0" h="317" w="317">
                  <a:moveTo>
                    <a:pt x="157" y="46"/>
                  </a:moveTo>
                  <a:cubicBezTo>
                    <a:pt x="226" y="46"/>
                    <a:pt x="271" y="91"/>
                    <a:pt x="271" y="158"/>
                  </a:cubicBezTo>
                  <a:cubicBezTo>
                    <a:pt x="271"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2"/>
            <p:cNvSpPr/>
            <p:nvPr/>
          </p:nvSpPr>
          <p:spPr>
            <a:xfrm>
              <a:off x="6982134" y="1455272"/>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1" y="68"/>
                    <a:pt x="1" y="158"/>
                  </a:cubicBezTo>
                  <a:cubicBezTo>
                    <a:pt x="1" y="248"/>
                    <a:pt x="67"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2"/>
            <p:cNvSpPr/>
            <p:nvPr/>
          </p:nvSpPr>
          <p:spPr>
            <a:xfrm>
              <a:off x="6827998" y="1455272"/>
              <a:ext cx="63822" cy="63621"/>
            </a:xfrm>
            <a:custGeom>
              <a:rect b="b" l="l" r="r" t="t"/>
              <a:pathLst>
                <a:path extrusionOk="0" h="317" w="318">
                  <a:moveTo>
                    <a:pt x="158" y="46"/>
                  </a:moveTo>
                  <a:cubicBezTo>
                    <a:pt x="227" y="46"/>
                    <a:pt x="294" y="91"/>
                    <a:pt x="294" y="158"/>
                  </a:cubicBezTo>
                  <a:cubicBezTo>
                    <a:pt x="294" y="227"/>
                    <a:pt x="227" y="294"/>
                    <a:pt x="158" y="294"/>
                  </a:cubicBezTo>
                  <a:cubicBezTo>
                    <a:pt x="91" y="294"/>
                    <a:pt x="23" y="227"/>
                    <a:pt x="23" y="158"/>
                  </a:cubicBezTo>
                  <a:cubicBezTo>
                    <a:pt x="23"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2"/>
            <p:cNvSpPr/>
            <p:nvPr/>
          </p:nvSpPr>
          <p:spPr>
            <a:xfrm>
              <a:off x="6674064" y="1455272"/>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0" y="68"/>
                    <a:pt x="0" y="158"/>
                  </a:cubicBezTo>
                  <a:cubicBezTo>
                    <a:pt x="0" y="248"/>
                    <a:pt x="67" y="317"/>
                    <a:pt x="158" y="317"/>
                  </a:cubicBezTo>
                  <a:cubicBezTo>
                    <a:pt x="248" y="317"/>
                    <a:pt x="316" y="248"/>
                    <a:pt x="316" y="158"/>
                  </a:cubicBezTo>
                  <a:cubicBezTo>
                    <a:pt x="316"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2"/>
            <p:cNvSpPr/>
            <p:nvPr/>
          </p:nvSpPr>
          <p:spPr>
            <a:xfrm>
              <a:off x="6519928" y="1455272"/>
              <a:ext cx="63621" cy="63621"/>
            </a:xfrm>
            <a:custGeom>
              <a:rect b="b" l="l" r="r" t="t"/>
              <a:pathLst>
                <a:path extrusionOk="0" h="317" w="317">
                  <a:moveTo>
                    <a:pt x="158" y="46"/>
                  </a:moveTo>
                  <a:cubicBezTo>
                    <a:pt x="227" y="46"/>
                    <a:pt x="293" y="91"/>
                    <a:pt x="293" y="158"/>
                  </a:cubicBezTo>
                  <a:cubicBezTo>
                    <a:pt x="293" y="227"/>
                    <a:pt x="227" y="294"/>
                    <a:pt x="158" y="294"/>
                  </a:cubicBezTo>
                  <a:cubicBezTo>
                    <a:pt x="91" y="294"/>
                    <a:pt x="46" y="227"/>
                    <a:pt x="46" y="158"/>
                  </a:cubicBezTo>
                  <a:cubicBezTo>
                    <a:pt x="46"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2"/>
            <p:cNvSpPr/>
            <p:nvPr/>
          </p:nvSpPr>
          <p:spPr>
            <a:xfrm>
              <a:off x="6605827" y="657902"/>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2"/>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7" name="Google Shape;3767;p42"/>
            <p:cNvGrpSpPr/>
            <p:nvPr/>
          </p:nvGrpSpPr>
          <p:grpSpPr>
            <a:xfrm>
              <a:off x="6492831" y="540092"/>
              <a:ext cx="1413913" cy="1762515"/>
              <a:chOff x="4640100" y="1954800"/>
              <a:chExt cx="1521154" cy="1896197"/>
            </a:xfrm>
          </p:grpSpPr>
          <p:sp>
            <p:nvSpPr>
              <p:cNvPr id="3768" name="Google Shape;3768;p42"/>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2"/>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0" name="Google Shape;3770;p42"/>
            <p:cNvSpPr/>
            <p:nvPr/>
          </p:nvSpPr>
          <p:spPr>
            <a:xfrm>
              <a:off x="6488017" y="540092"/>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2"/>
            <p:cNvSpPr/>
            <p:nvPr/>
          </p:nvSpPr>
          <p:spPr>
            <a:xfrm>
              <a:off x="5167879" y="4101636"/>
              <a:ext cx="63621" cy="63621"/>
            </a:xfrm>
            <a:custGeom>
              <a:rect b="b" l="l" r="r" t="t"/>
              <a:pathLst>
                <a:path extrusionOk="0" h="317" w="317">
                  <a:moveTo>
                    <a:pt x="159" y="22"/>
                  </a:moveTo>
                  <a:cubicBezTo>
                    <a:pt x="226" y="22"/>
                    <a:pt x="295" y="67"/>
                    <a:pt x="295" y="158"/>
                  </a:cubicBezTo>
                  <a:cubicBezTo>
                    <a:pt x="295" y="226"/>
                    <a:pt x="226" y="271"/>
                    <a:pt x="159" y="271"/>
                  </a:cubicBezTo>
                  <a:cubicBezTo>
                    <a:pt x="91" y="271"/>
                    <a:pt x="24" y="226"/>
                    <a:pt x="24" y="158"/>
                  </a:cubicBezTo>
                  <a:cubicBezTo>
                    <a:pt x="24" y="67"/>
                    <a:pt x="91" y="22"/>
                    <a:pt x="159" y="22"/>
                  </a:cubicBezTo>
                  <a:close/>
                  <a:moveTo>
                    <a:pt x="159" y="1"/>
                  </a:moveTo>
                  <a:cubicBezTo>
                    <a:pt x="69" y="1"/>
                    <a:pt x="0" y="67"/>
                    <a:pt x="0" y="158"/>
                  </a:cubicBezTo>
                  <a:cubicBezTo>
                    <a:pt x="0" y="226"/>
                    <a:pt x="69" y="317"/>
                    <a:pt x="159" y="317"/>
                  </a:cubicBezTo>
                  <a:cubicBezTo>
                    <a:pt x="249" y="317"/>
                    <a:pt x="316" y="226"/>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2"/>
            <p:cNvSpPr/>
            <p:nvPr/>
          </p:nvSpPr>
          <p:spPr>
            <a:xfrm>
              <a:off x="5013743" y="4101636"/>
              <a:ext cx="63621" cy="63621"/>
            </a:xfrm>
            <a:custGeom>
              <a:rect b="b" l="l" r="r" t="t"/>
              <a:pathLst>
                <a:path extrusionOk="0" h="317" w="317">
                  <a:moveTo>
                    <a:pt x="160" y="22"/>
                  </a:moveTo>
                  <a:cubicBezTo>
                    <a:pt x="226" y="22"/>
                    <a:pt x="295" y="67"/>
                    <a:pt x="295" y="158"/>
                  </a:cubicBezTo>
                  <a:cubicBezTo>
                    <a:pt x="295" y="226"/>
                    <a:pt x="226" y="271"/>
                    <a:pt x="160" y="271"/>
                  </a:cubicBezTo>
                  <a:cubicBezTo>
                    <a:pt x="91" y="271"/>
                    <a:pt x="46" y="226"/>
                    <a:pt x="46" y="158"/>
                  </a:cubicBezTo>
                  <a:cubicBezTo>
                    <a:pt x="46" y="67"/>
                    <a:pt x="91" y="22"/>
                    <a:pt x="160" y="22"/>
                  </a:cubicBezTo>
                  <a:close/>
                  <a:moveTo>
                    <a:pt x="160" y="1"/>
                  </a:moveTo>
                  <a:cubicBezTo>
                    <a:pt x="69" y="1"/>
                    <a:pt x="1" y="67"/>
                    <a:pt x="1" y="158"/>
                  </a:cubicBezTo>
                  <a:cubicBezTo>
                    <a:pt x="1" y="226"/>
                    <a:pt x="69" y="317"/>
                    <a:pt x="160" y="317"/>
                  </a:cubicBezTo>
                  <a:cubicBezTo>
                    <a:pt x="250" y="317"/>
                    <a:pt x="317" y="226"/>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42"/>
            <p:cNvSpPr/>
            <p:nvPr/>
          </p:nvSpPr>
          <p:spPr>
            <a:xfrm>
              <a:off x="4859809" y="4101636"/>
              <a:ext cx="68237" cy="63621"/>
            </a:xfrm>
            <a:custGeom>
              <a:rect b="b" l="l" r="r" t="t"/>
              <a:pathLst>
                <a:path extrusionOk="0" h="317" w="340">
                  <a:moveTo>
                    <a:pt x="181" y="22"/>
                  </a:moveTo>
                  <a:cubicBezTo>
                    <a:pt x="249" y="22"/>
                    <a:pt x="295" y="67"/>
                    <a:pt x="295" y="158"/>
                  </a:cubicBezTo>
                  <a:cubicBezTo>
                    <a:pt x="295" y="226"/>
                    <a:pt x="249" y="271"/>
                    <a:pt x="181" y="271"/>
                  </a:cubicBezTo>
                  <a:cubicBezTo>
                    <a:pt x="90" y="271"/>
                    <a:pt x="45" y="226"/>
                    <a:pt x="45" y="158"/>
                  </a:cubicBezTo>
                  <a:cubicBezTo>
                    <a:pt x="45" y="67"/>
                    <a:pt x="90" y="22"/>
                    <a:pt x="181" y="22"/>
                  </a:cubicBezTo>
                  <a:close/>
                  <a:moveTo>
                    <a:pt x="181" y="1"/>
                  </a:moveTo>
                  <a:cubicBezTo>
                    <a:pt x="90" y="1"/>
                    <a:pt x="0" y="67"/>
                    <a:pt x="0" y="158"/>
                  </a:cubicBezTo>
                  <a:cubicBezTo>
                    <a:pt x="0" y="226"/>
                    <a:pt x="90" y="317"/>
                    <a:pt x="181" y="317"/>
                  </a:cubicBezTo>
                  <a:cubicBezTo>
                    <a:pt x="249" y="317"/>
                    <a:pt x="340" y="226"/>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42"/>
            <p:cNvSpPr/>
            <p:nvPr/>
          </p:nvSpPr>
          <p:spPr>
            <a:xfrm>
              <a:off x="4710490" y="4101636"/>
              <a:ext cx="63621" cy="63621"/>
            </a:xfrm>
            <a:custGeom>
              <a:rect b="b" l="l" r="r" t="t"/>
              <a:pathLst>
                <a:path extrusionOk="0" h="317" w="317">
                  <a:moveTo>
                    <a:pt x="157" y="22"/>
                  </a:moveTo>
                  <a:cubicBezTo>
                    <a:pt x="226" y="22"/>
                    <a:pt x="271" y="67"/>
                    <a:pt x="271" y="158"/>
                  </a:cubicBezTo>
                  <a:cubicBezTo>
                    <a:pt x="271" y="226"/>
                    <a:pt x="226" y="271"/>
                    <a:pt x="157" y="271"/>
                  </a:cubicBezTo>
                  <a:cubicBezTo>
                    <a:pt x="90" y="271"/>
                    <a:pt x="22" y="226"/>
                    <a:pt x="22" y="158"/>
                  </a:cubicBezTo>
                  <a:cubicBezTo>
                    <a:pt x="22" y="67"/>
                    <a:pt x="90" y="22"/>
                    <a:pt x="157" y="22"/>
                  </a:cubicBezTo>
                  <a:close/>
                  <a:moveTo>
                    <a:pt x="157" y="1"/>
                  </a:moveTo>
                  <a:cubicBezTo>
                    <a:pt x="67" y="1"/>
                    <a:pt x="0" y="67"/>
                    <a:pt x="0" y="158"/>
                  </a:cubicBezTo>
                  <a:cubicBezTo>
                    <a:pt x="0" y="226"/>
                    <a:pt x="67" y="317"/>
                    <a:pt x="157" y="317"/>
                  </a:cubicBezTo>
                  <a:cubicBezTo>
                    <a:pt x="247" y="317"/>
                    <a:pt x="316" y="226"/>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2"/>
            <p:cNvSpPr/>
            <p:nvPr/>
          </p:nvSpPr>
          <p:spPr>
            <a:xfrm>
              <a:off x="4556354" y="4101636"/>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1" y="67"/>
                    <a:pt x="1" y="158"/>
                  </a:cubicBezTo>
                  <a:cubicBezTo>
                    <a:pt x="1" y="226"/>
                    <a:pt x="67"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2"/>
            <p:cNvSpPr/>
            <p:nvPr/>
          </p:nvSpPr>
          <p:spPr>
            <a:xfrm>
              <a:off x="4402219" y="4101636"/>
              <a:ext cx="63822" cy="63621"/>
            </a:xfrm>
            <a:custGeom>
              <a:rect b="b" l="l" r="r" t="t"/>
              <a:pathLst>
                <a:path extrusionOk="0" h="317" w="318">
                  <a:moveTo>
                    <a:pt x="158" y="22"/>
                  </a:moveTo>
                  <a:cubicBezTo>
                    <a:pt x="227" y="22"/>
                    <a:pt x="294" y="67"/>
                    <a:pt x="294" y="158"/>
                  </a:cubicBezTo>
                  <a:cubicBezTo>
                    <a:pt x="294" y="226"/>
                    <a:pt x="227" y="271"/>
                    <a:pt x="158" y="271"/>
                  </a:cubicBezTo>
                  <a:cubicBezTo>
                    <a:pt x="91" y="271"/>
                    <a:pt x="23" y="226"/>
                    <a:pt x="23" y="158"/>
                  </a:cubicBezTo>
                  <a:cubicBezTo>
                    <a:pt x="23"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2"/>
            <p:cNvSpPr/>
            <p:nvPr/>
          </p:nvSpPr>
          <p:spPr>
            <a:xfrm>
              <a:off x="4248284" y="4101636"/>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0" y="67"/>
                    <a:pt x="0" y="158"/>
                  </a:cubicBezTo>
                  <a:cubicBezTo>
                    <a:pt x="0" y="226"/>
                    <a:pt x="67" y="317"/>
                    <a:pt x="158" y="317"/>
                  </a:cubicBezTo>
                  <a:cubicBezTo>
                    <a:pt x="248" y="317"/>
                    <a:pt x="316" y="226"/>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2"/>
            <p:cNvSpPr/>
            <p:nvPr/>
          </p:nvSpPr>
          <p:spPr>
            <a:xfrm>
              <a:off x="5167879" y="3947702"/>
              <a:ext cx="63621" cy="63621"/>
            </a:xfrm>
            <a:custGeom>
              <a:rect b="b" l="l" r="r" t="t"/>
              <a:pathLst>
                <a:path extrusionOk="0" h="317" w="317">
                  <a:moveTo>
                    <a:pt x="159" y="22"/>
                  </a:moveTo>
                  <a:cubicBezTo>
                    <a:pt x="226" y="22"/>
                    <a:pt x="295" y="90"/>
                    <a:pt x="295" y="157"/>
                  </a:cubicBezTo>
                  <a:cubicBezTo>
                    <a:pt x="295" y="226"/>
                    <a:pt x="226" y="293"/>
                    <a:pt x="159" y="293"/>
                  </a:cubicBezTo>
                  <a:cubicBezTo>
                    <a:pt x="91" y="293"/>
                    <a:pt x="24" y="226"/>
                    <a:pt x="24" y="157"/>
                  </a:cubicBezTo>
                  <a:cubicBezTo>
                    <a:pt x="24" y="90"/>
                    <a:pt x="91"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2"/>
            <p:cNvSpPr/>
            <p:nvPr/>
          </p:nvSpPr>
          <p:spPr>
            <a:xfrm>
              <a:off x="5013743" y="3947702"/>
              <a:ext cx="63621" cy="63621"/>
            </a:xfrm>
            <a:custGeom>
              <a:rect b="b" l="l" r="r" t="t"/>
              <a:pathLst>
                <a:path extrusionOk="0" h="317" w="317">
                  <a:moveTo>
                    <a:pt x="160" y="22"/>
                  </a:moveTo>
                  <a:cubicBezTo>
                    <a:pt x="226" y="22"/>
                    <a:pt x="295" y="90"/>
                    <a:pt x="295" y="157"/>
                  </a:cubicBezTo>
                  <a:cubicBezTo>
                    <a:pt x="295" y="226"/>
                    <a:pt x="226" y="293"/>
                    <a:pt x="160" y="293"/>
                  </a:cubicBezTo>
                  <a:cubicBezTo>
                    <a:pt x="91" y="293"/>
                    <a:pt x="46" y="226"/>
                    <a:pt x="46" y="157"/>
                  </a:cubicBezTo>
                  <a:cubicBezTo>
                    <a:pt x="46"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2"/>
            <p:cNvSpPr/>
            <p:nvPr/>
          </p:nvSpPr>
          <p:spPr>
            <a:xfrm>
              <a:off x="4859809" y="3947702"/>
              <a:ext cx="68237" cy="63621"/>
            </a:xfrm>
            <a:custGeom>
              <a:rect b="b" l="l" r="r" t="t"/>
              <a:pathLst>
                <a:path extrusionOk="0" h="317" w="340">
                  <a:moveTo>
                    <a:pt x="181" y="22"/>
                  </a:moveTo>
                  <a:cubicBezTo>
                    <a:pt x="249" y="22"/>
                    <a:pt x="295" y="90"/>
                    <a:pt x="295" y="157"/>
                  </a:cubicBezTo>
                  <a:cubicBezTo>
                    <a:pt x="295" y="226"/>
                    <a:pt x="249" y="293"/>
                    <a:pt x="181" y="293"/>
                  </a:cubicBezTo>
                  <a:cubicBezTo>
                    <a:pt x="90" y="293"/>
                    <a:pt x="45" y="226"/>
                    <a:pt x="45" y="157"/>
                  </a:cubicBezTo>
                  <a:cubicBezTo>
                    <a:pt x="45" y="90"/>
                    <a:pt x="90" y="22"/>
                    <a:pt x="181" y="22"/>
                  </a:cubicBezTo>
                  <a:close/>
                  <a:moveTo>
                    <a:pt x="181" y="0"/>
                  </a:moveTo>
                  <a:cubicBezTo>
                    <a:pt x="90" y="0"/>
                    <a:pt x="0" y="67"/>
                    <a:pt x="0" y="157"/>
                  </a:cubicBezTo>
                  <a:cubicBezTo>
                    <a:pt x="0" y="247"/>
                    <a:pt x="90" y="316"/>
                    <a:pt x="181" y="316"/>
                  </a:cubicBezTo>
                  <a:cubicBezTo>
                    <a:pt x="249" y="316"/>
                    <a:pt x="340" y="247"/>
                    <a:pt x="340" y="157"/>
                  </a:cubicBezTo>
                  <a:cubicBezTo>
                    <a:pt x="340" y="67"/>
                    <a:pt x="249" y="0"/>
                    <a:pt x="181"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2"/>
            <p:cNvSpPr/>
            <p:nvPr/>
          </p:nvSpPr>
          <p:spPr>
            <a:xfrm>
              <a:off x="4710490" y="3947702"/>
              <a:ext cx="63621" cy="63621"/>
            </a:xfrm>
            <a:custGeom>
              <a:rect b="b" l="l" r="r" t="t"/>
              <a:pathLst>
                <a:path extrusionOk="0" h="317" w="317">
                  <a:moveTo>
                    <a:pt x="157" y="22"/>
                  </a:moveTo>
                  <a:cubicBezTo>
                    <a:pt x="226" y="22"/>
                    <a:pt x="271" y="90"/>
                    <a:pt x="271" y="157"/>
                  </a:cubicBezTo>
                  <a:cubicBezTo>
                    <a:pt x="271"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2"/>
            <p:cNvSpPr/>
            <p:nvPr/>
          </p:nvSpPr>
          <p:spPr>
            <a:xfrm>
              <a:off x="4556354" y="3947702"/>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1" y="67"/>
                    <a:pt x="1" y="157"/>
                  </a:cubicBezTo>
                  <a:cubicBezTo>
                    <a:pt x="1" y="247"/>
                    <a:pt x="67"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2"/>
            <p:cNvSpPr/>
            <p:nvPr/>
          </p:nvSpPr>
          <p:spPr>
            <a:xfrm>
              <a:off x="4402219" y="3947702"/>
              <a:ext cx="63822" cy="63621"/>
            </a:xfrm>
            <a:custGeom>
              <a:rect b="b" l="l" r="r" t="t"/>
              <a:pathLst>
                <a:path extrusionOk="0" h="317" w="318">
                  <a:moveTo>
                    <a:pt x="158" y="22"/>
                  </a:moveTo>
                  <a:cubicBezTo>
                    <a:pt x="227" y="22"/>
                    <a:pt x="294" y="90"/>
                    <a:pt x="294" y="157"/>
                  </a:cubicBezTo>
                  <a:cubicBezTo>
                    <a:pt x="294" y="226"/>
                    <a:pt x="227" y="293"/>
                    <a:pt x="158" y="293"/>
                  </a:cubicBezTo>
                  <a:cubicBezTo>
                    <a:pt x="91" y="293"/>
                    <a:pt x="23" y="226"/>
                    <a:pt x="23" y="157"/>
                  </a:cubicBezTo>
                  <a:cubicBezTo>
                    <a:pt x="23"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2"/>
            <p:cNvSpPr/>
            <p:nvPr/>
          </p:nvSpPr>
          <p:spPr>
            <a:xfrm>
              <a:off x="4248284" y="3947702"/>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0" y="67"/>
                    <a:pt x="0" y="157"/>
                  </a:cubicBezTo>
                  <a:cubicBezTo>
                    <a:pt x="0" y="247"/>
                    <a:pt x="67" y="316"/>
                    <a:pt x="158" y="316"/>
                  </a:cubicBezTo>
                  <a:cubicBezTo>
                    <a:pt x="248" y="316"/>
                    <a:pt x="316" y="247"/>
                    <a:pt x="316" y="157"/>
                  </a:cubicBezTo>
                  <a:cubicBezTo>
                    <a:pt x="316"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2"/>
            <p:cNvSpPr/>
            <p:nvPr/>
          </p:nvSpPr>
          <p:spPr>
            <a:xfrm>
              <a:off x="5167879" y="3793566"/>
              <a:ext cx="63621" cy="63621"/>
            </a:xfrm>
            <a:custGeom>
              <a:rect b="b" l="l" r="r" t="t"/>
              <a:pathLst>
                <a:path extrusionOk="0" h="317" w="317">
                  <a:moveTo>
                    <a:pt x="159" y="22"/>
                  </a:moveTo>
                  <a:cubicBezTo>
                    <a:pt x="226" y="22"/>
                    <a:pt x="295" y="91"/>
                    <a:pt x="295" y="158"/>
                  </a:cubicBezTo>
                  <a:cubicBezTo>
                    <a:pt x="295" y="226"/>
                    <a:pt x="226" y="293"/>
                    <a:pt x="159" y="293"/>
                  </a:cubicBezTo>
                  <a:cubicBezTo>
                    <a:pt x="91" y="293"/>
                    <a:pt x="24" y="226"/>
                    <a:pt x="24" y="158"/>
                  </a:cubicBezTo>
                  <a:cubicBezTo>
                    <a:pt x="24" y="91"/>
                    <a:pt x="91"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42"/>
            <p:cNvSpPr/>
            <p:nvPr/>
          </p:nvSpPr>
          <p:spPr>
            <a:xfrm>
              <a:off x="5013743" y="3793566"/>
              <a:ext cx="63621" cy="63621"/>
            </a:xfrm>
            <a:custGeom>
              <a:rect b="b" l="l" r="r" t="t"/>
              <a:pathLst>
                <a:path extrusionOk="0" h="317" w="317">
                  <a:moveTo>
                    <a:pt x="160" y="22"/>
                  </a:moveTo>
                  <a:cubicBezTo>
                    <a:pt x="226" y="22"/>
                    <a:pt x="295" y="91"/>
                    <a:pt x="295" y="158"/>
                  </a:cubicBezTo>
                  <a:cubicBezTo>
                    <a:pt x="295" y="226"/>
                    <a:pt x="226" y="293"/>
                    <a:pt x="160" y="293"/>
                  </a:cubicBezTo>
                  <a:cubicBezTo>
                    <a:pt x="91" y="293"/>
                    <a:pt x="46" y="226"/>
                    <a:pt x="46" y="158"/>
                  </a:cubicBezTo>
                  <a:cubicBezTo>
                    <a:pt x="46"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42"/>
            <p:cNvSpPr/>
            <p:nvPr/>
          </p:nvSpPr>
          <p:spPr>
            <a:xfrm>
              <a:off x="4859809" y="3793566"/>
              <a:ext cx="68237" cy="63621"/>
            </a:xfrm>
            <a:custGeom>
              <a:rect b="b" l="l" r="r" t="t"/>
              <a:pathLst>
                <a:path extrusionOk="0" h="317" w="340">
                  <a:moveTo>
                    <a:pt x="181" y="22"/>
                  </a:moveTo>
                  <a:cubicBezTo>
                    <a:pt x="249" y="22"/>
                    <a:pt x="295" y="91"/>
                    <a:pt x="295" y="158"/>
                  </a:cubicBezTo>
                  <a:cubicBezTo>
                    <a:pt x="295" y="226"/>
                    <a:pt x="249" y="293"/>
                    <a:pt x="181" y="293"/>
                  </a:cubicBezTo>
                  <a:cubicBezTo>
                    <a:pt x="90" y="293"/>
                    <a:pt x="45" y="226"/>
                    <a:pt x="45" y="158"/>
                  </a:cubicBezTo>
                  <a:cubicBezTo>
                    <a:pt x="45" y="91"/>
                    <a:pt x="90" y="22"/>
                    <a:pt x="181" y="22"/>
                  </a:cubicBezTo>
                  <a:close/>
                  <a:moveTo>
                    <a:pt x="181" y="1"/>
                  </a:moveTo>
                  <a:cubicBezTo>
                    <a:pt x="90" y="1"/>
                    <a:pt x="0" y="67"/>
                    <a:pt x="0" y="158"/>
                  </a:cubicBezTo>
                  <a:cubicBezTo>
                    <a:pt x="0" y="248"/>
                    <a:pt x="90" y="317"/>
                    <a:pt x="181" y="317"/>
                  </a:cubicBezTo>
                  <a:cubicBezTo>
                    <a:pt x="249" y="317"/>
                    <a:pt x="340" y="248"/>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42"/>
            <p:cNvSpPr/>
            <p:nvPr/>
          </p:nvSpPr>
          <p:spPr>
            <a:xfrm>
              <a:off x="4710490" y="3793566"/>
              <a:ext cx="63621" cy="63621"/>
            </a:xfrm>
            <a:custGeom>
              <a:rect b="b" l="l" r="r" t="t"/>
              <a:pathLst>
                <a:path extrusionOk="0" h="317" w="317">
                  <a:moveTo>
                    <a:pt x="157" y="22"/>
                  </a:moveTo>
                  <a:cubicBezTo>
                    <a:pt x="226" y="22"/>
                    <a:pt x="271" y="91"/>
                    <a:pt x="271" y="158"/>
                  </a:cubicBezTo>
                  <a:cubicBezTo>
                    <a:pt x="271"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42"/>
            <p:cNvSpPr/>
            <p:nvPr/>
          </p:nvSpPr>
          <p:spPr>
            <a:xfrm>
              <a:off x="4556354" y="3793566"/>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1" y="67"/>
                    <a:pt x="1" y="158"/>
                  </a:cubicBezTo>
                  <a:cubicBezTo>
                    <a:pt x="1" y="248"/>
                    <a:pt x="67"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42"/>
            <p:cNvSpPr/>
            <p:nvPr/>
          </p:nvSpPr>
          <p:spPr>
            <a:xfrm>
              <a:off x="4402219" y="3793566"/>
              <a:ext cx="63822" cy="63621"/>
            </a:xfrm>
            <a:custGeom>
              <a:rect b="b" l="l" r="r" t="t"/>
              <a:pathLst>
                <a:path extrusionOk="0" h="317" w="318">
                  <a:moveTo>
                    <a:pt x="158" y="22"/>
                  </a:moveTo>
                  <a:cubicBezTo>
                    <a:pt x="227" y="22"/>
                    <a:pt x="294" y="91"/>
                    <a:pt x="294" y="158"/>
                  </a:cubicBezTo>
                  <a:cubicBezTo>
                    <a:pt x="294" y="226"/>
                    <a:pt x="227" y="293"/>
                    <a:pt x="158" y="293"/>
                  </a:cubicBezTo>
                  <a:cubicBezTo>
                    <a:pt x="91" y="293"/>
                    <a:pt x="23" y="226"/>
                    <a:pt x="23" y="158"/>
                  </a:cubicBezTo>
                  <a:cubicBezTo>
                    <a:pt x="23"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42"/>
            <p:cNvSpPr/>
            <p:nvPr/>
          </p:nvSpPr>
          <p:spPr>
            <a:xfrm>
              <a:off x="4248284" y="3793566"/>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0" y="67"/>
                    <a:pt x="0" y="158"/>
                  </a:cubicBezTo>
                  <a:cubicBezTo>
                    <a:pt x="0" y="248"/>
                    <a:pt x="67" y="317"/>
                    <a:pt x="158" y="317"/>
                  </a:cubicBezTo>
                  <a:cubicBezTo>
                    <a:pt x="248" y="317"/>
                    <a:pt x="316" y="248"/>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42"/>
            <p:cNvSpPr/>
            <p:nvPr/>
          </p:nvSpPr>
          <p:spPr>
            <a:xfrm>
              <a:off x="5167879" y="3639431"/>
              <a:ext cx="63621" cy="63621"/>
            </a:xfrm>
            <a:custGeom>
              <a:rect b="b" l="l" r="r" t="t"/>
              <a:pathLst>
                <a:path extrusionOk="0" h="317" w="317">
                  <a:moveTo>
                    <a:pt x="159" y="46"/>
                  </a:moveTo>
                  <a:cubicBezTo>
                    <a:pt x="226" y="46"/>
                    <a:pt x="295" y="91"/>
                    <a:pt x="295" y="158"/>
                  </a:cubicBezTo>
                  <a:cubicBezTo>
                    <a:pt x="295" y="227"/>
                    <a:pt x="226" y="294"/>
                    <a:pt x="159" y="294"/>
                  </a:cubicBezTo>
                  <a:cubicBezTo>
                    <a:pt x="91" y="294"/>
                    <a:pt x="24" y="227"/>
                    <a:pt x="24" y="158"/>
                  </a:cubicBezTo>
                  <a:cubicBezTo>
                    <a:pt x="24" y="91"/>
                    <a:pt x="91"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42"/>
            <p:cNvSpPr/>
            <p:nvPr/>
          </p:nvSpPr>
          <p:spPr>
            <a:xfrm>
              <a:off x="5013743" y="3639431"/>
              <a:ext cx="63621" cy="63621"/>
            </a:xfrm>
            <a:custGeom>
              <a:rect b="b" l="l" r="r" t="t"/>
              <a:pathLst>
                <a:path extrusionOk="0" h="317" w="317">
                  <a:moveTo>
                    <a:pt x="160" y="46"/>
                  </a:moveTo>
                  <a:cubicBezTo>
                    <a:pt x="226" y="46"/>
                    <a:pt x="295" y="91"/>
                    <a:pt x="295" y="158"/>
                  </a:cubicBezTo>
                  <a:cubicBezTo>
                    <a:pt x="295" y="227"/>
                    <a:pt x="226" y="294"/>
                    <a:pt x="160" y="294"/>
                  </a:cubicBezTo>
                  <a:cubicBezTo>
                    <a:pt x="91" y="294"/>
                    <a:pt x="46" y="227"/>
                    <a:pt x="46" y="158"/>
                  </a:cubicBezTo>
                  <a:cubicBezTo>
                    <a:pt x="46"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42"/>
            <p:cNvSpPr/>
            <p:nvPr/>
          </p:nvSpPr>
          <p:spPr>
            <a:xfrm>
              <a:off x="4859809" y="3639431"/>
              <a:ext cx="68237" cy="63621"/>
            </a:xfrm>
            <a:custGeom>
              <a:rect b="b" l="l" r="r" t="t"/>
              <a:pathLst>
                <a:path extrusionOk="0" h="317" w="340">
                  <a:moveTo>
                    <a:pt x="181" y="46"/>
                  </a:moveTo>
                  <a:cubicBezTo>
                    <a:pt x="249" y="46"/>
                    <a:pt x="295" y="91"/>
                    <a:pt x="295" y="158"/>
                  </a:cubicBezTo>
                  <a:cubicBezTo>
                    <a:pt x="295" y="227"/>
                    <a:pt x="249" y="294"/>
                    <a:pt x="181" y="294"/>
                  </a:cubicBezTo>
                  <a:cubicBezTo>
                    <a:pt x="90" y="294"/>
                    <a:pt x="45" y="227"/>
                    <a:pt x="45" y="158"/>
                  </a:cubicBezTo>
                  <a:cubicBezTo>
                    <a:pt x="45" y="91"/>
                    <a:pt x="90" y="46"/>
                    <a:pt x="181" y="46"/>
                  </a:cubicBezTo>
                  <a:close/>
                  <a:moveTo>
                    <a:pt x="181" y="1"/>
                  </a:moveTo>
                  <a:cubicBezTo>
                    <a:pt x="90" y="1"/>
                    <a:pt x="0" y="68"/>
                    <a:pt x="0" y="158"/>
                  </a:cubicBezTo>
                  <a:cubicBezTo>
                    <a:pt x="0" y="248"/>
                    <a:pt x="90" y="317"/>
                    <a:pt x="181" y="317"/>
                  </a:cubicBezTo>
                  <a:cubicBezTo>
                    <a:pt x="249" y="317"/>
                    <a:pt x="340" y="248"/>
                    <a:pt x="340" y="158"/>
                  </a:cubicBezTo>
                  <a:cubicBezTo>
                    <a:pt x="340" y="68"/>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2"/>
            <p:cNvSpPr/>
            <p:nvPr/>
          </p:nvSpPr>
          <p:spPr>
            <a:xfrm>
              <a:off x="4710490" y="3639431"/>
              <a:ext cx="63621" cy="63621"/>
            </a:xfrm>
            <a:custGeom>
              <a:rect b="b" l="l" r="r" t="t"/>
              <a:pathLst>
                <a:path extrusionOk="0" h="317" w="317">
                  <a:moveTo>
                    <a:pt x="157" y="46"/>
                  </a:moveTo>
                  <a:cubicBezTo>
                    <a:pt x="226" y="46"/>
                    <a:pt x="271" y="91"/>
                    <a:pt x="271" y="158"/>
                  </a:cubicBezTo>
                  <a:cubicBezTo>
                    <a:pt x="271"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2"/>
            <p:cNvSpPr/>
            <p:nvPr/>
          </p:nvSpPr>
          <p:spPr>
            <a:xfrm>
              <a:off x="4556354" y="3639431"/>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1" y="68"/>
                    <a:pt x="1" y="158"/>
                  </a:cubicBezTo>
                  <a:cubicBezTo>
                    <a:pt x="1" y="248"/>
                    <a:pt x="67"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2"/>
            <p:cNvSpPr/>
            <p:nvPr/>
          </p:nvSpPr>
          <p:spPr>
            <a:xfrm>
              <a:off x="4402219" y="3639431"/>
              <a:ext cx="63822" cy="63621"/>
            </a:xfrm>
            <a:custGeom>
              <a:rect b="b" l="l" r="r" t="t"/>
              <a:pathLst>
                <a:path extrusionOk="0" h="317" w="318">
                  <a:moveTo>
                    <a:pt x="158" y="46"/>
                  </a:moveTo>
                  <a:cubicBezTo>
                    <a:pt x="227" y="46"/>
                    <a:pt x="294" y="91"/>
                    <a:pt x="294" y="158"/>
                  </a:cubicBezTo>
                  <a:cubicBezTo>
                    <a:pt x="294" y="227"/>
                    <a:pt x="227" y="294"/>
                    <a:pt x="158" y="294"/>
                  </a:cubicBezTo>
                  <a:cubicBezTo>
                    <a:pt x="91" y="294"/>
                    <a:pt x="23" y="227"/>
                    <a:pt x="23" y="158"/>
                  </a:cubicBezTo>
                  <a:cubicBezTo>
                    <a:pt x="23"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2"/>
            <p:cNvSpPr/>
            <p:nvPr/>
          </p:nvSpPr>
          <p:spPr>
            <a:xfrm>
              <a:off x="4248284" y="3639431"/>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0" y="68"/>
                    <a:pt x="0" y="158"/>
                  </a:cubicBezTo>
                  <a:cubicBezTo>
                    <a:pt x="0" y="248"/>
                    <a:pt x="67" y="317"/>
                    <a:pt x="158" y="317"/>
                  </a:cubicBezTo>
                  <a:cubicBezTo>
                    <a:pt x="248" y="317"/>
                    <a:pt x="316" y="248"/>
                    <a:pt x="316" y="158"/>
                  </a:cubicBezTo>
                  <a:cubicBezTo>
                    <a:pt x="316"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2"/>
            <p:cNvSpPr/>
            <p:nvPr/>
          </p:nvSpPr>
          <p:spPr>
            <a:xfrm>
              <a:off x="4180047" y="2842061"/>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3"/>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0" name="Google Shape;3800;p42"/>
            <p:cNvGrpSpPr/>
            <p:nvPr/>
          </p:nvGrpSpPr>
          <p:grpSpPr>
            <a:xfrm>
              <a:off x="4067051" y="2724252"/>
              <a:ext cx="1413913" cy="1762515"/>
              <a:chOff x="4640100" y="1954800"/>
              <a:chExt cx="1521154" cy="1896197"/>
            </a:xfrm>
          </p:grpSpPr>
          <p:sp>
            <p:nvSpPr>
              <p:cNvPr id="3801" name="Google Shape;3801;p42"/>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2"/>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3" name="Google Shape;3803;p42"/>
            <p:cNvSpPr/>
            <p:nvPr/>
          </p:nvSpPr>
          <p:spPr>
            <a:xfrm>
              <a:off x="4062238" y="2724252"/>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2"/>
            <p:cNvSpPr/>
            <p:nvPr/>
          </p:nvSpPr>
          <p:spPr>
            <a:xfrm>
              <a:off x="7593676" y="4101636"/>
              <a:ext cx="63621" cy="63621"/>
            </a:xfrm>
            <a:custGeom>
              <a:rect b="b" l="l" r="r" t="t"/>
              <a:pathLst>
                <a:path extrusionOk="0" h="317" w="317">
                  <a:moveTo>
                    <a:pt x="159" y="22"/>
                  </a:moveTo>
                  <a:cubicBezTo>
                    <a:pt x="226" y="22"/>
                    <a:pt x="295" y="67"/>
                    <a:pt x="295" y="158"/>
                  </a:cubicBezTo>
                  <a:cubicBezTo>
                    <a:pt x="295" y="226"/>
                    <a:pt x="226" y="271"/>
                    <a:pt x="159" y="271"/>
                  </a:cubicBezTo>
                  <a:cubicBezTo>
                    <a:pt x="91" y="271"/>
                    <a:pt x="24" y="226"/>
                    <a:pt x="24" y="158"/>
                  </a:cubicBezTo>
                  <a:cubicBezTo>
                    <a:pt x="24" y="67"/>
                    <a:pt x="91" y="22"/>
                    <a:pt x="159" y="22"/>
                  </a:cubicBezTo>
                  <a:close/>
                  <a:moveTo>
                    <a:pt x="159" y="1"/>
                  </a:moveTo>
                  <a:cubicBezTo>
                    <a:pt x="69" y="1"/>
                    <a:pt x="0" y="67"/>
                    <a:pt x="0" y="158"/>
                  </a:cubicBezTo>
                  <a:cubicBezTo>
                    <a:pt x="0" y="226"/>
                    <a:pt x="69" y="317"/>
                    <a:pt x="159" y="317"/>
                  </a:cubicBezTo>
                  <a:cubicBezTo>
                    <a:pt x="249" y="317"/>
                    <a:pt x="316" y="226"/>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2"/>
            <p:cNvSpPr/>
            <p:nvPr/>
          </p:nvSpPr>
          <p:spPr>
            <a:xfrm>
              <a:off x="7439540" y="4101636"/>
              <a:ext cx="63621" cy="63621"/>
            </a:xfrm>
            <a:custGeom>
              <a:rect b="b" l="l" r="r" t="t"/>
              <a:pathLst>
                <a:path extrusionOk="0" h="317" w="317">
                  <a:moveTo>
                    <a:pt x="160" y="22"/>
                  </a:moveTo>
                  <a:cubicBezTo>
                    <a:pt x="226" y="22"/>
                    <a:pt x="295" y="67"/>
                    <a:pt x="295" y="158"/>
                  </a:cubicBezTo>
                  <a:cubicBezTo>
                    <a:pt x="295" y="226"/>
                    <a:pt x="226" y="271"/>
                    <a:pt x="160" y="271"/>
                  </a:cubicBezTo>
                  <a:cubicBezTo>
                    <a:pt x="91" y="271"/>
                    <a:pt x="46" y="226"/>
                    <a:pt x="46" y="158"/>
                  </a:cubicBezTo>
                  <a:cubicBezTo>
                    <a:pt x="46" y="67"/>
                    <a:pt x="91" y="22"/>
                    <a:pt x="160" y="22"/>
                  </a:cubicBezTo>
                  <a:close/>
                  <a:moveTo>
                    <a:pt x="160" y="1"/>
                  </a:moveTo>
                  <a:cubicBezTo>
                    <a:pt x="69" y="1"/>
                    <a:pt x="1" y="67"/>
                    <a:pt x="1" y="158"/>
                  </a:cubicBezTo>
                  <a:cubicBezTo>
                    <a:pt x="1" y="226"/>
                    <a:pt x="69" y="317"/>
                    <a:pt x="160" y="317"/>
                  </a:cubicBezTo>
                  <a:cubicBezTo>
                    <a:pt x="250" y="317"/>
                    <a:pt x="317" y="226"/>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2"/>
            <p:cNvSpPr/>
            <p:nvPr/>
          </p:nvSpPr>
          <p:spPr>
            <a:xfrm>
              <a:off x="7285606" y="4101636"/>
              <a:ext cx="68237" cy="63621"/>
            </a:xfrm>
            <a:custGeom>
              <a:rect b="b" l="l" r="r" t="t"/>
              <a:pathLst>
                <a:path extrusionOk="0" h="317" w="340">
                  <a:moveTo>
                    <a:pt x="181" y="22"/>
                  </a:moveTo>
                  <a:cubicBezTo>
                    <a:pt x="249" y="22"/>
                    <a:pt x="295" y="67"/>
                    <a:pt x="295" y="158"/>
                  </a:cubicBezTo>
                  <a:cubicBezTo>
                    <a:pt x="295" y="226"/>
                    <a:pt x="249" y="271"/>
                    <a:pt x="181" y="271"/>
                  </a:cubicBezTo>
                  <a:cubicBezTo>
                    <a:pt x="90" y="271"/>
                    <a:pt x="45" y="226"/>
                    <a:pt x="45" y="158"/>
                  </a:cubicBezTo>
                  <a:cubicBezTo>
                    <a:pt x="45" y="67"/>
                    <a:pt x="90" y="22"/>
                    <a:pt x="181" y="22"/>
                  </a:cubicBezTo>
                  <a:close/>
                  <a:moveTo>
                    <a:pt x="181" y="1"/>
                  </a:moveTo>
                  <a:cubicBezTo>
                    <a:pt x="90" y="1"/>
                    <a:pt x="0" y="67"/>
                    <a:pt x="0" y="158"/>
                  </a:cubicBezTo>
                  <a:cubicBezTo>
                    <a:pt x="0" y="226"/>
                    <a:pt x="90" y="317"/>
                    <a:pt x="181" y="317"/>
                  </a:cubicBezTo>
                  <a:cubicBezTo>
                    <a:pt x="249" y="317"/>
                    <a:pt x="340" y="226"/>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2"/>
            <p:cNvSpPr/>
            <p:nvPr/>
          </p:nvSpPr>
          <p:spPr>
            <a:xfrm>
              <a:off x="7136287" y="4101636"/>
              <a:ext cx="63621" cy="63621"/>
            </a:xfrm>
            <a:custGeom>
              <a:rect b="b" l="l" r="r" t="t"/>
              <a:pathLst>
                <a:path extrusionOk="0" h="317" w="317">
                  <a:moveTo>
                    <a:pt x="157" y="22"/>
                  </a:moveTo>
                  <a:cubicBezTo>
                    <a:pt x="226" y="22"/>
                    <a:pt x="271" y="67"/>
                    <a:pt x="271" y="158"/>
                  </a:cubicBezTo>
                  <a:cubicBezTo>
                    <a:pt x="271" y="226"/>
                    <a:pt x="226" y="271"/>
                    <a:pt x="157" y="271"/>
                  </a:cubicBezTo>
                  <a:cubicBezTo>
                    <a:pt x="90" y="271"/>
                    <a:pt x="22" y="226"/>
                    <a:pt x="22" y="158"/>
                  </a:cubicBezTo>
                  <a:cubicBezTo>
                    <a:pt x="22" y="67"/>
                    <a:pt x="90" y="22"/>
                    <a:pt x="157" y="22"/>
                  </a:cubicBezTo>
                  <a:close/>
                  <a:moveTo>
                    <a:pt x="157" y="1"/>
                  </a:moveTo>
                  <a:cubicBezTo>
                    <a:pt x="67" y="1"/>
                    <a:pt x="0" y="67"/>
                    <a:pt x="0" y="158"/>
                  </a:cubicBezTo>
                  <a:cubicBezTo>
                    <a:pt x="0" y="226"/>
                    <a:pt x="67" y="317"/>
                    <a:pt x="157" y="317"/>
                  </a:cubicBezTo>
                  <a:cubicBezTo>
                    <a:pt x="247" y="317"/>
                    <a:pt x="316" y="226"/>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2"/>
            <p:cNvSpPr/>
            <p:nvPr/>
          </p:nvSpPr>
          <p:spPr>
            <a:xfrm>
              <a:off x="6982151" y="4101636"/>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1" y="67"/>
                    <a:pt x="1" y="158"/>
                  </a:cubicBezTo>
                  <a:cubicBezTo>
                    <a:pt x="1" y="226"/>
                    <a:pt x="67"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2"/>
            <p:cNvSpPr/>
            <p:nvPr/>
          </p:nvSpPr>
          <p:spPr>
            <a:xfrm>
              <a:off x="6828016" y="4101636"/>
              <a:ext cx="63822" cy="63621"/>
            </a:xfrm>
            <a:custGeom>
              <a:rect b="b" l="l" r="r" t="t"/>
              <a:pathLst>
                <a:path extrusionOk="0" h="317" w="318">
                  <a:moveTo>
                    <a:pt x="158" y="22"/>
                  </a:moveTo>
                  <a:cubicBezTo>
                    <a:pt x="227" y="22"/>
                    <a:pt x="294" y="67"/>
                    <a:pt x="294" y="158"/>
                  </a:cubicBezTo>
                  <a:cubicBezTo>
                    <a:pt x="294" y="226"/>
                    <a:pt x="227" y="271"/>
                    <a:pt x="158" y="271"/>
                  </a:cubicBezTo>
                  <a:cubicBezTo>
                    <a:pt x="91" y="271"/>
                    <a:pt x="23" y="226"/>
                    <a:pt x="23" y="158"/>
                  </a:cubicBezTo>
                  <a:cubicBezTo>
                    <a:pt x="23"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2"/>
            <p:cNvSpPr/>
            <p:nvPr/>
          </p:nvSpPr>
          <p:spPr>
            <a:xfrm>
              <a:off x="6674081" y="4101636"/>
              <a:ext cx="63621" cy="63621"/>
            </a:xfrm>
            <a:custGeom>
              <a:rect b="b" l="l" r="r" t="t"/>
              <a:pathLst>
                <a:path extrusionOk="0" h="317" w="317">
                  <a:moveTo>
                    <a:pt x="158" y="22"/>
                  </a:moveTo>
                  <a:cubicBezTo>
                    <a:pt x="226" y="22"/>
                    <a:pt x="293" y="67"/>
                    <a:pt x="293" y="158"/>
                  </a:cubicBezTo>
                  <a:cubicBezTo>
                    <a:pt x="293" y="226"/>
                    <a:pt x="226" y="271"/>
                    <a:pt x="158" y="271"/>
                  </a:cubicBezTo>
                  <a:cubicBezTo>
                    <a:pt x="91" y="271"/>
                    <a:pt x="22" y="226"/>
                    <a:pt x="22" y="158"/>
                  </a:cubicBezTo>
                  <a:cubicBezTo>
                    <a:pt x="22" y="67"/>
                    <a:pt x="91" y="22"/>
                    <a:pt x="158" y="22"/>
                  </a:cubicBezTo>
                  <a:close/>
                  <a:moveTo>
                    <a:pt x="158" y="1"/>
                  </a:moveTo>
                  <a:cubicBezTo>
                    <a:pt x="67" y="1"/>
                    <a:pt x="0" y="67"/>
                    <a:pt x="0" y="158"/>
                  </a:cubicBezTo>
                  <a:cubicBezTo>
                    <a:pt x="0" y="226"/>
                    <a:pt x="67" y="317"/>
                    <a:pt x="158" y="317"/>
                  </a:cubicBezTo>
                  <a:cubicBezTo>
                    <a:pt x="248" y="317"/>
                    <a:pt x="316" y="226"/>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2"/>
            <p:cNvSpPr/>
            <p:nvPr/>
          </p:nvSpPr>
          <p:spPr>
            <a:xfrm>
              <a:off x="6519946" y="4101636"/>
              <a:ext cx="63621" cy="63621"/>
            </a:xfrm>
            <a:custGeom>
              <a:rect b="b" l="l" r="r" t="t"/>
              <a:pathLst>
                <a:path extrusionOk="0" h="317" w="317">
                  <a:moveTo>
                    <a:pt x="158" y="22"/>
                  </a:moveTo>
                  <a:cubicBezTo>
                    <a:pt x="227" y="22"/>
                    <a:pt x="293" y="67"/>
                    <a:pt x="293" y="158"/>
                  </a:cubicBezTo>
                  <a:cubicBezTo>
                    <a:pt x="293" y="226"/>
                    <a:pt x="227" y="271"/>
                    <a:pt x="158" y="271"/>
                  </a:cubicBezTo>
                  <a:cubicBezTo>
                    <a:pt x="91" y="271"/>
                    <a:pt x="46" y="226"/>
                    <a:pt x="46" y="158"/>
                  </a:cubicBezTo>
                  <a:cubicBezTo>
                    <a:pt x="46" y="67"/>
                    <a:pt x="91" y="22"/>
                    <a:pt x="158" y="22"/>
                  </a:cubicBezTo>
                  <a:close/>
                  <a:moveTo>
                    <a:pt x="158" y="1"/>
                  </a:moveTo>
                  <a:cubicBezTo>
                    <a:pt x="68" y="1"/>
                    <a:pt x="1" y="67"/>
                    <a:pt x="1" y="158"/>
                  </a:cubicBezTo>
                  <a:cubicBezTo>
                    <a:pt x="1" y="226"/>
                    <a:pt x="68" y="317"/>
                    <a:pt x="158" y="317"/>
                  </a:cubicBezTo>
                  <a:cubicBezTo>
                    <a:pt x="248" y="317"/>
                    <a:pt x="317" y="226"/>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2"/>
            <p:cNvSpPr/>
            <p:nvPr/>
          </p:nvSpPr>
          <p:spPr>
            <a:xfrm>
              <a:off x="7593676" y="3947702"/>
              <a:ext cx="63621" cy="63621"/>
            </a:xfrm>
            <a:custGeom>
              <a:rect b="b" l="l" r="r" t="t"/>
              <a:pathLst>
                <a:path extrusionOk="0" h="317" w="317">
                  <a:moveTo>
                    <a:pt x="159" y="22"/>
                  </a:moveTo>
                  <a:cubicBezTo>
                    <a:pt x="226" y="22"/>
                    <a:pt x="295" y="90"/>
                    <a:pt x="295" y="157"/>
                  </a:cubicBezTo>
                  <a:cubicBezTo>
                    <a:pt x="295" y="226"/>
                    <a:pt x="226" y="293"/>
                    <a:pt x="159" y="293"/>
                  </a:cubicBezTo>
                  <a:cubicBezTo>
                    <a:pt x="91" y="293"/>
                    <a:pt x="24" y="226"/>
                    <a:pt x="24" y="157"/>
                  </a:cubicBezTo>
                  <a:cubicBezTo>
                    <a:pt x="24" y="90"/>
                    <a:pt x="91" y="22"/>
                    <a:pt x="159" y="22"/>
                  </a:cubicBezTo>
                  <a:close/>
                  <a:moveTo>
                    <a:pt x="159" y="0"/>
                  </a:moveTo>
                  <a:cubicBezTo>
                    <a:pt x="69" y="0"/>
                    <a:pt x="0" y="67"/>
                    <a:pt x="0" y="157"/>
                  </a:cubicBezTo>
                  <a:cubicBezTo>
                    <a:pt x="0" y="247"/>
                    <a:pt x="69" y="316"/>
                    <a:pt x="159" y="316"/>
                  </a:cubicBezTo>
                  <a:cubicBezTo>
                    <a:pt x="249" y="316"/>
                    <a:pt x="316" y="247"/>
                    <a:pt x="316" y="157"/>
                  </a:cubicBezTo>
                  <a:cubicBezTo>
                    <a:pt x="316" y="67"/>
                    <a:pt x="249" y="0"/>
                    <a:pt x="159"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2"/>
            <p:cNvSpPr/>
            <p:nvPr/>
          </p:nvSpPr>
          <p:spPr>
            <a:xfrm>
              <a:off x="7439540" y="3947702"/>
              <a:ext cx="63621" cy="63621"/>
            </a:xfrm>
            <a:custGeom>
              <a:rect b="b" l="l" r="r" t="t"/>
              <a:pathLst>
                <a:path extrusionOk="0" h="317" w="317">
                  <a:moveTo>
                    <a:pt x="160" y="22"/>
                  </a:moveTo>
                  <a:cubicBezTo>
                    <a:pt x="226" y="22"/>
                    <a:pt x="295" y="90"/>
                    <a:pt x="295" y="157"/>
                  </a:cubicBezTo>
                  <a:cubicBezTo>
                    <a:pt x="295" y="226"/>
                    <a:pt x="226" y="293"/>
                    <a:pt x="160" y="293"/>
                  </a:cubicBezTo>
                  <a:cubicBezTo>
                    <a:pt x="91" y="293"/>
                    <a:pt x="46" y="226"/>
                    <a:pt x="46" y="157"/>
                  </a:cubicBezTo>
                  <a:cubicBezTo>
                    <a:pt x="46" y="90"/>
                    <a:pt x="91" y="22"/>
                    <a:pt x="160" y="22"/>
                  </a:cubicBezTo>
                  <a:close/>
                  <a:moveTo>
                    <a:pt x="160" y="0"/>
                  </a:moveTo>
                  <a:cubicBezTo>
                    <a:pt x="69" y="0"/>
                    <a:pt x="1" y="67"/>
                    <a:pt x="1" y="157"/>
                  </a:cubicBezTo>
                  <a:cubicBezTo>
                    <a:pt x="1" y="247"/>
                    <a:pt x="69" y="316"/>
                    <a:pt x="160" y="316"/>
                  </a:cubicBezTo>
                  <a:cubicBezTo>
                    <a:pt x="250" y="316"/>
                    <a:pt x="317" y="247"/>
                    <a:pt x="317" y="157"/>
                  </a:cubicBezTo>
                  <a:cubicBezTo>
                    <a:pt x="317" y="67"/>
                    <a:pt x="250" y="0"/>
                    <a:pt x="160"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2"/>
            <p:cNvSpPr/>
            <p:nvPr/>
          </p:nvSpPr>
          <p:spPr>
            <a:xfrm>
              <a:off x="7285606" y="3947702"/>
              <a:ext cx="68237" cy="63621"/>
            </a:xfrm>
            <a:custGeom>
              <a:rect b="b" l="l" r="r" t="t"/>
              <a:pathLst>
                <a:path extrusionOk="0" h="317" w="340">
                  <a:moveTo>
                    <a:pt x="181" y="22"/>
                  </a:moveTo>
                  <a:cubicBezTo>
                    <a:pt x="249" y="22"/>
                    <a:pt x="295" y="90"/>
                    <a:pt x="295" y="157"/>
                  </a:cubicBezTo>
                  <a:cubicBezTo>
                    <a:pt x="295" y="226"/>
                    <a:pt x="249" y="293"/>
                    <a:pt x="181" y="293"/>
                  </a:cubicBezTo>
                  <a:cubicBezTo>
                    <a:pt x="90" y="293"/>
                    <a:pt x="45" y="226"/>
                    <a:pt x="45" y="157"/>
                  </a:cubicBezTo>
                  <a:cubicBezTo>
                    <a:pt x="45" y="90"/>
                    <a:pt x="90" y="22"/>
                    <a:pt x="181" y="22"/>
                  </a:cubicBezTo>
                  <a:close/>
                  <a:moveTo>
                    <a:pt x="181" y="0"/>
                  </a:moveTo>
                  <a:cubicBezTo>
                    <a:pt x="90" y="0"/>
                    <a:pt x="0" y="67"/>
                    <a:pt x="0" y="157"/>
                  </a:cubicBezTo>
                  <a:cubicBezTo>
                    <a:pt x="0" y="247"/>
                    <a:pt x="90" y="316"/>
                    <a:pt x="181" y="316"/>
                  </a:cubicBezTo>
                  <a:cubicBezTo>
                    <a:pt x="249" y="316"/>
                    <a:pt x="340" y="247"/>
                    <a:pt x="340" y="157"/>
                  </a:cubicBezTo>
                  <a:cubicBezTo>
                    <a:pt x="340" y="67"/>
                    <a:pt x="249" y="0"/>
                    <a:pt x="181"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2"/>
            <p:cNvSpPr/>
            <p:nvPr/>
          </p:nvSpPr>
          <p:spPr>
            <a:xfrm>
              <a:off x="7136287" y="3947702"/>
              <a:ext cx="63621" cy="63621"/>
            </a:xfrm>
            <a:custGeom>
              <a:rect b="b" l="l" r="r" t="t"/>
              <a:pathLst>
                <a:path extrusionOk="0" h="317" w="317">
                  <a:moveTo>
                    <a:pt x="157" y="22"/>
                  </a:moveTo>
                  <a:cubicBezTo>
                    <a:pt x="226" y="22"/>
                    <a:pt x="271" y="90"/>
                    <a:pt x="271" y="157"/>
                  </a:cubicBezTo>
                  <a:cubicBezTo>
                    <a:pt x="271" y="226"/>
                    <a:pt x="226" y="293"/>
                    <a:pt x="157" y="293"/>
                  </a:cubicBezTo>
                  <a:cubicBezTo>
                    <a:pt x="90" y="293"/>
                    <a:pt x="22" y="226"/>
                    <a:pt x="22" y="157"/>
                  </a:cubicBezTo>
                  <a:cubicBezTo>
                    <a:pt x="22" y="90"/>
                    <a:pt x="90" y="22"/>
                    <a:pt x="157" y="22"/>
                  </a:cubicBezTo>
                  <a:close/>
                  <a:moveTo>
                    <a:pt x="157" y="0"/>
                  </a:moveTo>
                  <a:cubicBezTo>
                    <a:pt x="67" y="0"/>
                    <a:pt x="0" y="67"/>
                    <a:pt x="0" y="157"/>
                  </a:cubicBezTo>
                  <a:cubicBezTo>
                    <a:pt x="0" y="247"/>
                    <a:pt x="67" y="316"/>
                    <a:pt x="157" y="316"/>
                  </a:cubicBezTo>
                  <a:cubicBezTo>
                    <a:pt x="247" y="316"/>
                    <a:pt x="316" y="247"/>
                    <a:pt x="316" y="157"/>
                  </a:cubicBezTo>
                  <a:cubicBezTo>
                    <a:pt x="316" y="67"/>
                    <a:pt x="247" y="0"/>
                    <a:pt x="157"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2"/>
            <p:cNvSpPr/>
            <p:nvPr/>
          </p:nvSpPr>
          <p:spPr>
            <a:xfrm>
              <a:off x="6982151" y="3947702"/>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1" y="67"/>
                    <a:pt x="1" y="157"/>
                  </a:cubicBezTo>
                  <a:cubicBezTo>
                    <a:pt x="1" y="247"/>
                    <a:pt x="67"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2"/>
            <p:cNvSpPr/>
            <p:nvPr/>
          </p:nvSpPr>
          <p:spPr>
            <a:xfrm>
              <a:off x="6828016" y="3947702"/>
              <a:ext cx="63822" cy="63621"/>
            </a:xfrm>
            <a:custGeom>
              <a:rect b="b" l="l" r="r" t="t"/>
              <a:pathLst>
                <a:path extrusionOk="0" h="317" w="318">
                  <a:moveTo>
                    <a:pt x="158" y="22"/>
                  </a:moveTo>
                  <a:cubicBezTo>
                    <a:pt x="227" y="22"/>
                    <a:pt x="294" y="90"/>
                    <a:pt x="294" y="157"/>
                  </a:cubicBezTo>
                  <a:cubicBezTo>
                    <a:pt x="294" y="226"/>
                    <a:pt x="227" y="293"/>
                    <a:pt x="158" y="293"/>
                  </a:cubicBezTo>
                  <a:cubicBezTo>
                    <a:pt x="91" y="293"/>
                    <a:pt x="23" y="226"/>
                    <a:pt x="23" y="157"/>
                  </a:cubicBezTo>
                  <a:cubicBezTo>
                    <a:pt x="23"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2"/>
            <p:cNvSpPr/>
            <p:nvPr/>
          </p:nvSpPr>
          <p:spPr>
            <a:xfrm>
              <a:off x="6674081" y="3947702"/>
              <a:ext cx="63621" cy="63621"/>
            </a:xfrm>
            <a:custGeom>
              <a:rect b="b" l="l" r="r" t="t"/>
              <a:pathLst>
                <a:path extrusionOk="0" h="317" w="317">
                  <a:moveTo>
                    <a:pt x="158" y="22"/>
                  </a:moveTo>
                  <a:cubicBezTo>
                    <a:pt x="226" y="22"/>
                    <a:pt x="293" y="90"/>
                    <a:pt x="293" y="157"/>
                  </a:cubicBezTo>
                  <a:cubicBezTo>
                    <a:pt x="293" y="226"/>
                    <a:pt x="226" y="293"/>
                    <a:pt x="158" y="293"/>
                  </a:cubicBezTo>
                  <a:cubicBezTo>
                    <a:pt x="91" y="293"/>
                    <a:pt x="22" y="226"/>
                    <a:pt x="22" y="157"/>
                  </a:cubicBezTo>
                  <a:cubicBezTo>
                    <a:pt x="22" y="90"/>
                    <a:pt x="91" y="22"/>
                    <a:pt x="158" y="22"/>
                  </a:cubicBezTo>
                  <a:close/>
                  <a:moveTo>
                    <a:pt x="158" y="0"/>
                  </a:moveTo>
                  <a:cubicBezTo>
                    <a:pt x="67" y="0"/>
                    <a:pt x="0" y="67"/>
                    <a:pt x="0" y="157"/>
                  </a:cubicBezTo>
                  <a:cubicBezTo>
                    <a:pt x="0" y="247"/>
                    <a:pt x="67" y="316"/>
                    <a:pt x="158" y="316"/>
                  </a:cubicBezTo>
                  <a:cubicBezTo>
                    <a:pt x="248" y="316"/>
                    <a:pt x="316" y="247"/>
                    <a:pt x="316" y="157"/>
                  </a:cubicBezTo>
                  <a:cubicBezTo>
                    <a:pt x="316"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2"/>
            <p:cNvSpPr/>
            <p:nvPr/>
          </p:nvSpPr>
          <p:spPr>
            <a:xfrm>
              <a:off x="6519946" y="3947702"/>
              <a:ext cx="63621" cy="63621"/>
            </a:xfrm>
            <a:custGeom>
              <a:rect b="b" l="l" r="r" t="t"/>
              <a:pathLst>
                <a:path extrusionOk="0" h="317" w="317">
                  <a:moveTo>
                    <a:pt x="158" y="22"/>
                  </a:moveTo>
                  <a:cubicBezTo>
                    <a:pt x="227" y="22"/>
                    <a:pt x="293" y="90"/>
                    <a:pt x="293" y="157"/>
                  </a:cubicBezTo>
                  <a:cubicBezTo>
                    <a:pt x="293" y="226"/>
                    <a:pt x="227" y="293"/>
                    <a:pt x="158" y="293"/>
                  </a:cubicBezTo>
                  <a:cubicBezTo>
                    <a:pt x="91" y="293"/>
                    <a:pt x="46" y="226"/>
                    <a:pt x="46" y="157"/>
                  </a:cubicBezTo>
                  <a:cubicBezTo>
                    <a:pt x="46" y="90"/>
                    <a:pt x="91" y="22"/>
                    <a:pt x="158" y="22"/>
                  </a:cubicBezTo>
                  <a:close/>
                  <a:moveTo>
                    <a:pt x="158" y="0"/>
                  </a:moveTo>
                  <a:cubicBezTo>
                    <a:pt x="68" y="0"/>
                    <a:pt x="1" y="67"/>
                    <a:pt x="1" y="157"/>
                  </a:cubicBezTo>
                  <a:cubicBezTo>
                    <a:pt x="1" y="247"/>
                    <a:pt x="68" y="316"/>
                    <a:pt x="158" y="316"/>
                  </a:cubicBezTo>
                  <a:cubicBezTo>
                    <a:pt x="248" y="316"/>
                    <a:pt x="317" y="247"/>
                    <a:pt x="317" y="157"/>
                  </a:cubicBezTo>
                  <a:cubicBezTo>
                    <a:pt x="317" y="67"/>
                    <a:pt x="248" y="0"/>
                    <a:pt x="158" y="0"/>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2"/>
            <p:cNvSpPr/>
            <p:nvPr/>
          </p:nvSpPr>
          <p:spPr>
            <a:xfrm>
              <a:off x="7593676" y="3793566"/>
              <a:ext cx="63621" cy="63621"/>
            </a:xfrm>
            <a:custGeom>
              <a:rect b="b" l="l" r="r" t="t"/>
              <a:pathLst>
                <a:path extrusionOk="0" h="317" w="317">
                  <a:moveTo>
                    <a:pt x="159" y="22"/>
                  </a:moveTo>
                  <a:cubicBezTo>
                    <a:pt x="226" y="22"/>
                    <a:pt x="295" y="91"/>
                    <a:pt x="295" y="158"/>
                  </a:cubicBezTo>
                  <a:cubicBezTo>
                    <a:pt x="295" y="226"/>
                    <a:pt x="226" y="293"/>
                    <a:pt x="159" y="293"/>
                  </a:cubicBezTo>
                  <a:cubicBezTo>
                    <a:pt x="91" y="293"/>
                    <a:pt x="24" y="226"/>
                    <a:pt x="24" y="158"/>
                  </a:cubicBezTo>
                  <a:cubicBezTo>
                    <a:pt x="24" y="91"/>
                    <a:pt x="91" y="22"/>
                    <a:pt x="159" y="22"/>
                  </a:cubicBezTo>
                  <a:close/>
                  <a:moveTo>
                    <a:pt x="159" y="1"/>
                  </a:moveTo>
                  <a:cubicBezTo>
                    <a:pt x="69" y="1"/>
                    <a:pt x="0" y="67"/>
                    <a:pt x="0" y="158"/>
                  </a:cubicBezTo>
                  <a:cubicBezTo>
                    <a:pt x="0" y="248"/>
                    <a:pt x="69" y="317"/>
                    <a:pt x="159" y="317"/>
                  </a:cubicBezTo>
                  <a:cubicBezTo>
                    <a:pt x="249" y="317"/>
                    <a:pt x="316" y="248"/>
                    <a:pt x="316" y="158"/>
                  </a:cubicBezTo>
                  <a:cubicBezTo>
                    <a:pt x="316" y="67"/>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2"/>
            <p:cNvSpPr/>
            <p:nvPr/>
          </p:nvSpPr>
          <p:spPr>
            <a:xfrm>
              <a:off x="7439540" y="3793566"/>
              <a:ext cx="63621" cy="63621"/>
            </a:xfrm>
            <a:custGeom>
              <a:rect b="b" l="l" r="r" t="t"/>
              <a:pathLst>
                <a:path extrusionOk="0" h="317" w="317">
                  <a:moveTo>
                    <a:pt x="160" y="22"/>
                  </a:moveTo>
                  <a:cubicBezTo>
                    <a:pt x="226" y="22"/>
                    <a:pt x="295" y="91"/>
                    <a:pt x="295" y="158"/>
                  </a:cubicBezTo>
                  <a:cubicBezTo>
                    <a:pt x="295" y="226"/>
                    <a:pt x="226" y="293"/>
                    <a:pt x="160" y="293"/>
                  </a:cubicBezTo>
                  <a:cubicBezTo>
                    <a:pt x="91" y="293"/>
                    <a:pt x="46" y="226"/>
                    <a:pt x="46" y="158"/>
                  </a:cubicBezTo>
                  <a:cubicBezTo>
                    <a:pt x="46" y="91"/>
                    <a:pt x="91" y="22"/>
                    <a:pt x="160" y="22"/>
                  </a:cubicBezTo>
                  <a:close/>
                  <a:moveTo>
                    <a:pt x="160" y="1"/>
                  </a:moveTo>
                  <a:cubicBezTo>
                    <a:pt x="69" y="1"/>
                    <a:pt x="1" y="67"/>
                    <a:pt x="1" y="158"/>
                  </a:cubicBezTo>
                  <a:cubicBezTo>
                    <a:pt x="1" y="248"/>
                    <a:pt x="69" y="317"/>
                    <a:pt x="160" y="317"/>
                  </a:cubicBezTo>
                  <a:cubicBezTo>
                    <a:pt x="250" y="317"/>
                    <a:pt x="317" y="248"/>
                    <a:pt x="317" y="158"/>
                  </a:cubicBezTo>
                  <a:cubicBezTo>
                    <a:pt x="317" y="67"/>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2"/>
            <p:cNvSpPr/>
            <p:nvPr/>
          </p:nvSpPr>
          <p:spPr>
            <a:xfrm>
              <a:off x="7285606" y="3793566"/>
              <a:ext cx="68237" cy="63621"/>
            </a:xfrm>
            <a:custGeom>
              <a:rect b="b" l="l" r="r" t="t"/>
              <a:pathLst>
                <a:path extrusionOk="0" h="317" w="340">
                  <a:moveTo>
                    <a:pt x="181" y="22"/>
                  </a:moveTo>
                  <a:cubicBezTo>
                    <a:pt x="249" y="22"/>
                    <a:pt x="295" y="91"/>
                    <a:pt x="295" y="158"/>
                  </a:cubicBezTo>
                  <a:cubicBezTo>
                    <a:pt x="295" y="226"/>
                    <a:pt x="249" y="293"/>
                    <a:pt x="181" y="293"/>
                  </a:cubicBezTo>
                  <a:cubicBezTo>
                    <a:pt x="90" y="293"/>
                    <a:pt x="45" y="226"/>
                    <a:pt x="45" y="158"/>
                  </a:cubicBezTo>
                  <a:cubicBezTo>
                    <a:pt x="45" y="91"/>
                    <a:pt x="90" y="22"/>
                    <a:pt x="181" y="22"/>
                  </a:cubicBezTo>
                  <a:close/>
                  <a:moveTo>
                    <a:pt x="181" y="1"/>
                  </a:moveTo>
                  <a:cubicBezTo>
                    <a:pt x="90" y="1"/>
                    <a:pt x="0" y="67"/>
                    <a:pt x="0" y="158"/>
                  </a:cubicBezTo>
                  <a:cubicBezTo>
                    <a:pt x="0" y="248"/>
                    <a:pt x="90" y="317"/>
                    <a:pt x="181" y="317"/>
                  </a:cubicBezTo>
                  <a:cubicBezTo>
                    <a:pt x="249" y="317"/>
                    <a:pt x="340" y="248"/>
                    <a:pt x="340" y="158"/>
                  </a:cubicBezTo>
                  <a:cubicBezTo>
                    <a:pt x="340" y="67"/>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2"/>
            <p:cNvSpPr/>
            <p:nvPr/>
          </p:nvSpPr>
          <p:spPr>
            <a:xfrm>
              <a:off x="7136287" y="3793566"/>
              <a:ext cx="63621" cy="63621"/>
            </a:xfrm>
            <a:custGeom>
              <a:rect b="b" l="l" r="r" t="t"/>
              <a:pathLst>
                <a:path extrusionOk="0" h="317" w="317">
                  <a:moveTo>
                    <a:pt x="157" y="22"/>
                  </a:moveTo>
                  <a:cubicBezTo>
                    <a:pt x="226" y="22"/>
                    <a:pt x="271" y="91"/>
                    <a:pt x="271" y="158"/>
                  </a:cubicBezTo>
                  <a:cubicBezTo>
                    <a:pt x="271" y="226"/>
                    <a:pt x="226" y="293"/>
                    <a:pt x="157" y="293"/>
                  </a:cubicBezTo>
                  <a:cubicBezTo>
                    <a:pt x="90" y="293"/>
                    <a:pt x="22" y="226"/>
                    <a:pt x="22" y="158"/>
                  </a:cubicBezTo>
                  <a:cubicBezTo>
                    <a:pt x="22" y="91"/>
                    <a:pt x="90" y="22"/>
                    <a:pt x="157" y="22"/>
                  </a:cubicBezTo>
                  <a:close/>
                  <a:moveTo>
                    <a:pt x="157" y="1"/>
                  </a:moveTo>
                  <a:cubicBezTo>
                    <a:pt x="67" y="1"/>
                    <a:pt x="0" y="67"/>
                    <a:pt x="0" y="158"/>
                  </a:cubicBezTo>
                  <a:cubicBezTo>
                    <a:pt x="0" y="248"/>
                    <a:pt x="67" y="317"/>
                    <a:pt x="157" y="317"/>
                  </a:cubicBezTo>
                  <a:cubicBezTo>
                    <a:pt x="247" y="317"/>
                    <a:pt x="316" y="248"/>
                    <a:pt x="316" y="158"/>
                  </a:cubicBezTo>
                  <a:cubicBezTo>
                    <a:pt x="316" y="67"/>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2"/>
            <p:cNvSpPr/>
            <p:nvPr/>
          </p:nvSpPr>
          <p:spPr>
            <a:xfrm>
              <a:off x="6982151" y="3793566"/>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1" y="67"/>
                    <a:pt x="1" y="158"/>
                  </a:cubicBezTo>
                  <a:cubicBezTo>
                    <a:pt x="1" y="248"/>
                    <a:pt x="67"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2"/>
            <p:cNvSpPr/>
            <p:nvPr/>
          </p:nvSpPr>
          <p:spPr>
            <a:xfrm>
              <a:off x="6828016" y="3793566"/>
              <a:ext cx="63822" cy="63621"/>
            </a:xfrm>
            <a:custGeom>
              <a:rect b="b" l="l" r="r" t="t"/>
              <a:pathLst>
                <a:path extrusionOk="0" h="317" w="318">
                  <a:moveTo>
                    <a:pt x="158" y="22"/>
                  </a:moveTo>
                  <a:cubicBezTo>
                    <a:pt x="227" y="22"/>
                    <a:pt x="294" y="91"/>
                    <a:pt x="294" y="158"/>
                  </a:cubicBezTo>
                  <a:cubicBezTo>
                    <a:pt x="294" y="226"/>
                    <a:pt x="227" y="293"/>
                    <a:pt x="158" y="293"/>
                  </a:cubicBezTo>
                  <a:cubicBezTo>
                    <a:pt x="91" y="293"/>
                    <a:pt x="23" y="226"/>
                    <a:pt x="23" y="158"/>
                  </a:cubicBezTo>
                  <a:cubicBezTo>
                    <a:pt x="23"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2"/>
            <p:cNvSpPr/>
            <p:nvPr/>
          </p:nvSpPr>
          <p:spPr>
            <a:xfrm>
              <a:off x="6674081" y="3793566"/>
              <a:ext cx="63621" cy="63621"/>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7" y="1"/>
                    <a:pt x="0" y="67"/>
                    <a:pt x="0" y="158"/>
                  </a:cubicBezTo>
                  <a:cubicBezTo>
                    <a:pt x="0" y="248"/>
                    <a:pt x="67" y="317"/>
                    <a:pt x="158" y="317"/>
                  </a:cubicBezTo>
                  <a:cubicBezTo>
                    <a:pt x="248" y="317"/>
                    <a:pt x="316" y="248"/>
                    <a:pt x="316" y="158"/>
                  </a:cubicBezTo>
                  <a:cubicBezTo>
                    <a:pt x="316"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2"/>
            <p:cNvSpPr/>
            <p:nvPr/>
          </p:nvSpPr>
          <p:spPr>
            <a:xfrm>
              <a:off x="6519946" y="3793566"/>
              <a:ext cx="63621" cy="63621"/>
            </a:xfrm>
            <a:custGeom>
              <a:rect b="b" l="l" r="r" t="t"/>
              <a:pathLst>
                <a:path extrusionOk="0" h="317" w="317">
                  <a:moveTo>
                    <a:pt x="158" y="22"/>
                  </a:moveTo>
                  <a:cubicBezTo>
                    <a:pt x="227" y="22"/>
                    <a:pt x="293" y="91"/>
                    <a:pt x="293" y="158"/>
                  </a:cubicBezTo>
                  <a:cubicBezTo>
                    <a:pt x="293" y="226"/>
                    <a:pt x="227" y="293"/>
                    <a:pt x="158" y="293"/>
                  </a:cubicBezTo>
                  <a:cubicBezTo>
                    <a:pt x="91" y="293"/>
                    <a:pt x="46" y="226"/>
                    <a:pt x="46" y="158"/>
                  </a:cubicBezTo>
                  <a:cubicBezTo>
                    <a:pt x="46" y="91"/>
                    <a:pt x="91" y="22"/>
                    <a:pt x="158" y="22"/>
                  </a:cubicBezTo>
                  <a:close/>
                  <a:moveTo>
                    <a:pt x="158" y="1"/>
                  </a:moveTo>
                  <a:cubicBezTo>
                    <a:pt x="68" y="1"/>
                    <a:pt x="1" y="67"/>
                    <a:pt x="1" y="158"/>
                  </a:cubicBezTo>
                  <a:cubicBezTo>
                    <a:pt x="1" y="248"/>
                    <a:pt x="68" y="317"/>
                    <a:pt x="158" y="317"/>
                  </a:cubicBezTo>
                  <a:cubicBezTo>
                    <a:pt x="248" y="317"/>
                    <a:pt x="317" y="248"/>
                    <a:pt x="317" y="158"/>
                  </a:cubicBezTo>
                  <a:cubicBezTo>
                    <a:pt x="317" y="67"/>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2"/>
            <p:cNvSpPr/>
            <p:nvPr/>
          </p:nvSpPr>
          <p:spPr>
            <a:xfrm>
              <a:off x="7593676" y="3639431"/>
              <a:ext cx="63621" cy="63621"/>
            </a:xfrm>
            <a:custGeom>
              <a:rect b="b" l="l" r="r" t="t"/>
              <a:pathLst>
                <a:path extrusionOk="0" h="317" w="317">
                  <a:moveTo>
                    <a:pt x="159" y="46"/>
                  </a:moveTo>
                  <a:cubicBezTo>
                    <a:pt x="226" y="46"/>
                    <a:pt x="295" y="91"/>
                    <a:pt x="295" y="158"/>
                  </a:cubicBezTo>
                  <a:cubicBezTo>
                    <a:pt x="295" y="227"/>
                    <a:pt x="226" y="294"/>
                    <a:pt x="159" y="294"/>
                  </a:cubicBezTo>
                  <a:cubicBezTo>
                    <a:pt x="91" y="294"/>
                    <a:pt x="24" y="227"/>
                    <a:pt x="24" y="158"/>
                  </a:cubicBezTo>
                  <a:cubicBezTo>
                    <a:pt x="24" y="91"/>
                    <a:pt x="91" y="46"/>
                    <a:pt x="159" y="46"/>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2"/>
            <p:cNvSpPr/>
            <p:nvPr/>
          </p:nvSpPr>
          <p:spPr>
            <a:xfrm>
              <a:off x="7439540" y="3639431"/>
              <a:ext cx="63621" cy="63621"/>
            </a:xfrm>
            <a:custGeom>
              <a:rect b="b" l="l" r="r" t="t"/>
              <a:pathLst>
                <a:path extrusionOk="0" h="317" w="317">
                  <a:moveTo>
                    <a:pt x="160" y="46"/>
                  </a:moveTo>
                  <a:cubicBezTo>
                    <a:pt x="226" y="46"/>
                    <a:pt x="295" y="91"/>
                    <a:pt x="295" y="158"/>
                  </a:cubicBezTo>
                  <a:cubicBezTo>
                    <a:pt x="295" y="227"/>
                    <a:pt x="226" y="294"/>
                    <a:pt x="160" y="294"/>
                  </a:cubicBezTo>
                  <a:cubicBezTo>
                    <a:pt x="91" y="294"/>
                    <a:pt x="46" y="227"/>
                    <a:pt x="46" y="158"/>
                  </a:cubicBezTo>
                  <a:cubicBezTo>
                    <a:pt x="46" y="91"/>
                    <a:pt x="91" y="46"/>
                    <a:pt x="160" y="46"/>
                  </a:cubicBezTo>
                  <a:close/>
                  <a:moveTo>
                    <a:pt x="160" y="1"/>
                  </a:moveTo>
                  <a:cubicBezTo>
                    <a:pt x="69" y="1"/>
                    <a:pt x="1" y="68"/>
                    <a:pt x="1" y="158"/>
                  </a:cubicBezTo>
                  <a:cubicBezTo>
                    <a:pt x="1" y="248"/>
                    <a:pt x="69" y="317"/>
                    <a:pt x="160" y="317"/>
                  </a:cubicBezTo>
                  <a:cubicBezTo>
                    <a:pt x="250" y="317"/>
                    <a:pt x="317" y="248"/>
                    <a:pt x="317" y="158"/>
                  </a:cubicBezTo>
                  <a:cubicBezTo>
                    <a:pt x="317" y="68"/>
                    <a:pt x="250" y="1"/>
                    <a:pt x="160"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2"/>
            <p:cNvSpPr/>
            <p:nvPr/>
          </p:nvSpPr>
          <p:spPr>
            <a:xfrm>
              <a:off x="7285606" y="3639431"/>
              <a:ext cx="68237" cy="63621"/>
            </a:xfrm>
            <a:custGeom>
              <a:rect b="b" l="l" r="r" t="t"/>
              <a:pathLst>
                <a:path extrusionOk="0" h="317" w="340">
                  <a:moveTo>
                    <a:pt x="181" y="46"/>
                  </a:moveTo>
                  <a:cubicBezTo>
                    <a:pt x="249" y="46"/>
                    <a:pt x="295" y="91"/>
                    <a:pt x="295" y="158"/>
                  </a:cubicBezTo>
                  <a:cubicBezTo>
                    <a:pt x="295" y="227"/>
                    <a:pt x="249" y="294"/>
                    <a:pt x="181" y="294"/>
                  </a:cubicBezTo>
                  <a:cubicBezTo>
                    <a:pt x="90" y="294"/>
                    <a:pt x="45" y="227"/>
                    <a:pt x="45" y="158"/>
                  </a:cubicBezTo>
                  <a:cubicBezTo>
                    <a:pt x="45" y="91"/>
                    <a:pt x="90" y="46"/>
                    <a:pt x="181" y="46"/>
                  </a:cubicBezTo>
                  <a:close/>
                  <a:moveTo>
                    <a:pt x="181" y="1"/>
                  </a:moveTo>
                  <a:cubicBezTo>
                    <a:pt x="90" y="1"/>
                    <a:pt x="0" y="68"/>
                    <a:pt x="0" y="158"/>
                  </a:cubicBezTo>
                  <a:cubicBezTo>
                    <a:pt x="0" y="248"/>
                    <a:pt x="90" y="317"/>
                    <a:pt x="181" y="317"/>
                  </a:cubicBezTo>
                  <a:cubicBezTo>
                    <a:pt x="249" y="317"/>
                    <a:pt x="340" y="248"/>
                    <a:pt x="340" y="158"/>
                  </a:cubicBezTo>
                  <a:cubicBezTo>
                    <a:pt x="340" y="68"/>
                    <a:pt x="249" y="1"/>
                    <a:pt x="181"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2"/>
            <p:cNvSpPr/>
            <p:nvPr/>
          </p:nvSpPr>
          <p:spPr>
            <a:xfrm>
              <a:off x="7136287" y="3639431"/>
              <a:ext cx="63621" cy="63621"/>
            </a:xfrm>
            <a:custGeom>
              <a:rect b="b" l="l" r="r" t="t"/>
              <a:pathLst>
                <a:path extrusionOk="0" h="317" w="317">
                  <a:moveTo>
                    <a:pt x="157" y="46"/>
                  </a:moveTo>
                  <a:cubicBezTo>
                    <a:pt x="226" y="46"/>
                    <a:pt x="271" y="91"/>
                    <a:pt x="271" y="158"/>
                  </a:cubicBezTo>
                  <a:cubicBezTo>
                    <a:pt x="271" y="227"/>
                    <a:pt x="226" y="294"/>
                    <a:pt x="157" y="294"/>
                  </a:cubicBezTo>
                  <a:cubicBezTo>
                    <a:pt x="90" y="294"/>
                    <a:pt x="22" y="227"/>
                    <a:pt x="22" y="158"/>
                  </a:cubicBezTo>
                  <a:cubicBezTo>
                    <a:pt x="22" y="91"/>
                    <a:pt x="90" y="46"/>
                    <a:pt x="157" y="46"/>
                  </a:cubicBezTo>
                  <a:close/>
                  <a:moveTo>
                    <a:pt x="157" y="1"/>
                  </a:moveTo>
                  <a:cubicBezTo>
                    <a:pt x="67" y="1"/>
                    <a:pt x="0" y="68"/>
                    <a:pt x="0" y="158"/>
                  </a:cubicBezTo>
                  <a:cubicBezTo>
                    <a:pt x="0" y="248"/>
                    <a:pt x="67" y="317"/>
                    <a:pt x="157" y="317"/>
                  </a:cubicBezTo>
                  <a:cubicBezTo>
                    <a:pt x="247" y="317"/>
                    <a:pt x="316" y="248"/>
                    <a:pt x="316" y="158"/>
                  </a:cubicBezTo>
                  <a:cubicBezTo>
                    <a:pt x="316" y="68"/>
                    <a:pt x="247" y="1"/>
                    <a:pt x="157"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2"/>
            <p:cNvSpPr/>
            <p:nvPr/>
          </p:nvSpPr>
          <p:spPr>
            <a:xfrm>
              <a:off x="6982151" y="3639431"/>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1" y="68"/>
                    <a:pt x="1" y="158"/>
                  </a:cubicBezTo>
                  <a:cubicBezTo>
                    <a:pt x="1" y="248"/>
                    <a:pt x="67"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2"/>
            <p:cNvSpPr/>
            <p:nvPr/>
          </p:nvSpPr>
          <p:spPr>
            <a:xfrm>
              <a:off x="6828016" y="3639431"/>
              <a:ext cx="63822" cy="63621"/>
            </a:xfrm>
            <a:custGeom>
              <a:rect b="b" l="l" r="r" t="t"/>
              <a:pathLst>
                <a:path extrusionOk="0" h="317" w="318">
                  <a:moveTo>
                    <a:pt x="158" y="46"/>
                  </a:moveTo>
                  <a:cubicBezTo>
                    <a:pt x="227" y="46"/>
                    <a:pt x="294" y="91"/>
                    <a:pt x="294" y="158"/>
                  </a:cubicBezTo>
                  <a:cubicBezTo>
                    <a:pt x="294" y="227"/>
                    <a:pt x="227" y="294"/>
                    <a:pt x="158" y="294"/>
                  </a:cubicBezTo>
                  <a:cubicBezTo>
                    <a:pt x="91" y="294"/>
                    <a:pt x="23" y="227"/>
                    <a:pt x="23" y="158"/>
                  </a:cubicBezTo>
                  <a:cubicBezTo>
                    <a:pt x="23"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2"/>
            <p:cNvSpPr/>
            <p:nvPr/>
          </p:nvSpPr>
          <p:spPr>
            <a:xfrm>
              <a:off x="6674081" y="3639431"/>
              <a:ext cx="63621" cy="63621"/>
            </a:xfrm>
            <a:custGeom>
              <a:rect b="b" l="l" r="r" t="t"/>
              <a:pathLst>
                <a:path extrusionOk="0" h="317" w="317">
                  <a:moveTo>
                    <a:pt x="158" y="46"/>
                  </a:moveTo>
                  <a:cubicBezTo>
                    <a:pt x="226" y="46"/>
                    <a:pt x="293" y="91"/>
                    <a:pt x="293" y="158"/>
                  </a:cubicBezTo>
                  <a:cubicBezTo>
                    <a:pt x="293" y="227"/>
                    <a:pt x="226" y="294"/>
                    <a:pt x="158" y="294"/>
                  </a:cubicBezTo>
                  <a:cubicBezTo>
                    <a:pt x="91" y="294"/>
                    <a:pt x="22" y="227"/>
                    <a:pt x="22" y="158"/>
                  </a:cubicBezTo>
                  <a:cubicBezTo>
                    <a:pt x="22" y="91"/>
                    <a:pt x="91" y="46"/>
                    <a:pt x="158" y="46"/>
                  </a:cubicBezTo>
                  <a:close/>
                  <a:moveTo>
                    <a:pt x="158" y="1"/>
                  </a:moveTo>
                  <a:cubicBezTo>
                    <a:pt x="67" y="1"/>
                    <a:pt x="0" y="68"/>
                    <a:pt x="0" y="158"/>
                  </a:cubicBezTo>
                  <a:cubicBezTo>
                    <a:pt x="0" y="248"/>
                    <a:pt x="67" y="317"/>
                    <a:pt x="158" y="317"/>
                  </a:cubicBezTo>
                  <a:cubicBezTo>
                    <a:pt x="248" y="317"/>
                    <a:pt x="316" y="248"/>
                    <a:pt x="316" y="158"/>
                  </a:cubicBezTo>
                  <a:cubicBezTo>
                    <a:pt x="316"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2"/>
            <p:cNvSpPr/>
            <p:nvPr/>
          </p:nvSpPr>
          <p:spPr>
            <a:xfrm>
              <a:off x="6519946" y="3639431"/>
              <a:ext cx="63621" cy="63621"/>
            </a:xfrm>
            <a:custGeom>
              <a:rect b="b" l="l" r="r" t="t"/>
              <a:pathLst>
                <a:path extrusionOk="0" h="317" w="317">
                  <a:moveTo>
                    <a:pt x="158" y="46"/>
                  </a:moveTo>
                  <a:cubicBezTo>
                    <a:pt x="227" y="46"/>
                    <a:pt x="293" y="91"/>
                    <a:pt x="293" y="158"/>
                  </a:cubicBezTo>
                  <a:cubicBezTo>
                    <a:pt x="293" y="227"/>
                    <a:pt x="227" y="294"/>
                    <a:pt x="158" y="294"/>
                  </a:cubicBezTo>
                  <a:cubicBezTo>
                    <a:pt x="91" y="294"/>
                    <a:pt x="46" y="227"/>
                    <a:pt x="46" y="158"/>
                  </a:cubicBezTo>
                  <a:cubicBezTo>
                    <a:pt x="46" y="91"/>
                    <a:pt x="91" y="46"/>
                    <a:pt x="158" y="46"/>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rgbClr val="85C1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2"/>
            <p:cNvSpPr/>
            <p:nvPr/>
          </p:nvSpPr>
          <p:spPr>
            <a:xfrm>
              <a:off x="6605844" y="2842061"/>
              <a:ext cx="1413914" cy="1762525"/>
            </a:xfrm>
            <a:custGeom>
              <a:rect b="b" l="l" r="r" t="t"/>
              <a:pathLst>
                <a:path extrusionOk="0" h="8782" w="7045">
                  <a:moveTo>
                    <a:pt x="1" y="1"/>
                  </a:moveTo>
                  <a:lnTo>
                    <a:pt x="1" y="8781"/>
                  </a:lnTo>
                  <a:lnTo>
                    <a:pt x="7044" y="8781"/>
                  </a:lnTo>
                  <a:lnTo>
                    <a:pt x="7044" y="1"/>
                  </a:lnTo>
                  <a:close/>
                </a:path>
              </a:pathLst>
            </a:custGeom>
            <a:solidFill>
              <a:srgbClr val="FFFFFF"/>
            </a:solidFill>
            <a:ln cap="flat" cmpd="sng" w="19050">
              <a:solidFill>
                <a:schemeClr val="accent5"/>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7" name="Google Shape;3837;p42"/>
            <p:cNvGrpSpPr/>
            <p:nvPr/>
          </p:nvGrpSpPr>
          <p:grpSpPr>
            <a:xfrm>
              <a:off x="6492848" y="2724252"/>
              <a:ext cx="1413913" cy="1762515"/>
              <a:chOff x="4640100" y="1954800"/>
              <a:chExt cx="1521154" cy="1896197"/>
            </a:xfrm>
          </p:grpSpPr>
          <p:sp>
            <p:nvSpPr>
              <p:cNvPr id="3838" name="Google Shape;3838;p42"/>
              <p:cNvSpPr/>
              <p:nvPr/>
            </p:nvSpPr>
            <p:spPr>
              <a:xfrm>
                <a:off x="4640101" y="1954800"/>
                <a:ext cx="1521153" cy="848348"/>
              </a:xfrm>
              <a:custGeom>
                <a:rect b="b" l="l" r="r" t="t"/>
                <a:pathLst>
                  <a:path extrusionOk="0" h="3883" w="6954">
                    <a:moveTo>
                      <a:pt x="0" y="0"/>
                    </a:moveTo>
                    <a:lnTo>
                      <a:pt x="0" y="3883"/>
                    </a:lnTo>
                    <a:lnTo>
                      <a:pt x="6953" y="3883"/>
                    </a:lnTo>
                    <a:lnTo>
                      <a:pt x="69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2"/>
              <p:cNvSpPr/>
              <p:nvPr/>
            </p:nvSpPr>
            <p:spPr>
              <a:xfrm>
                <a:off x="4640100" y="2803150"/>
                <a:ext cx="1521153" cy="1047847"/>
              </a:xfrm>
              <a:custGeom>
                <a:rect b="b" l="l" r="r" t="t"/>
                <a:pathLst>
                  <a:path extrusionOk="0" h="3883" w="6954">
                    <a:moveTo>
                      <a:pt x="0" y="0"/>
                    </a:moveTo>
                    <a:lnTo>
                      <a:pt x="0" y="3883"/>
                    </a:lnTo>
                    <a:lnTo>
                      <a:pt x="6953" y="3883"/>
                    </a:lnTo>
                    <a:lnTo>
                      <a:pt x="69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0" name="Google Shape;3840;p42"/>
            <p:cNvSpPr/>
            <p:nvPr/>
          </p:nvSpPr>
          <p:spPr>
            <a:xfrm>
              <a:off x="6488035" y="2724252"/>
              <a:ext cx="1413914" cy="1762525"/>
            </a:xfrm>
            <a:custGeom>
              <a:rect b="b" l="l" r="r" t="t"/>
              <a:pathLst>
                <a:path extrusionOk="0" h="8782" w="7045">
                  <a:moveTo>
                    <a:pt x="1" y="1"/>
                  </a:moveTo>
                  <a:lnTo>
                    <a:pt x="1" y="8782"/>
                  </a:lnTo>
                  <a:lnTo>
                    <a:pt x="7044" y="8782"/>
                  </a:lnTo>
                  <a:lnTo>
                    <a:pt x="7044" y="1"/>
                  </a:lnTo>
                  <a:close/>
                </a:path>
              </a:pathLst>
            </a:custGeom>
            <a:noFill/>
            <a:ln cap="rnd"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1" name="Google Shape;3841;p42"/>
          <p:cNvSpPr txBox="1"/>
          <p:nvPr>
            <p:ph type="title"/>
          </p:nvPr>
        </p:nvSpPr>
        <p:spPr>
          <a:xfrm>
            <a:off x="622097" y="1778409"/>
            <a:ext cx="2610000" cy="142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3842" name="Google Shape;3842;p42"/>
          <p:cNvSpPr txBox="1"/>
          <p:nvPr>
            <p:ph idx="3" type="title"/>
          </p:nvPr>
        </p:nvSpPr>
        <p:spPr>
          <a:xfrm>
            <a:off x="4067050" y="507546"/>
            <a:ext cx="14091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843" name="Google Shape;3843;p42"/>
          <p:cNvSpPr txBox="1"/>
          <p:nvPr>
            <p:ph idx="4" type="title"/>
          </p:nvPr>
        </p:nvSpPr>
        <p:spPr>
          <a:xfrm>
            <a:off x="6495250" y="507546"/>
            <a:ext cx="14091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844" name="Google Shape;3844;p42"/>
          <p:cNvSpPr txBox="1"/>
          <p:nvPr>
            <p:ph idx="5" type="title"/>
          </p:nvPr>
        </p:nvSpPr>
        <p:spPr>
          <a:xfrm>
            <a:off x="4067050" y="2697959"/>
            <a:ext cx="14091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845" name="Google Shape;3845;p42"/>
          <p:cNvSpPr txBox="1"/>
          <p:nvPr>
            <p:ph idx="6" type="title"/>
          </p:nvPr>
        </p:nvSpPr>
        <p:spPr>
          <a:xfrm>
            <a:off x="6495250" y="2697959"/>
            <a:ext cx="14091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846" name="Google Shape;3846;p42"/>
          <p:cNvSpPr txBox="1"/>
          <p:nvPr>
            <p:ph idx="1" type="subTitle"/>
          </p:nvPr>
        </p:nvSpPr>
        <p:spPr>
          <a:xfrm>
            <a:off x="4067050" y="1446955"/>
            <a:ext cx="1393800" cy="9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DID YOU KNEW THAT?</a:t>
            </a:r>
            <a:endParaRPr/>
          </a:p>
        </p:txBody>
      </p:sp>
      <p:sp>
        <p:nvSpPr>
          <p:cNvPr id="3847" name="Google Shape;3847;p42"/>
          <p:cNvSpPr txBox="1"/>
          <p:nvPr>
            <p:ph idx="7" type="subTitle"/>
          </p:nvPr>
        </p:nvSpPr>
        <p:spPr>
          <a:xfrm>
            <a:off x="6502900" y="1446955"/>
            <a:ext cx="1393800" cy="9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MULTIPLE CHOICE</a:t>
            </a:r>
            <a:endParaRPr/>
          </a:p>
        </p:txBody>
      </p:sp>
      <p:sp>
        <p:nvSpPr>
          <p:cNvPr id="3848" name="Google Shape;3848;p42"/>
          <p:cNvSpPr txBox="1"/>
          <p:nvPr>
            <p:ph idx="2" type="subTitle"/>
          </p:nvPr>
        </p:nvSpPr>
        <p:spPr>
          <a:xfrm>
            <a:off x="4067050" y="3617728"/>
            <a:ext cx="1393800" cy="9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IS THAT TRUE?</a:t>
            </a:r>
            <a:endParaRPr/>
          </a:p>
        </p:txBody>
      </p:sp>
      <p:sp>
        <p:nvSpPr>
          <p:cNvPr id="3849" name="Google Shape;3849;p42"/>
          <p:cNvSpPr txBox="1"/>
          <p:nvPr>
            <p:ph idx="8" type="subTitle"/>
          </p:nvPr>
        </p:nvSpPr>
        <p:spPr>
          <a:xfrm>
            <a:off x="6502900" y="3514908"/>
            <a:ext cx="1393800" cy="9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SHOW WHAT YOU HAVE LEARNT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5" name="Shape 7275"/>
        <p:cNvGrpSpPr/>
        <p:nvPr/>
      </p:nvGrpSpPr>
      <p:grpSpPr>
        <a:xfrm>
          <a:off x="0" y="0"/>
          <a:ext cx="0" cy="0"/>
          <a:chOff x="0" y="0"/>
          <a:chExt cx="0" cy="0"/>
        </a:xfrm>
      </p:grpSpPr>
      <p:sp>
        <p:nvSpPr>
          <p:cNvPr id="7276" name="Google Shape;7276;p69"/>
          <p:cNvSpPr txBox="1"/>
          <p:nvPr>
            <p:ph type="title"/>
          </p:nvPr>
        </p:nvSpPr>
        <p:spPr>
          <a:xfrm>
            <a:off x="2150250" y="338525"/>
            <a:ext cx="4843500" cy="7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COMPUTER MOCKUP</a:t>
            </a:r>
            <a:endParaRPr/>
          </a:p>
        </p:txBody>
      </p:sp>
      <p:pic>
        <p:nvPicPr>
          <p:cNvPr id="7277" name="Google Shape;7277;p69"/>
          <p:cNvPicPr preferRelativeResize="0"/>
          <p:nvPr/>
        </p:nvPicPr>
        <p:blipFill rotWithShape="1">
          <a:blip r:embed="rId3">
            <a:alphaModFix/>
          </a:blip>
          <a:srcRect b="17891" l="10820" r="16362" t="0"/>
          <a:stretch/>
        </p:blipFill>
        <p:spPr>
          <a:xfrm>
            <a:off x="1745834" y="1542159"/>
            <a:ext cx="3289452" cy="2118499"/>
          </a:xfrm>
          <a:prstGeom prst="rect">
            <a:avLst/>
          </a:prstGeom>
          <a:noFill/>
          <a:ln>
            <a:noFill/>
          </a:ln>
        </p:spPr>
      </p:pic>
      <p:sp>
        <p:nvSpPr>
          <p:cNvPr id="7278" name="Google Shape;7278;p69"/>
          <p:cNvSpPr txBox="1"/>
          <p:nvPr>
            <p:ph idx="1" type="subTitle"/>
          </p:nvPr>
        </p:nvSpPr>
        <p:spPr>
          <a:xfrm>
            <a:off x="5940000" y="2184678"/>
            <a:ext cx="2484000" cy="42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7279" name="Google Shape;7279;p69"/>
          <p:cNvSpPr txBox="1"/>
          <p:nvPr>
            <p:ph idx="2" type="subTitle"/>
          </p:nvPr>
        </p:nvSpPr>
        <p:spPr>
          <a:xfrm>
            <a:off x="5940000" y="2496996"/>
            <a:ext cx="2484000" cy="142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add yours and center it properly</a:t>
            </a:r>
            <a:endParaRPr/>
          </a:p>
        </p:txBody>
      </p:sp>
      <p:sp>
        <p:nvSpPr>
          <p:cNvPr id="7280" name="Google Shape;7280;p69"/>
          <p:cNvSpPr/>
          <p:nvPr/>
        </p:nvSpPr>
        <p:spPr>
          <a:xfrm>
            <a:off x="1745789" y="1575759"/>
            <a:ext cx="3289500" cy="2118600"/>
          </a:xfrm>
          <a:prstGeom prst="rect">
            <a:avLst/>
          </a:prstGeom>
          <a:solidFill>
            <a:srgbClr val="FFFFFF">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1" name="Google Shape;7281;p69"/>
          <p:cNvGrpSpPr/>
          <p:nvPr/>
        </p:nvGrpSpPr>
        <p:grpSpPr>
          <a:xfrm>
            <a:off x="1624357" y="1503379"/>
            <a:ext cx="3488519" cy="2868495"/>
            <a:chOff x="643800" y="238125"/>
            <a:chExt cx="6332400" cy="5206925"/>
          </a:xfrm>
        </p:grpSpPr>
        <p:sp>
          <p:nvSpPr>
            <p:cNvPr id="7282" name="Google Shape;7282;p69"/>
            <p:cNvSpPr/>
            <p:nvPr/>
          </p:nvSpPr>
          <p:spPr>
            <a:xfrm>
              <a:off x="2804100" y="4438175"/>
              <a:ext cx="2013725" cy="939375"/>
            </a:xfrm>
            <a:custGeom>
              <a:rect b="b" l="l" r="r" t="t"/>
              <a:pathLst>
                <a:path extrusionOk="0" h="37575" w="80549">
                  <a:moveTo>
                    <a:pt x="76035" y="1"/>
                  </a:moveTo>
                  <a:lnTo>
                    <a:pt x="4321" y="194"/>
                  </a:lnTo>
                  <a:lnTo>
                    <a:pt x="0" y="37575"/>
                  </a:lnTo>
                  <a:lnTo>
                    <a:pt x="80549" y="37382"/>
                  </a:lnTo>
                  <a:lnTo>
                    <a:pt x="76035" y="1"/>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9"/>
            <p:cNvSpPr/>
            <p:nvPr/>
          </p:nvSpPr>
          <p:spPr>
            <a:xfrm>
              <a:off x="2804100" y="5143175"/>
              <a:ext cx="2013725" cy="234375"/>
            </a:xfrm>
            <a:custGeom>
              <a:rect b="b" l="l" r="r" t="t"/>
              <a:pathLst>
                <a:path extrusionOk="0" h="9375" w="80549">
                  <a:moveTo>
                    <a:pt x="79430" y="0"/>
                  </a:moveTo>
                  <a:lnTo>
                    <a:pt x="1080" y="232"/>
                  </a:lnTo>
                  <a:lnTo>
                    <a:pt x="0" y="9375"/>
                  </a:lnTo>
                  <a:lnTo>
                    <a:pt x="0" y="9375"/>
                  </a:lnTo>
                  <a:lnTo>
                    <a:pt x="80549" y="9182"/>
                  </a:lnTo>
                  <a:lnTo>
                    <a:pt x="79430" y="0"/>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9"/>
            <p:cNvSpPr/>
            <p:nvPr/>
          </p:nvSpPr>
          <p:spPr>
            <a:xfrm>
              <a:off x="2869675" y="4438175"/>
              <a:ext cx="1879675" cy="369400"/>
            </a:xfrm>
            <a:custGeom>
              <a:rect b="b" l="l" r="r" t="t"/>
              <a:pathLst>
                <a:path extrusionOk="0" h="14776" w="75187">
                  <a:moveTo>
                    <a:pt x="73412" y="1"/>
                  </a:moveTo>
                  <a:lnTo>
                    <a:pt x="1698" y="194"/>
                  </a:lnTo>
                  <a:lnTo>
                    <a:pt x="1" y="14776"/>
                  </a:lnTo>
                  <a:lnTo>
                    <a:pt x="75187" y="14583"/>
                  </a:lnTo>
                  <a:lnTo>
                    <a:pt x="73412" y="1"/>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9"/>
            <p:cNvSpPr/>
            <p:nvPr/>
          </p:nvSpPr>
          <p:spPr>
            <a:xfrm>
              <a:off x="2485825" y="5346675"/>
              <a:ext cx="2622300" cy="98375"/>
            </a:xfrm>
            <a:custGeom>
              <a:rect b="b" l="l" r="r" t="t"/>
              <a:pathLst>
                <a:path extrusionOk="0" h="3935" w="104892">
                  <a:moveTo>
                    <a:pt x="1" y="0"/>
                  </a:moveTo>
                  <a:lnTo>
                    <a:pt x="1" y="3935"/>
                  </a:lnTo>
                  <a:lnTo>
                    <a:pt x="104892" y="3935"/>
                  </a:lnTo>
                  <a:lnTo>
                    <a:pt x="104892" y="0"/>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9"/>
            <p:cNvSpPr/>
            <p:nvPr/>
          </p:nvSpPr>
          <p:spPr>
            <a:xfrm>
              <a:off x="643800" y="3965600"/>
              <a:ext cx="6332400" cy="646200"/>
            </a:xfrm>
            <a:custGeom>
              <a:rect b="b" l="l" r="r" t="t"/>
              <a:pathLst>
                <a:path extrusionOk="0" h="25848" w="253296">
                  <a:moveTo>
                    <a:pt x="0" y="1"/>
                  </a:moveTo>
                  <a:lnTo>
                    <a:pt x="0" y="15586"/>
                  </a:lnTo>
                  <a:cubicBezTo>
                    <a:pt x="0" y="21257"/>
                    <a:pt x="4591" y="25847"/>
                    <a:pt x="10261" y="25847"/>
                  </a:cubicBezTo>
                  <a:lnTo>
                    <a:pt x="243035" y="25847"/>
                  </a:lnTo>
                  <a:cubicBezTo>
                    <a:pt x="248705" y="25847"/>
                    <a:pt x="253296" y="21257"/>
                    <a:pt x="253296" y="15586"/>
                  </a:cubicBezTo>
                  <a:lnTo>
                    <a:pt x="253296" y="1"/>
                  </a:lnTo>
                  <a:close/>
                </a:path>
              </a:pathLst>
            </a:custGeom>
            <a:solidFill>
              <a:srgbClr val="B8B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9"/>
            <p:cNvSpPr/>
            <p:nvPr/>
          </p:nvSpPr>
          <p:spPr>
            <a:xfrm>
              <a:off x="643800" y="3965600"/>
              <a:ext cx="6332400" cy="562300"/>
            </a:xfrm>
            <a:custGeom>
              <a:rect b="b" l="l" r="r" t="t"/>
              <a:pathLst>
                <a:path extrusionOk="0" h="22492" w="253296">
                  <a:moveTo>
                    <a:pt x="0" y="1"/>
                  </a:moveTo>
                  <a:lnTo>
                    <a:pt x="0" y="15586"/>
                  </a:lnTo>
                  <a:cubicBezTo>
                    <a:pt x="0" y="15817"/>
                    <a:pt x="0" y="16088"/>
                    <a:pt x="39" y="16319"/>
                  </a:cubicBezTo>
                  <a:cubicBezTo>
                    <a:pt x="1697" y="20061"/>
                    <a:pt x="5401" y="22491"/>
                    <a:pt x="9490" y="22491"/>
                  </a:cubicBezTo>
                  <a:lnTo>
                    <a:pt x="243806" y="22491"/>
                  </a:lnTo>
                  <a:cubicBezTo>
                    <a:pt x="247895" y="22491"/>
                    <a:pt x="251599" y="20061"/>
                    <a:pt x="253257" y="16319"/>
                  </a:cubicBezTo>
                  <a:cubicBezTo>
                    <a:pt x="253257" y="16088"/>
                    <a:pt x="253296" y="15856"/>
                    <a:pt x="253296" y="15586"/>
                  </a:cubicBezTo>
                  <a:lnTo>
                    <a:pt x="253296"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9"/>
            <p:cNvSpPr/>
            <p:nvPr/>
          </p:nvSpPr>
          <p:spPr>
            <a:xfrm>
              <a:off x="643800" y="238125"/>
              <a:ext cx="6332400" cy="3727500"/>
            </a:xfrm>
            <a:custGeom>
              <a:rect b="b" l="l" r="r" t="t"/>
              <a:pathLst>
                <a:path extrusionOk="0" h="149100" w="253296">
                  <a:moveTo>
                    <a:pt x="239987" y="9143"/>
                  </a:moveTo>
                  <a:lnTo>
                    <a:pt x="239987" y="139957"/>
                  </a:lnTo>
                  <a:lnTo>
                    <a:pt x="13309" y="139957"/>
                  </a:lnTo>
                  <a:lnTo>
                    <a:pt x="13309" y="9143"/>
                  </a:lnTo>
                  <a:close/>
                  <a:moveTo>
                    <a:pt x="10261" y="0"/>
                  </a:moveTo>
                  <a:cubicBezTo>
                    <a:pt x="4591" y="0"/>
                    <a:pt x="0" y="4591"/>
                    <a:pt x="0" y="10261"/>
                  </a:cubicBezTo>
                  <a:lnTo>
                    <a:pt x="0" y="149100"/>
                  </a:lnTo>
                  <a:lnTo>
                    <a:pt x="253296" y="149100"/>
                  </a:lnTo>
                  <a:lnTo>
                    <a:pt x="253296" y="10261"/>
                  </a:lnTo>
                  <a:cubicBezTo>
                    <a:pt x="253296" y="4591"/>
                    <a:pt x="248705" y="0"/>
                    <a:pt x="243035" y="0"/>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9"/>
            <p:cNvSpPr/>
            <p:nvPr/>
          </p:nvSpPr>
          <p:spPr>
            <a:xfrm>
              <a:off x="3645075" y="4155600"/>
              <a:ext cx="288375" cy="246950"/>
            </a:xfrm>
            <a:custGeom>
              <a:rect b="b" l="l" r="r" t="t"/>
              <a:pathLst>
                <a:path extrusionOk="0" h="9878" w="11535">
                  <a:moveTo>
                    <a:pt x="6597" y="1"/>
                  </a:moveTo>
                  <a:cubicBezTo>
                    <a:pt x="2199" y="1"/>
                    <a:pt x="0" y="5324"/>
                    <a:pt x="3087" y="8410"/>
                  </a:cubicBezTo>
                  <a:cubicBezTo>
                    <a:pt x="4100" y="9424"/>
                    <a:pt x="5345" y="9877"/>
                    <a:pt x="6564" y="9877"/>
                  </a:cubicBezTo>
                  <a:cubicBezTo>
                    <a:pt x="9105" y="9877"/>
                    <a:pt x="11535" y="7910"/>
                    <a:pt x="11535" y="4938"/>
                  </a:cubicBezTo>
                  <a:cubicBezTo>
                    <a:pt x="11535" y="2199"/>
                    <a:pt x="9336" y="1"/>
                    <a:pt x="6597"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9"/>
            <p:cNvSpPr/>
            <p:nvPr/>
          </p:nvSpPr>
          <p:spPr>
            <a:xfrm>
              <a:off x="1340100" y="238125"/>
              <a:ext cx="3567425" cy="3727500"/>
            </a:xfrm>
            <a:custGeom>
              <a:rect b="b" l="l" r="r" t="t"/>
              <a:pathLst>
                <a:path extrusionOk="0" h="149100" w="142697">
                  <a:moveTo>
                    <a:pt x="1" y="0"/>
                  </a:moveTo>
                  <a:lnTo>
                    <a:pt x="109250" y="149100"/>
                  </a:lnTo>
                  <a:lnTo>
                    <a:pt x="142697" y="149100"/>
                  </a:lnTo>
                  <a:lnTo>
                    <a:pt x="33485" y="0"/>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9"/>
            <p:cNvSpPr/>
            <p:nvPr/>
          </p:nvSpPr>
          <p:spPr>
            <a:xfrm>
              <a:off x="2711500" y="238125"/>
              <a:ext cx="3568400" cy="3727500"/>
            </a:xfrm>
            <a:custGeom>
              <a:rect b="b" l="l" r="r" t="t"/>
              <a:pathLst>
                <a:path extrusionOk="0" h="149100" w="142736">
                  <a:moveTo>
                    <a:pt x="1" y="0"/>
                  </a:moveTo>
                  <a:lnTo>
                    <a:pt x="109251" y="149100"/>
                  </a:lnTo>
                  <a:lnTo>
                    <a:pt x="142735" y="149100"/>
                  </a:lnTo>
                  <a:lnTo>
                    <a:pt x="33486" y="0"/>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5" name="Shape 7295"/>
        <p:cNvGrpSpPr/>
        <p:nvPr/>
      </p:nvGrpSpPr>
      <p:grpSpPr>
        <a:xfrm>
          <a:off x="0" y="0"/>
          <a:ext cx="0" cy="0"/>
          <a:chOff x="0" y="0"/>
          <a:chExt cx="0" cy="0"/>
        </a:xfrm>
      </p:grpSpPr>
      <p:pic>
        <p:nvPicPr>
          <p:cNvPr id="7296" name="Google Shape;7296;p70"/>
          <p:cNvPicPr preferRelativeResize="0"/>
          <p:nvPr/>
        </p:nvPicPr>
        <p:blipFill rotWithShape="1">
          <a:blip r:embed="rId3">
            <a:alphaModFix/>
          </a:blip>
          <a:srcRect b="1603" l="2680" r="3904" t="0"/>
          <a:stretch/>
        </p:blipFill>
        <p:spPr>
          <a:xfrm>
            <a:off x="1548307" y="1096852"/>
            <a:ext cx="2127085" cy="2822988"/>
          </a:xfrm>
          <a:prstGeom prst="rect">
            <a:avLst/>
          </a:prstGeom>
          <a:noFill/>
          <a:ln>
            <a:noFill/>
          </a:ln>
        </p:spPr>
      </p:pic>
      <p:sp>
        <p:nvSpPr>
          <p:cNvPr id="7297" name="Google Shape;7297;p70"/>
          <p:cNvSpPr/>
          <p:nvPr/>
        </p:nvSpPr>
        <p:spPr>
          <a:xfrm>
            <a:off x="1548331" y="1096852"/>
            <a:ext cx="2127000" cy="2823000"/>
          </a:xfrm>
          <a:prstGeom prst="rect">
            <a:avLst/>
          </a:prstGeom>
          <a:solidFill>
            <a:srgbClr val="FFFFFF">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8" name="Google Shape;7298;p70"/>
          <p:cNvGrpSpPr/>
          <p:nvPr/>
        </p:nvGrpSpPr>
        <p:grpSpPr>
          <a:xfrm>
            <a:off x="1459835" y="886677"/>
            <a:ext cx="2304640" cy="3369432"/>
            <a:chOff x="2025300" y="238125"/>
            <a:chExt cx="3566450" cy="5214225"/>
          </a:xfrm>
        </p:grpSpPr>
        <p:sp>
          <p:nvSpPr>
            <p:cNvPr id="7299" name="Google Shape;7299;p70"/>
            <p:cNvSpPr/>
            <p:nvPr/>
          </p:nvSpPr>
          <p:spPr>
            <a:xfrm>
              <a:off x="5588775" y="496225"/>
              <a:ext cx="2975" cy="39275"/>
            </a:xfrm>
            <a:custGeom>
              <a:rect b="b" l="l" r="r" t="t"/>
              <a:pathLst>
                <a:path extrusionOk="0" h="1571" w="119">
                  <a:moveTo>
                    <a:pt x="0" y="0"/>
                  </a:moveTo>
                  <a:cubicBezTo>
                    <a:pt x="79" y="511"/>
                    <a:pt x="118" y="1021"/>
                    <a:pt x="118" y="1571"/>
                  </a:cubicBezTo>
                  <a:cubicBezTo>
                    <a:pt x="118" y="1021"/>
                    <a:pt x="79" y="511"/>
                    <a:pt x="0" y="0"/>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0"/>
            <p:cNvSpPr/>
            <p:nvPr/>
          </p:nvSpPr>
          <p:spPr>
            <a:xfrm>
              <a:off x="2093975" y="330375"/>
              <a:ext cx="13775" cy="14725"/>
            </a:xfrm>
            <a:custGeom>
              <a:rect b="b" l="l" r="r" t="t"/>
              <a:pathLst>
                <a:path extrusionOk="0" h="589" w="551">
                  <a:moveTo>
                    <a:pt x="1" y="589"/>
                  </a:moveTo>
                  <a:cubicBezTo>
                    <a:pt x="197" y="393"/>
                    <a:pt x="354" y="196"/>
                    <a:pt x="551" y="0"/>
                  </a:cubicBezTo>
                  <a:cubicBezTo>
                    <a:pt x="354" y="196"/>
                    <a:pt x="197" y="393"/>
                    <a:pt x="1" y="589"/>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0"/>
            <p:cNvSpPr/>
            <p:nvPr/>
          </p:nvSpPr>
          <p:spPr>
            <a:xfrm>
              <a:off x="2122450" y="313675"/>
              <a:ext cx="1975" cy="2000"/>
            </a:xfrm>
            <a:custGeom>
              <a:rect b="b" l="l" r="r" t="t"/>
              <a:pathLst>
                <a:path extrusionOk="0" h="80" w="79">
                  <a:moveTo>
                    <a:pt x="0" y="79"/>
                  </a:moveTo>
                  <a:lnTo>
                    <a:pt x="79" y="1"/>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2163675" y="278350"/>
              <a:ext cx="9825" cy="5925"/>
            </a:xfrm>
            <a:custGeom>
              <a:rect b="b" l="l" r="r" t="t"/>
              <a:pathLst>
                <a:path extrusionOk="0" h="237" w="393">
                  <a:moveTo>
                    <a:pt x="0" y="236"/>
                  </a:moveTo>
                  <a:cubicBezTo>
                    <a:pt x="157" y="158"/>
                    <a:pt x="275" y="79"/>
                    <a:pt x="393" y="1"/>
                  </a:cubicBezTo>
                  <a:cubicBezTo>
                    <a:pt x="275" y="79"/>
                    <a:pt x="157" y="158"/>
                    <a:pt x="0" y="236"/>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2617075" y="238125"/>
              <a:ext cx="2971725" cy="4066950"/>
            </a:xfrm>
            <a:custGeom>
              <a:rect b="b" l="l" r="r" t="t"/>
              <a:pathLst>
                <a:path extrusionOk="0" h="162678" w="118869">
                  <a:moveTo>
                    <a:pt x="1" y="0"/>
                  </a:moveTo>
                  <a:lnTo>
                    <a:pt x="9815" y="13426"/>
                  </a:lnTo>
                  <a:lnTo>
                    <a:pt x="113373" y="13426"/>
                  </a:lnTo>
                  <a:lnTo>
                    <a:pt x="113373" y="155141"/>
                  </a:lnTo>
                  <a:lnTo>
                    <a:pt x="118868" y="162678"/>
                  </a:lnTo>
                  <a:lnTo>
                    <a:pt x="118868" y="10324"/>
                  </a:lnTo>
                  <a:cubicBezTo>
                    <a:pt x="118083" y="4397"/>
                    <a:pt x="113059" y="0"/>
                    <a:pt x="107092" y="0"/>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2025300" y="1287225"/>
              <a:ext cx="3042375" cy="4165125"/>
            </a:xfrm>
            <a:custGeom>
              <a:rect b="b" l="l" r="r" t="t"/>
              <a:pathLst>
                <a:path extrusionOk="0" h="166605" w="121695">
                  <a:moveTo>
                    <a:pt x="71272" y="148770"/>
                  </a:moveTo>
                  <a:cubicBezTo>
                    <a:pt x="74926" y="148770"/>
                    <a:pt x="78434" y="151609"/>
                    <a:pt x="78434" y="155888"/>
                  </a:cubicBezTo>
                  <a:cubicBezTo>
                    <a:pt x="78434" y="159813"/>
                    <a:pt x="75254" y="162993"/>
                    <a:pt x="71329" y="162993"/>
                  </a:cubicBezTo>
                  <a:cubicBezTo>
                    <a:pt x="65008" y="162993"/>
                    <a:pt x="61829" y="155338"/>
                    <a:pt x="66304" y="150863"/>
                  </a:cubicBezTo>
                  <a:cubicBezTo>
                    <a:pt x="67750" y="149417"/>
                    <a:pt x="69528" y="148770"/>
                    <a:pt x="71272" y="148770"/>
                  </a:cubicBezTo>
                  <a:close/>
                  <a:moveTo>
                    <a:pt x="0" y="1"/>
                  </a:moveTo>
                  <a:lnTo>
                    <a:pt x="0" y="156280"/>
                  </a:lnTo>
                  <a:cubicBezTo>
                    <a:pt x="785" y="162169"/>
                    <a:pt x="5810" y="166605"/>
                    <a:pt x="11777" y="166605"/>
                  </a:cubicBezTo>
                  <a:lnTo>
                    <a:pt x="121694" y="166605"/>
                  </a:lnTo>
                  <a:lnTo>
                    <a:pt x="106699" y="146034"/>
                  </a:lnTo>
                  <a:lnTo>
                    <a:pt x="5653" y="146034"/>
                  </a:lnTo>
                  <a:lnTo>
                    <a:pt x="5653" y="7695"/>
                  </a:lnTo>
                  <a:lnTo>
                    <a:pt x="0" y="1"/>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2124400" y="284250"/>
              <a:ext cx="39300" cy="29450"/>
            </a:xfrm>
            <a:custGeom>
              <a:rect b="b" l="l" r="r" t="t"/>
              <a:pathLst>
                <a:path extrusionOk="0" h="1178" w="1572">
                  <a:moveTo>
                    <a:pt x="1" y="1178"/>
                  </a:moveTo>
                  <a:cubicBezTo>
                    <a:pt x="472" y="746"/>
                    <a:pt x="1022" y="353"/>
                    <a:pt x="1571" y="0"/>
                  </a:cubicBezTo>
                  <a:cubicBezTo>
                    <a:pt x="1022" y="353"/>
                    <a:pt x="472" y="746"/>
                    <a:pt x="1" y="11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2068475" y="344100"/>
              <a:ext cx="25525" cy="37325"/>
            </a:xfrm>
            <a:custGeom>
              <a:rect b="b" l="l" r="r" t="t"/>
              <a:pathLst>
                <a:path extrusionOk="0" h="1493" w="1021">
                  <a:moveTo>
                    <a:pt x="0" y="1492"/>
                  </a:moveTo>
                  <a:cubicBezTo>
                    <a:pt x="314" y="982"/>
                    <a:pt x="668" y="472"/>
                    <a:pt x="1021" y="1"/>
                  </a:cubicBezTo>
                  <a:cubicBezTo>
                    <a:pt x="668" y="472"/>
                    <a:pt x="314" y="982"/>
                    <a:pt x="0" y="149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0"/>
            <p:cNvSpPr/>
            <p:nvPr/>
          </p:nvSpPr>
          <p:spPr>
            <a:xfrm>
              <a:off x="2107725" y="315650"/>
              <a:ext cx="14750" cy="14750"/>
            </a:xfrm>
            <a:custGeom>
              <a:rect b="b" l="l" r="r" t="t"/>
              <a:pathLst>
                <a:path extrusionOk="0" h="590" w="590">
                  <a:moveTo>
                    <a:pt x="589" y="0"/>
                  </a:moveTo>
                  <a:cubicBezTo>
                    <a:pt x="393" y="197"/>
                    <a:pt x="197" y="393"/>
                    <a:pt x="1" y="589"/>
                  </a:cubicBezTo>
                  <a:cubicBezTo>
                    <a:pt x="197" y="393"/>
                    <a:pt x="393" y="197"/>
                    <a:pt x="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0"/>
            <p:cNvSpPr/>
            <p:nvPr/>
          </p:nvSpPr>
          <p:spPr>
            <a:xfrm>
              <a:off x="2166600" y="573750"/>
              <a:ext cx="3284800" cy="4364350"/>
            </a:xfrm>
            <a:custGeom>
              <a:rect b="b" l="l" r="r" t="t"/>
              <a:pathLst>
                <a:path extrusionOk="0" h="174574" w="131392">
                  <a:moveTo>
                    <a:pt x="1" y="1"/>
                  </a:moveTo>
                  <a:lnTo>
                    <a:pt x="1" y="36234"/>
                  </a:lnTo>
                  <a:lnTo>
                    <a:pt x="101047" y="174573"/>
                  </a:lnTo>
                  <a:lnTo>
                    <a:pt x="131392" y="174573"/>
                  </a:lnTo>
                  <a:lnTo>
                    <a:pt x="131392" y="141716"/>
                  </a:lnTo>
                  <a:lnTo>
                    <a:pt x="27834" y="1"/>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2173475" y="238125"/>
              <a:ext cx="149200" cy="40250"/>
            </a:xfrm>
            <a:custGeom>
              <a:rect b="b" l="l" r="r" t="t"/>
              <a:pathLst>
                <a:path extrusionOk="0" h="1610" w="5968">
                  <a:moveTo>
                    <a:pt x="5968" y="0"/>
                  </a:moveTo>
                  <a:cubicBezTo>
                    <a:pt x="3887" y="0"/>
                    <a:pt x="1806" y="550"/>
                    <a:pt x="1" y="1610"/>
                  </a:cubicBezTo>
                  <a:cubicBezTo>
                    <a:pt x="1806" y="550"/>
                    <a:pt x="3887" y="0"/>
                    <a:pt x="5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2025300" y="381400"/>
              <a:ext cx="43200" cy="905850"/>
            </a:xfrm>
            <a:custGeom>
              <a:rect b="b" l="l" r="r" t="t"/>
              <a:pathLst>
                <a:path extrusionOk="0" h="36234" w="1728">
                  <a:moveTo>
                    <a:pt x="1727" y="0"/>
                  </a:moveTo>
                  <a:cubicBezTo>
                    <a:pt x="589" y="1845"/>
                    <a:pt x="0" y="3965"/>
                    <a:pt x="0" y="6164"/>
                  </a:cubicBezTo>
                  <a:lnTo>
                    <a:pt x="0" y="36234"/>
                  </a:lnTo>
                  <a:lnTo>
                    <a:pt x="0" y="36234"/>
                  </a:lnTo>
                  <a:lnTo>
                    <a:pt x="0" y="6164"/>
                  </a:lnTo>
                  <a:cubicBezTo>
                    <a:pt x="0" y="3965"/>
                    <a:pt x="589" y="1845"/>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2025300" y="238125"/>
              <a:ext cx="837150" cy="1241500"/>
            </a:xfrm>
            <a:custGeom>
              <a:rect b="b" l="l" r="r" t="t"/>
              <a:pathLst>
                <a:path extrusionOk="0" h="49660" w="33486">
                  <a:moveTo>
                    <a:pt x="11895" y="0"/>
                  </a:moveTo>
                  <a:cubicBezTo>
                    <a:pt x="9814" y="0"/>
                    <a:pt x="7733" y="550"/>
                    <a:pt x="5928" y="1610"/>
                  </a:cubicBezTo>
                  <a:cubicBezTo>
                    <a:pt x="5810" y="1688"/>
                    <a:pt x="5692" y="1767"/>
                    <a:pt x="5535" y="1845"/>
                  </a:cubicBezTo>
                  <a:cubicBezTo>
                    <a:pt x="4986" y="2198"/>
                    <a:pt x="4436" y="2591"/>
                    <a:pt x="3965" y="3023"/>
                  </a:cubicBezTo>
                  <a:lnTo>
                    <a:pt x="3886" y="3101"/>
                  </a:lnTo>
                  <a:cubicBezTo>
                    <a:pt x="3690" y="3298"/>
                    <a:pt x="3494" y="3494"/>
                    <a:pt x="3298" y="3690"/>
                  </a:cubicBezTo>
                  <a:cubicBezTo>
                    <a:pt x="3101" y="3886"/>
                    <a:pt x="2944" y="4083"/>
                    <a:pt x="2748" y="4279"/>
                  </a:cubicBezTo>
                  <a:cubicBezTo>
                    <a:pt x="2395" y="4750"/>
                    <a:pt x="2041" y="5221"/>
                    <a:pt x="1727" y="5731"/>
                  </a:cubicBezTo>
                  <a:cubicBezTo>
                    <a:pt x="589" y="7576"/>
                    <a:pt x="0" y="9736"/>
                    <a:pt x="0" y="11895"/>
                  </a:cubicBezTo>
                  <a:lnTo>
                    <a:pt x="0" y="41965"/>
                  </a:lnTo>
                  <a:lnTo>
                    <a:pt x="5653" y="49659"/>
                  </a:lnTo>
                  <a:lnTo>
                    <a:pt x="5653" y="13426"/>
                  </a:lnTo>
                  <a:lnTo>
                    <a:pt x="33486" y="13426"/>
                  </a:lnTo>
                  <a:lnTo>
                    <a:pt x="23672" y="0"/>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2025300" y="238125"/>
              <a:ext cx="837150" cy="1241500"/>
            </a:xfrm>
            <a:custGeom>
              <a:rect b="b" l="l" r="r" t="t"/>
              <a:pathLst>
                <a:path extrusionOk="0" h="49660" w="33486">
                  <a:moveTo>
                    <a:pt x="11895" y="0"/>
                  </a:moveTo>
                  <a:cubicBezTo>
                    <a:pt x="9814" y="0"/>
                    <a:pt x="7733" y="550"/>
                    <a:pt x="5928" y="1610"/>
                  </a:cubicBezTo>
                  <a:cubicBezTo>
                    <a:pt x="5810" y="1688"/>
                    <a:pt x="5692" y="1767"/>
                    <a:pt x="5535" y="1845"/>
                  </a:cubicBezTo>
                  <a:cubicBezTo>
                    <a:pt x="4986" y="2198"/>
                    <a:pt x="4436" y="2591"/>
                    <a:pt x="3965" y="3023"/>
                  </a:cubicBezTo>
                  <a:lnTo>
                    <a:pt x="3886" y="3101"/>
                  </a:lnTo>
                  <a:cubicBezTo>
                    <a:pt x="3690" y="3298"/>
                    <a:pt x="3494" y="3494"/>
                    <a:pt x="3298" y="3690"/>
                  </a:cubicBezTo>
                  <a:cubicBezTo>
                    <a:pt x="3101" y="3886"/>
                    <a:pt x="2944" y="4083"/>
                    <a:pt x="2748" y="4279"/>
                  </a:cubicBezTo>
                  <a:cubicBezTo>
                    <a:pt x="2395" y="4750"/>
                    <a:pt x="2041" y="5221"/>
                    <a:pt x="1727" y="5731"/>
                  </a:cubicBezTo>
                  <a:cubicBezTo>
                    <a:pt x="589" y="7576"/>
                    <a:pt x="0" y="9736"/>
                    <a:pt x="0" y="11895"/>
                  </a:cubicBezTo>
                  <a:lnTo>
                    <a:pt x="0" y="41965"/>
                  </a:lnTo>
                  <a:lnTo>
                    <a:pt x="5653" y="49659"/>
                  </a:lnTo>
                  <a:lnTo>
                    <a:pt x="5653" y="13426"/>
                  </a:lnTo>
                  <a:lnTo>
                    <a:pt x="33486" y="13426"/>
                  </a:lnTo>
                  <a:lnTo>
                    <a:pt x="23672" y="0"/>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0"/>
            <p:cNvSpPr/>
            <p:nvPr/>
          </p:nvSpPr>
          <p:spPr>
            <a:xfrm>
              <a:off x="4692750" y="4116625"/>
              <a:ext cx="896050" cy="1335725"/>
            </a:xfrm>
            <a:custGeom>
              <a:rect b="b" l="l" r="r" t="t"/>
              <a:pathLst>
                <a:path extrusionOk="0" h="53429" w="35842">
                  <a:moveTo>
                    <a:pt x="30346" y="1"/>
                  </a:moveTo>
                  <a:lnTo>
                    <a:pt x="30346" y="32858"/>
                  </a:lnTo>
                  <a:lnTo>
                    <a:pt x="1" y="32858"/>
                  </a:lnTo>
                  <a:lnTo>
                    <a:pt x="14996" y="53429"/>
                  </a:lnTo>
                  <a:lnTo>
                    <a:pt x="23947" y="53429"/>
                  </a:lnTo>
                  <a:cubicBezTo>
                    <a:pt x="30503" y="53429"/>
                    <a:pt x="35841" y="48090"/>
                    <a:pt x="35841" y="41495"/>
                  </a:cubicBezTo>
                  <a:lnTo>
                    <a:pt x="35841" y="7538"/>
                  </a:lnTo>
                  <a:lnTo>
                    <a:pt x="30346" y="1"/>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4692750" y="4116625"/>
              <a:ext cx="896050" cy="1335725"/>
            </a:xfrm>
            <a:custGeom>
              <a:rect b="b" l="l" r="r" t="t"/>
              <a:pathLst>
                <a:path extrusionOk="0" h="53429" w="35842">
                  <a:moveTo>
                    <a:pt x="30346" y="1"/>
                  </a:moveTo>
                  <a:lnTo>
                    <a:pt x="30346" y="32858"/>
                  </a:lnTo>
                  <a:lnTo>
                    <a:pt x="1" y="32858"/>
                  </a:lnTo>
                  <a:lnTo>
                    <a:pt x="14996" y="53429"/>
                  </a:lnTo>
                  <a:lnTo>
                    <a:pt x="23947" y="53429"/>
                  </a:lnTo>
                  <a:cubicBezTo>
                    <a:pt x="30503" y="53429"/>
                    <a:pt x="35841" y="48090"/>
                    <a:pt x="35841" y="41495"/>
                  </a:cubicBezTo>
                  <a:lnTo>
                    <a:pt x="35841" y="7538"/>
                  </a:lnTo>
                  <a:lnTo>
                    <a:pt x="30346" y="1"/>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5" name="Google Shape;7315;p70"/>
          <p:cNvSpPr txBox="1"/>
          <p:nvPr>
            <p:ph type="title"/>
          </p:nvPr>
        </p:nvSpPr>
        <p:spPr>
          <a:xfrm>
            <a:off x="4775150" y="1610100"/>
            <a:ext cx="3572700" cy="114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MOCKUP</a:t>
            </a:r>
            <a:endParaRPr/>
          </a:p>
        </p:txBody>
      </p:sp>
      <p:sp>
        <p:nvSpPr>
          <p:cNvPr id="7316" name="Google Shape;7316;p70"/>
          <p:cNvSpPr txBox="1"/>
          <p:nvPr>
            <p:ph idx="1" type="subTitle"/>
          </p:nvPr>
        </p:nvSpPr>
        <p:spPr>
          <a:xfrm>
            <a:off x="4784763" y="2336868"/>
            <a:ext cx="2484000" cy="42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JUPITER</a:t>
            </a:r>
            <a:endParaRPr/>
          </a:p>
          <a:p>
            <a:pPr indent="0" lvl="0" marL="0" rtl="0" algn="l">
              <a:spcBef>
                <a:spcPts val="0"/>
              </a:spcBef>
              <a:spcAft>
                <a:spcPts val="0"/>
              </a:spcAft>
              <a:buNone/>
            </a:pPr>
            <a:r>
              <a:t/>
            </a:r>
            <a:endParaRPr/>
          </a:p>
        </p:txBody>
      </p:sp>
      <p:sp>
        <p:nvSpPr>
          <p:cNvPr id="7317" name="Google Shape;7317;p70"/>
          <p:cNvSpPr txBox="1"/>
          <p:nvPr>
            <p:ph idx="2" type="subTitle"/>
          </p:nvPr>
        </p:nvSpPr>
        <p:spPr>
          <a:xfrm>
            <a:off x="4784775" y="2649210"/>
            <a:ext cx="2484000" cy="1470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21" name="Shape 7321"/>
        <p:cNvGrpSpPr/>
        <p:nvPr/>
      </p:nvGrpSpPr>
      <p:grpSpPr>
        <a:xfrm>
          <a:off x="0" y="0"/>
          <a:ext cx="0" cy="0"/>
          <a:chOff x="0" y="0"/>
          <a:chExt cx="0" cy="0"/>
        </a:xfrm>
      </p:grpSpPr>
      <p:grpSp>
        <p:nvGrpSpPr>
          <p:cNvPr id="7322" name="Google Shape;7322;p71"/>
          <p:cNvGrpSpPr/>
          <p:nvPr/>
        </p:nvGrpSpPr>
        <p:grpSpPr>
          <a:xfrm>
            <a:off x="505151" y="395608"/>
            <a:ext cx="7476076" cy="4156234"/>
            <a:chOff x="505151" y="395608"/>
            <a:chExt cx="7476076" cy="4156234"/>
          </a:xfrm>
        </p:grpSpPr>
        <p:grpSp>
          <p:nvGrpSpPr>
            <p:cNvPr id="7323" name="Google Shape;7323;p71"/>
            <p:cNvGrpSpPr/>
            <p:nvPr/>
          </p:nvGrpSpPr>
          <p:grpSpPr>
            <a:xfrm rot="-5400000">
              <a:off x="6692073" y="2697064"/>
              <a:ext cx="1106911" cy="1034076"/>
              <a:chOff x="2158204" y="1844001"/>
              <a:chExt cx="1241071" cy="1159408"/>
            </a:xfrm>
          </p:grpSpPr>
          <p:sp>
            <p:nvSpPr>
              <p:cNvPr id="7324" name="Google Shape;7324;p71"/>
              <p:cNvSpPr/>
              <p:nvPr/>
            </p:nvSpPr>
            <p:spPr>
              <a:xfrm>
                <a:off x="3380682" y="2551237"/>
                <a:ext cx="13894" cy="9399"/>
              </a:xfrm>
              <a:custGeom>
                <a:rect b="b" l="l" r="r" t="t"/>
                <a:pathLst>
                  <a:path extrusionOk="0" h="46" w="68">
                    <a:moveTo>
                      <a:pt x="22" y="0"/>
                    </a:moveTo>
                    <a:cubicBezTo>
                      <a:pt x="0" y="22"/>
                      <a:pt x="0" y="22"/>
                      <a:pt x="22" y="45"/>
                    </a:cubicBezTo>
                    <a:lnTo>
                      <a:pt x="45" y="45"/>
                    </a:lnTo>
                    <a:cubicBezTo>
                      <a:pt x="67" y="22"/>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1"/>
              <p:cNvSpPr/>
              <p:nvPr/>
            </p:nvSpPr>
            <p:spPr>
              <a:xfrm>
                <a:off x="3380682" y="2547559"/>
                <a:ext cx="18593" cy="17368"/>
              </a:xfrm>
              <a:custGeom>
                <a:rect b="b" l="l" r="r" t="t"/>
                <a:pathLst>
                  <a:path extrusionOk="0" h="85" w="91">
                    <a:moveTo>
                      <a:pt x="45" y="18"/>
                    </a:moveTo>
                    <a:lnTo>
                      <a:pt x="45" y="40"/>
                    </a:lnTo>
                    <a:cubicBezTo>
                      <a:pt x="45" y="52"/>
                      <a:pt x="40" y="57"/>
                      <a:pt x="34" y="57"/>
                    </a:cubicBezTo>
                    <a:cubicBezTo>
                      <a:pt x="28" y="57"/>
                      <a:pt x="22" y="52"/>
                      <a:pt x="22" y="40"/>
                    </a:cubicBezTo>
                    <a:cubicBezTo>
                      <a:pt x="22" y="18"/>
                      <a:pt x="22" y="18"/>
                      <a:pt x="45" y="18"/>
                    </a:cubicBezTo>
                    <a:close/>
                    <a:moveTo>
                      <a:pt x="34" y="1"/>
                    </a:moveTo>
                    <a:cubicBezTo>
                      <a:pt x="22" y="1"/>
                      <a:pt x="11" y="6"/>
                      <a:pt x="0" y="18"/>
                    </a:cubicBezTo>
                    <a:lnTo>
                      <a:pt x="0" y="40"/>
                    </a:lnTo>
                    <a:lnTo>
                      <a:pt x="0" y="63"/>
                    </a:lnTo>
                    <a:cubicBezTo>
                      <a:pt x="22" y="85"/>
                      <a:pt x="22" y="85"/>
                      <a:pt x="45" y="85"/>
                    </a:cubicBezTo>
                    <a:cubicBezTo>
                      <a:pt x="45" y="85"/>
                      <a:pt x="67" y="85"/>
                      <a:pt x="67" y="63"/>
                    </a:cubicBezTo>
                    <a:cubicBezTo>
                      <a:pt x="67" y="63"/>
                      <a:pt x="91" y="63"/>
                      <a:pt x="91" y="40"/>
                    </a:cubicBezTo>
                    <a:cubicBezTo>
                      <a:pt x="91" y="18"/>
                      <a:pt x="67"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1"/>
              <p:cNvSpPr/>
              <p:nvPr/>
            </p:nvSpPr>
            <p:spPr>
              <a:xfrm>
                <a:off x="3292822" y="2722870"/>
                <a:ext cx="14303" cy="13077"/>
              </a:xfrm>
              <a:custGeom>
                <a:rect b="b" l="l" r="r" t="t"/>
                <a:pathLst>
                  <a:path extrusionOk="0" h="64" w="70">
                    <a:moveTo>
                      <a:pt x="38" y="0"/>
                    </a:moveTo>
                    <a:cubicBezTo>
                      <a:pt x="29" y="0"/>
                      <a:pt x="24" y="6"/>
                      <a:pt x="24" y="18"/>
                    </a:cubicBezTo>
                    <a:cubicBezTo>
                      <a:pt x="0" y="18"/>
                      <a:pt x="0" y="40"/>
                      <a:pt x="24" y="63"/>
                    </a:cubicBezTo>
                    <a:lnTo>
                      <a:pt x="69" y="63"/>
                    </a:ln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1"/>
              <p:cNvSpPr/>
              <p:nvPr/>
            </p:nvSpPr>
            <p:spPr>
              <a:xfrm>
                <a:off x="3288327" y="2721644"/>
                <a:ext cx="23088" cy="18594"/>
              </a:xfrm>
              <a:custGeom>
                <a:rect b="b" l="l" r="r" t="t"/>
                <a:pathLst>
                  <a:path extrusionOk="0" h="91" w="113">
                    <a:moveTo>
                      <a:pt x="68" y="24"/>
                    </a:moveTo>
                    <a:lnTo>
                      <a:pt x="68" y="46"/>
                    </a:lnTo>
                    <a:cubicBezTo>
                      <a:pt x="68" y="57"/>
                      <a:pt x="62" y="63"/>
                      <a:pt x="57" y="63"/>
                    </a:cubicBezTo>
                    <a:cubicBezTo>
                      <a:pt x="51" y="63"/>
                      <a:pt x="46" y="57"/>
                      <a:pt x="46" y="46"/>
                    </a:cubicBezTo>
                    <a:lnTo>
                      <a:pt x="46" y="24"/>
                    </a:lnTo>
                    <a:close/>
                    <a:moveTo>
                      <a:pt x="22" y="0"/>
                    </a:moveTo>
                    <a:cubicBezTo>
                      <a:pt x="1" y="24"/>
                      <a:pt x="1" y="46"/>
                      <a:pt x="22" y="69"/>
                    </a:cubicBezTo>
                    <a:cubicBezTo>
                      <a:pt x="46" y="91"/>
                      <a:pt x="46" y="91"/>
                      <a:pt x="68" y="91"/>
                    </a:cubicBezTo>
                    <a:cubicBezTo>
                      <a:pt x="68" y="91"/>
                      <a:pt x="91" y="91"/>
                      <a:pt x="91" y="69"/>
                    </a:cubicBezTo>
                    <a:cubicBezTo>
                      <a:pt x="113" y="46"/>
                      <a:pt x="113"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1"/>
              <p:cNvSpPr/>
              <p:nvPr/>
            </p:nvSpPr>
            <p:spPr>
              <a:xfrm>
                <a:off x="3292822" y="2635214"/>
                <a:ext cx="14303" cy="12872"/>
              </a:xfrm>
              <a:custGeom>
                <a:rect b="b" l="l" r="r" t="t"/>
                <a:pathLst>
                  <a:path extrusionOk="0" h="63" w="70">
                    <a:moveTo>
                      <a:pt x="38" y="1"/>
                    </a:moveTo>
                    <a:cubicBezTo>
                      <a:pt x="29" y="1"/>
                      <a:pt x="24" y="6"/>
                      <a:pt x="24" y="17"/>
                    </a:cubicBezTo>
                    <a:cubicBezTo>
                      <a:pt x="0" y="41"/>
                      <a:pt x="0" y="41"/>
                      <a:pt x="24" y="62"/>
                    </a:cubicBezTo>
                    <a:lnTo>
                      <a:pt x="69" y="62"/>
                    </a:lnTo>
                    <a:lnTo>
                      <a:pt x="69" y="17"/>
                    </a:lnTo>
                    <a:cubicBezTo>
                      <a:pt x="57"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1"/>
              <p:cNvSpPr/>
              <p:nvPr/>
            </p:nvSpPr>
            <p:spPr>
              <a:xfrm>
                <a:off x="3292822" y="2634193"/>
                <a:ext cx="18593" cy="18594"/>
              </a:xfrm>
              <a:custGeom>
                <a:rect b="b" l="l" r="r" t="t"/>
                <a:pathLst>
                  <a:path extrusionOk="0" h="91" w="91">
                    <a:moveTo>
                      <a:pt x="46" y="22"/>
                    </a:moveTo>
                    <a:lnTo>
                      <a:pt x="46" y="46"/>
                    </a:lnTo>
                    <a:cubicBezTo>
                      <a:pt x="46" y="56"/>
                      <a:pt x="40" y="62"/>
                      <a:pt x="35" y="62"/>
                    </a:cubicBezTo>
                    <a:cubicBezTo>
                      <a:pt x="29" y="62"/>
                      <a:pt x="24" y="56"/>
                      <a:pt x="24" y="46"/>
                    </a:cubicBezTo>
                    <a:lnTo>
                      <a:pt x="24" y="22"/>
                    </a:lnTo>
                    <a:close/>
                    <a:moveTo>
                      <a:pt x="46" y="0"/>
                    </a:moveTo>
                    <a:cubicBezTo>
                      <a:pt x="24" y="0"/>
                      <a:pt x="24" y="0"/>
                      <a:pt x="0" y="22"/>
                    </a:cubicBezTo>
                    <a:lnTo>
                      <a:pt x="0" y="46"/>
                    </a:lnTo>
                    <a:lnTo>
                      <a:pt x="0"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1"/>
              <p:cNvSpPr/>
              <p:nvPr/>
            </p:nvSpPr>
            <p:spPr>
              <a:xfrm>
                <a:off x="3117511" y="2898181"/>
                <a:ext cx="14303" cy="12872"/>
              </a:xfrm>
              <a:custGeom>
                <a:rect b="b" l="l" r="r" t="t"/>
                <a:pathLst>
                  <a:path extrusionOk="0" h="63" w="70">
                    <a:moveTo>
                      <a:pt x="38" y="0"/>
                    </a:moveTo>
                    <a:cubicBezTo>
                      <a:pt x="30" y="0"/>
                      <a:pt x="24" y="6"/>
                      <a:pt x="24" y="18"/>
                    </a:cubicBezTo>
                    <a:cubicBezTo>
                      <a:pt x="1" y="18"/>
                      <a:pt x="1" y="39"/>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1"/>
              <p:cNvSpPr/>
              <p:nvPr/>
            </p:nvSpPr>
            <p:spPr>
              <a:xfrm>
                <a:off x="3117511" y="2893686"/>
                <a:ext cx="18593" cy="21863"/>
              </a:xfrm>
              <a:custGeom>
                <a:rect b="b" l="l" r="r" t="t"/>
                <a:pathLst>
                  <a:path extrusionOk="0" h="107" w="91">
                    <a:moveTo>
                      <a:pt x="46" y="40"/>
                    </a:moveTo>
                    <a:cubicBezTo>
                      <a:pt x="69" y="40"/>
                      <a:pt x="69" y="61"/>
                      <a:pt x="46" y="61"/>
                    </a:cubicBezTo>
                    <a:lnTo>
                      <a:pt x="24" y="61"/>
                    </a:lnTo>
                    <a:lnTo>
                      <a:pt x="24" y="40"/>
                    </a:lnTo>
                    <a:close/>
                    <a:moveTo>
                      <a:pt x="35" y="0"/>
                    </a:moveTo>
                    <a:cubicBezTo>
                      <a:pt x="24" y="0"/>
                      <a:pt x="12" y="5"/>
                      <a:pt x="1" y="16"/>
                    </a:cubicBezTo>
                    <a:lnTo>
                      <a:pt x="1" y="85"/>
                    </a:lnTo>
                    <a:cubicBezTo>
                      <a:pt x="24" y="85"/>
                      <a:pt x="24" y="107"/>
                      <a:pt x="46" y="107"/>
                    </a:cubicBezTo>
                    <a:lnTo>
                      <a:pt x="69" y="85"/>
                    </a:lnTo>
                    <a:cubicBezTo>
                      <a:pt x="91" y="61"/>
                      <a:pt x="91" y="40"/>
                      <a:pt x="69" y="16"/>
                    </a:cubicBezTo>
                    <a:cubicBezTo>
                      <a:pt x="58" y="5"/>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1"/>
              <p:cNvSpPr/>
              <p:nvPr/>
            </p:nvSpPr>
            <p:spPr>
              <a:xfrm>
                <a:off x="3205371" y="2810525"/>
                <a:ext cx="13894" cy="12872"/>
              </a:xfrm>
              <a:custGeom>
                <a:rect b="b" l="l" r="r" t="t"/>
                <a:pathLst>
                  <a:path extrusionOk="0" h="63" w="68">
                    <a:moveTo>
                      <a:pt x="37" y="1"/>
                    </a:moveTo>
                    <a:cubicBezTo>
                      <a:pt x="28" y="1"/>
                      <a:pt x="22" y="6"/>
                      <a:pt x="22" y="17"/>
                    </a:cubicBezTo>
                    <a:cubicBezTo>
                      <a:pt x="0" y="17"/>
                      <a:pt x="0" y="40"/>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1"/>
              <p:cNvSpPr/>
              <p:nvPr/>
            </p:nvSpPr>
            <p:spPr>
              <a:xfrm>
                <a:off x="3205371" y="2809504"/>
                <a:ext cx="18593" cy="18594"/>
              </a:xfrm>
              <a:custGeom>
                <a:rect b="b" l="l" r="r" t="t"/>
                <a:pathLst>
                  <a:path extrusionOk="0" h="91" w="91">
                    <a:moveTo>
                      <a:pt x="46" y="22"/>
                    </a:moveTo>
                    <a:lnTo>
                      <a:pt x="46" y="45"/>
                    </a:lnTo>
                    <a:lnTo>
                      <a:pt x="22" y="45"/>
                    </a:lnTo>
                    <a:lnTo>
                      <a:pt x="22" y="22"/>
                    </a:lnTo>
                    <a:close/>
                    <a:moveTo>
                      <a:pt x="0" y="0"/>
                    </a:moveTo>
                    <a:lnTo>
                      <a:pt x="0" y="45"/>
                    </a:lnTo>
                    <a:lnTo>
                      <a:pt x="0"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1"/>
              <p:cNvSpPr/>
              <p:nvPr/>
            </p:nvSpPr>
            <p:spPr>
              <a:xfrm>
                <a:off x="2947104" y="2985837"/>
                <a:ext cx="9399" cy="12668"/>
              </a:xfrm>
              <a:custGeom>
                <a:rect b="b" l="l" r="r" t="t"/>
                <a:pathLst>
                  <a:path extrusionOk="0" h="62"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1"/>
              <p:cNvSpPr/>
              <p:nvPr/>
            </p:nvSpPr>
            <p:spPr>
              <a:xfrm>
                <a:off x="2942200" y="2984815"/>
                <a:ext cx="18798" cy="18594"/>
              </a:xfrm>
              <a:custGeom>
                <a:rect b="b" l="l" r="r" t="t"/>
                <a:pathLst>
                  <a:path extrusionOk="0" h="91" w="92">
                    <a:moveTo>
                      <a:pt x="46" y="22"/>
                    </a:moveTo>
                    <a:cubicBezTo>
                      <a:pt x="69" y="22"/>
                      <a:pt x="69" y="22"/>
                      <a:pt x="69" y="45"/>
                    </a:cubicBezTo>
                    <a:lnTo>
                      <a:pt x="24" y="45"/>
                    </a:lnTo>
                    <a:cubicBezTo>
                      <a:pt x="24" y="22"/>
                      <a:pt x="24" y="22"/>
                      <a:pt x="46" y="22"/>
                    </a:cubicBezTo>
                    <a:close/>
                    <a:moveTo>
                      <a:pt x="24" y="0"/>
                    </a:moveTo>
                    <a:cubicBezTo>
                      <a:pt x="1" y="22"/>
                      <a:pt x="1" y="22"/>
                      <a:pt x="1" y="45"/>
                    </a:cubicBezTo>
                    <a:cubicBezTo>
                      <a:pt x="1" y="45"/>
                      <a:pt x="1" y="67"/>
                      <a:pt x="24" y="67"/>
                    </a:cubicBezTo>
                    <a:lnTo>
                      <a:pt x="46" y="90"/>
                    </a:lnTo>
                    <a:lnTo>
                      <a:pt x="69" y="67"/>
                    </a:ln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1"/>
              <p:cNvSpPr/>
              <p:nvPr/>
            </p:nvSpPr>
            <p:spPr>
              <a:xfrm>
                <a:off x="3380682" y="2375925"/>
                <a:ext cx="13894" cy="12668"/>
              </a:xfrm>
              <a:custGeom>
                <a:rect b="b" l="l" r="r" t="t"/>
                <a:pathLst>
                  <a:path extrusionOk="0" h="62" w="68">
                    <a:moveTo>
                      <a:pt x="22" y="0"/>
                    </a:moveTo>
                    <a:cubicBezTo>
                      <a:pt x="0" y="22"/>
                      <a:pt x="0" y="45"/>
                      <a:pt x="22" y="45"/>
                    </a:cubicBezTo>
                    <a:cubicBezTo>
                      <a:pt x="22" y="56"/>
                      <a:pt x="28" y="62"/>
                      <a:pt x="34" y="62"/>
                    </a:cubicBezTo>
                    <a:cubicBezTo>
                      <a:pt x="40" y="62"/>
                      <a:pt x="45" y="56"/>
                      <a:pt x="45" y="45"/>
                    </a:cubicBezTo>
                    <a:cubicBezTo>
                      <a:pt x="67" y="45"/>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1"/>
              <p:cNvSpPr/>
              <p:nvPr/>
            </p:nvSpPr>
            <p:spPr>
              <a:xfrm>
                <a:off x="3375778" y="2372247"/>
                <a:ext cx="23497" cy="17572"/>
              </a:xfrm>
              <a:custGeom>
                <a:rect b="b" l="l" r="r" t="t"/>
                <a:pathLst>
                  <a:path extrusionOk="0" h="86" w="115">
                    <a:moveTo>
                      <a:pt x="69" y="40"/>
                    </a:moveTo>
                    <a:lnTo>
                      <a:pt x="69" y="63"/>
                    </a:lnTo>
                    <a:lnTo>
                      <a:pt x="46" y="63"/>
                    </a:lnTo>
                    <a:lnTo>
                      <a:pt x="46" y="40"/>
                    </a:lnTo>
                    <a:close/>
                    <a:moveTo>
                      <a:pt x="58" y="1"/>
                    </a:moveTo>
                    <a:cubicBezTo>
                      <a:pt x="46" y="1"/>
                      <a:pt x="35" y="7"/>
                      <a:pt x="24" y="18"/>
                    </a:cubicBezTo>
                    <a:cubicBezTo>
                      <a:pt x="1" y="40"/>
                      <a:pt x="1" y="63"/>
                      <a:pt x="24" y="85"/>
                    </a:cubicBezTo>
                    <a:lnTo>
                      <a:pt x="91" y="85"/>
                    </a:lnTo>
                    <a:cubicBezTo>
                      <a:pt x="91" y="63"/>
                      <a:pt x="115" y="63"/>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1"/>
              <p:cNvSpPr/>
              <p:nvPr/>
            </p:nvSpPr>
            <p:spPr>
              <a:xfrm>
                <a:off x="3380682" y="2463377"/>
                <a:ext cx="13894" cy="13077"/>
              </a:xfrm>
              <a:custGeom>
                <a:rect b="b" l="l" r="r" t="t"/>
                <a:pathLst>
                  <a:path extrusionOk="0" h="64" w="68">
                    <a:moveTo>
                      <a:pt x="22" y="0"/>
                    </a:moveTo>
                    <a:cubicBezTo>
                      <a:pt x="0" y="24"/>
                      <a:pt x="0" y="45"/>
                      <a:pt x="22" y="45"/>
                    </a:cubicBezTo>
                    <a:cubicBezTo>
                      <a:pt x="22" y="57"/>
                      <a:pt x="28" y="63"/>
                      <a:pt x="34" y="63"/>
                    </a:cubicBezTo>
                    <a:cubicBezTo>
                      <a:pt x="40" y="63"/>
                      <a:pt x="45" y="57"/>
                      <a:pt x="45" y="45"/>
                    </a:cubicBezTo>
                    <a:cubicBezTo>
                      <a:pt x="67" y="45"/>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1"/>
              <p:cNvSpPr/>
              <p:nvPr/>
            </p:nvSpPr>
            <p:spPr>
              <a:xfrm>
                <a:off x="3380682" y="2458881"/>
                <a:ext cx="18593" cy="18594"/>
              </a:xfrm>
              <a:custGeom>
                <a:rect b="b" l="l" r="r" t="t"/>
                <a:pathLst>
                  <a:path extrusionOk="0" h="91" w="91">
                    <a:moveTo>
                      <a:pt x="45" y="22"/>
                    </a:moveTo>
                    <a:lnTo>
                      <a:pt x="45" y="46"/>
                    </a:lnTo>
                    <a:lnTo>
                      <a:pt x="45" y="67"/>
                    </a:lnTo>
                    <a:lnTo>
                      <a:pt x="22" y="67"/>
                    </a:lnTo>
                    <a:lnTo>
                      <a:pt x="22" y="46"/>
                    </a:lnTo>
                    <a:cubicBezTo>
                      <a:pt x="22" y="46"/>
                      <a:pt x="22" y="22"/>
                      <a:pt x="45" y="22"/>
                    </a:cubicBezTo>
                    <a:close/>
                    <a:moveTo>
                      <a:pt x="45" y="1"/>
                    </a:moveTo>
                    <a:cubicBezTo>
                      <a:pt x="22" y="1"/>
                      <a:pt x="22" y="1"/>
                      <a:pt x="0" y="22"/>
                    </a:cubicBezTo>
                    <a:lnTo>
                      <a:pt x="0" y="46"/>
                    </a:lnTo>
                    <a:lnTo>
                      <a:pt x="0" y="91"/>
                    </a:lnTo>
                    <a:lnTo>
                      <a:pt x="67" y="91"/>
                    </a:lnTo>
                    <a:cubicBezTo>
                      <a:pt x="67" y="67"/>
                      <a:pt x="91" y="67"/>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1"/>
              <p:cNvSpPr/>
              <p:nvPr/>
            </p:nvSpPr>
            <p:spPr>
              <a:xfrm>
                <a:off x="3292822" y="2375925"/>
                <a:ext cx="14303" cy="12668"/>
              </a:xfrm>
              <a:custGeom>
                <a:rect b="b" l="l" r="r" t="t"/>
                <a:pathLst>
                  <a:path extrusionOk="0" h="62" w="70">
                    <a:moveTo>
                      <a:pt x="24" y="0"/>
                    </a:moveTo>
                    <a:cubicBezTo>
                      <a:pt x="0" y="22"/>
                      <a:pt x="0" y="45"/>
                      <a:pt x="24" y="45"/>
                    </a:cubicBezTo>
                    <a:cubicBezTo>
                      <a:pt x="24" y="56"/>
                      <a:pt x="29" y="62"/>
                      <a:pt x="38"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1"/>
              <p:cNvSpPr/>
              <p:nvPr/>
            </p:nvSpPr>
            <p:spPr>
              <a:xfrm>
                <a:off x="3288327" y="2372247"/>
                <a:ext cx="23088" cy="17572"/>
              </a:xfrm>
              <a:custGeom>
                <a:rect b="b" l="l" r="r" t="t"/>
                <a:pathLst>
                  <a:path extrusionOk="0" h="86" w="113">
                    <a:moveTo>
                      <a:pt x="57" y="24"/>
                    </a:moveTo>
                    <a:cubicBezTo>
                      <a:pt x="62" y="24"/>
                      <a:pt x="68" y="29"/>
                      <a:pt x="68" y="40"/>
                    </a:cubicBezTo>
                    <a:lnTo>
                      <a:pt x="68" y="63"/>
                    </a:lnTo>
                    <a:lnTo>
                      <a:pt x="46" y="63"/>
                    </a:lnTo>
                    <a:lnTo>
                      <a:pt x="46" y="40"/>
                    </a:lnTo>
                    <a:cubicBezTo>
                      <a:pt x="46" y="29"/>
                      <a:pt x="51" y="24"/>
                      <a:pt x="57" y="24"/>
                    </a:cubicBezTo>
                    <a:close/>
                    <a:moveTo>
                      <a:pt x="57" y="1"/>
                    </a:moveTo>
                    <a:cubicBezTo>
                      <a:pt x="45" y="1"/>
                      <a:pt x="34" y="7"/>
                      <a:pt x="22" y="18"/>
                    </a:cubicBezTo>
                    <a:cubicBezTo>
                      <a:pt x="1" y="40"/>
                      <a:pt x="1" y="63"/>
                      <a:pt x="22" y="85"/>
                    </a:cubicBezTo>
                    <a:lnTo>
                      <a:pt x="91" y="85"/>
                    </a:lnTo>
                    <a:cubicBezTo>
                      <a:pt x="113" y="63"/>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1"/>
              <p:cNvSpPr/>
              <p:nvPr/>
            </p:nvSpPr>
            <p:spPr>
              <a:xfrm>
                <a:off x="3380682" y="2288065"/>
                <a:ext cx="13894" cy="13077"/>
              </a:xfrm>
              <a:custGeom>
                <a:rect b="b" l="l" r="r" t="t"/>
                <a:pathLst>
                  <a:path extrusionOk="0" h="64" w="68">
                    <a:moveTo>
                      <a:pt x="22" y="0"/>
                    </a:moveTo>
                    <a:cubicBezTo>
                      <a:pt x="0" y="24"/>
                      <a:pt x="0" y="46"/>
                      <a:pt x="22" y="46"/>
                    </a:cubicBezTo>
                    <a:cubicBezTo>
                      <a:pt x="22" y="57"/>
                      <a:pt x="28" y="63"/>
                      <a:pt x="34" y="63"/>
                    </a:cubicBezTo>
                    <a:cubicBezTo>
                      <a:pt x="40" y="63"/>
                      <a:pt x="45" y="57"/>
                      <a:pt x="45" y="46"/>
                    </a:cubicBezTo>
                    <a:cubicBezTo>
                      <a:pt x="67" y="46"/>
                      <a:pt x="67" y="24"/>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1"/>
              <p:cNvSpPr/>
              <p:nvPr/>
            </p:nvSpPr>
            <p:spPr>
              <a:xfrm>
                <a:off x="3380682" y="2283570"/>
                <a:ext cx="18593" cy="18798"/>
              </a:xfrm>
              <a:custGeom>
                <a:rect b="b" l="l" r="r" t="t"/>
                <a:pathLst>
                  <a:path extrusionOk="0" h="92" w="91">
                    <a:moveTo>
                      <a:pt x="45" y="46"/>
                    </a:moveTo>
                    <a:lnTo>
                      <a:pt x="45" y="68"/>
                    </a:lnTo>
                    <a:lnTo>
                      <a:pt x="22" y="68"/>
                    </a:lnTo>
                    <a:lnTo>
                      <a:pt x="22" y="46"/>
                    </a:lnTo>
                    <a:close/>
                    <a:moveTo>
                      <a:pt x="45" y="1"/>
                    </a:moveTo>
                    <a:cubicBezTo>
                      <a:pt x="22" y="1"/>
                      <a:pt x="22" y="1"/>
                      <a:pt x="0" y="22"/>
                    </a:cubicBezTo>
                    <a:lnTo>
                      <a:pt x="0" y="46"/>
                    </a:lnTo>
                    <a:lnTo>
                      <a:pt x="0" y="91"/>
                    </a:lnTo>
                    <a:lnTo>
                      <a:pt x="67" y="91"/>
                    </a:lnTo>
                    <a:cubicBezTo>
                      <a:pt x="67" y="68"/>
                      <a:pt x="91" y="68"/>
                      <a:pt x="91" y="46"/>
                    </a:cubicBezTo>
                    <a:lnTo>
                      <a:pt x="67" y="22"/>
                    </a:lnTo>
                    <a:cubicBezTo>
                      <a:pt x="67"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1"/>
              <p:cNvSpPr/>
              <p:nvPr/>
            </p:nvSpPr>
            <p:spPr>
              <a:xfrm>
                <a:off x="3205371" y="2375925"/>
                <a:ext cx="13894" cy="12668"/>
              </a:xfrm>
              <a:custGeom>
                <a:rect b="b" l="l" r="r" t="t"/>
                <a:pathLst>
                  <a:path extrusionOk="0" h="62" w="68">
                    <a:moveTo>
                      <a:pt x="22" y="0"/>
                    </a:moveTo>
                    <a:cubicBezTo>
                      <a:pt x="0" y="22"/>
                      <a:pt x="0" y="45"/>
                      <a:pt x="22" y="45"/>
                    </a:cubicBezTo>
                    <a:cubicBezTo>
                      <a:pt x="22" y="56"/>
                      <a:pt x="28" y="62"/>
                      <a:pt x="37" y="62"/>
                    </a:cubicBezTo>
                    <a:cubicBezTo>
                      <a:pt x="45" y="62"/>
                      <a:pt x="56"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1"/>
              <p:cNvSpPr/>
              <p:nvPr/>
            </p:nvSpPr>
            <p:spPr>
              <a:xfrm>
                <a:off x="3205371" y="2372247"/>
                <a:ext cx="18593" cy="17572"/>
              </a:xfrm>
              <a:custGeom>
                <a:rect b="b" l="l" r="r" t="t"/>
                <a:pathLst>
                  <a:path extrusionOk="0" h="86" w="91">
                    <a:moveTo>
                      <a:pt x="46" y="40"/>
                    </a:moveTo>
                    <a:lnTo>
                      <a:pt x="46" y="63"/>
                    </a:lnTo>
                    <a:lnTo>
                      <a:pt x="22" y="63"/>
                    </a:lnTo>
                    <a:lnTo>
                      <a:pt x="22" y="40"/>
                    </a:lnTo>
                    <a:close/>
                    <a:moveTo>
                      <a:pt x="34" y="1"/>
                    </a:moveTo>
                    <a:cubicBezTo>
                      <a:pt x="23" y="1"/>
                      <a:pt x="11" y="7"/>
                      <a:pt x="0" y="18"/>
                    </a:cubicBezTo>
                    <a:lnTo>
                      <a:pt x="0" y="85"/>
                    </a:lnTo>
                    <a:lnTo>
                      <a:pt x="67" y="85"/>
                    </a:lnTo>
                    <a:cubicBezTo>
                      <a:pt x="91" y="63"/>
                      <a:pt x="91" y="63"/>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1"/>
              <p:cNvSpPr/>
              <p:nvPr/>
            </p:nvSpPr>
            <p:spPr>
              <a:xfrm>
                <a:off x="3117511" y="2635214"/>
                <a:ext cx="14303" cy="12872"/>
              </a:xfrm>
              <a:custGeom>
                <a:rect b="b" l="l" r="r" t="t"/>
                <a:pathLst>
                  <a:path extrusionOk="0" h="63" w="70">
                    <a:moveTo>
                      <a:pt x="38" y="1"/>
                    </a:moveTo>
                    <a:cubicBezTo>
                      <a:pt x="30" y="1"/>
                      <a:pt x="24" y="6"/>
                      <a:pt x="24" y="17"/>
                    </a:cubicBezTo>
                    <a:cubicBezTo>
                      <a:pt x="1" y="41"/>
                      <a:pt x="1" y="41"/>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1"/>
              <p:cNvSpPr/>
              <p:nvPr/>
            </p:nvSpPr>
            <p:spPr>
              <a:xfrm>
                <a:off x="3117511" y="2634193"/>
                <a:ext cx="18593" cy="18594"/>
              </a:xfrm>
              <a:custGeom>
                <a:rect b="b" l="l" r="r" t="t"/>
                <a:pathLst>
                  <a:path extrusionOk="0" h="91" w="91">
                    <a:moveTo>
                      <a:pt x="46" y="22"/>
                    </a:moveTo>
                    <a:cubicBezTo>
                      <a:pt x="69" y="46"/>
                      <a:pt x="69" y="46"/>
                      <a:pt x="46" y="46"/>
                    </a:cubicBezTo>
                    <a:cubicBezTo>
                      <a:pt x="46" y="56"/>
                      <a:pt x="46" y="62"/>
                      <a:pt x="43" y="62"/>
                    </a:cubicBezTo>
                    <a:cubicBezTo>
                      <a:pt x="40" y="62"/>
                      <a:pt x="35" y="56"/>
                      <a:pt x="24" y="46"/>
                    </a:cubicBezTo>
                    <a:lnTo>
                      <a:pt x="24" y="22"/>
                    </a:lnTo>
                    <a:close/>
                    <a:moveTo>
                      <a:pt x="46" y="0"/>
                    </a:moveTo>
                    <a:cubicBezTo>
                      <a:pt x="24" y="0"/>
                      <a:pt x="24" y="0"/>
                      <a:pt x="1" y="22"/>
                    </a:cubicBezTo>
                    <a:lnTo>
                      <a:pt x="1" y="46"/>
                    </a:lnTo>
                    <a:lnTo>
                      <a:pt x="1" y="67"/>
                    </a:lnTo>
                    <a:cubicBezTo>
                      <a:pt x="24" y="91"/>
                      <a:pt x="24" y="91"/>
                      <a:pt x="46" y="91"/>
                    </a:cubicBezTo>
                    <a:cubicBezTo>
                      <a:pt x="46" y="91"/>
                      <a:pt x="69" y="91"/>
                      <a:pt x="69" y="67"/>
                    </a:cubicBezTo>
                    <a:cubicBezTo>
                      <a:pt x="91" y="67"/>
                      <a:pt x="91" y="22"/>
                      <a:pt x="69" y="22"/>
                    </a:cubicBezTo>
                    <a:cubicBezTo>
                      <a:pt x="69"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1"/>
              <p:cNvSpPr/>
              <p:nvPr/>
            </p:nvSpPr>
            <p:spPr>
              <a:xfrm>
                <a:off x="3205371" y="2551237"/>
                <a:ext cx="13894" cy="9399"/>
              </a:xfrm>
              <a:custGeom>
                <a:rect b="b" l="l" r="r" t="t"/>
                <a:pathLst>
                  <a:path extrusionOk="0" h="46" w="68">
                    <a:moveTo>
                      <a:pt x="22" y="0"/>
                    </a:moveTo>
                    <a:cubicBezTo>
                      <a:pt x="0" y="22"/>
                      <a:pt x="0"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1"/>
              <p:cNvSpPr/>
              <p:nvPr/>
            </p:nvSpPr>
            <p:spPr>
              <a:xfrm>
                <a:off x="320537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4" y="52"/>
                      <a:pt x="22" y="40"/>
                    </a:cubicBezTo>
                    <a:cubicBezTo>
                      <a:pt x="34" y="29"/>
                      <a:pt x="40" y="24"/>
                      <a:pt x="43" y="24"/>
                    </a:cubicBezTo>
                    <a:close/>
                    <a:moveTo>
                      <a:pt x="34" y="1"/>
                    </a:moveTo>
                    <a:cubicBezTo>
                      <a:pt x="23" y="1"/>
                      <a:pt x="11" y="6"/>
                      <a:pt x="0" y="18"/>
                    </a:cubicBezTo>
                    <a:lnTo>
                      <a:pt x="0" y="40"/>
                    </a:lnTo>
                    <a:lnTo>
                      <a:pt x="0" y="63"/>
                    </a:lnTo>
                    <a:cubicBezTo>
                      <a:pt x="22" y="85"/>
                      <a:pt x="22" y="85"/>
                      <a:pt x="46" y="85"/>
                    </a:cubicBezTo>
                    <a:cubicBezTo>
                      <a:pt x="46" y="85"/>
                      <a:pt x="67" y="85"/>
                      <a:pt x="67" y="63"/>
                    </a:cubicBezTo>
                    <a:cubicBezTo>
                      <a:pt x="91" y="63"/>
                      <a:pt x="91" y="63"/>
                      <a:pt x="91" y="40"/>
                    </a:cubicBezTo>
                    <a:cubicBezTo>
                      <a:pt x="91" y="18"/>
                      <a:pt x="91" y="18"/>
                      <a:pt x="67" y="18"/>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1"/>
              <p:cNvSpPr/>
              <p:nvPr/>
            </p:nvSpPr>
            <p:spPr>
              <a:xfrm>
                <a:off x="3205371" y="2635214"/>
                <a:ext cx="13894" cy="12872"/>
              </a:xfrm>
              <a:custGeom>
                <a:rect b="b" l="l" r="r" t="t"/>
                <a:pathLst>
                  <a:path extrusionOk="0" h="63" w="68">
                    <a:moveTo>
                      <a:pt x="37" y="1"/>
                    </a:moveTo>
                    <a:cubicBezTo>
                      <a:pt x="28" y="1"/>
                      <a:pt x="22" y="6"/>
                      <a:pt x="22" y="17"/>
                    </a:cubicBezTo>
                    <a:cubicBezTo>
                      <a:pt x="0" y="41"/>
                      <a:pt x="0" y="41"/>
                      <a:pt x="22" y="62"/>
                    </a:cubicBezTo>
                    <a:lnTo>
                      <a:pt x="67" y="62"/>
                    </a:lnTo>
                    <a:lnTo>
                      <a:pt x="67" y="17"/>
                    </a:lnTo>
                    <a:cubicBezTo>
                      <a:pt x="56"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1"/>
              <p:cNvSpPr/>
              <p:nvPr/>
            </p:nvSpPr>
            <p:spPr>
              <a:xfrm>
                <a:off x="3205371" y="2634193"/>
                <a:ext cx="18593" cy="18594"/>
              </a:xfrm>
              <a:custGeom>
                <a:rect b="b" l="l" r="r" t="t"/>
                <a:pathLst>
                  <a:path extrusionOk="0" h="91" w="91">
                    <a:moveTo>
                      <a:pt x="46" y="22"/>
                    </a:moveTo>
                    <a:lnTo>
                      <a:pt x="46" y="46"/>
                    </a:lnTo>
                    <a:lnTo>
                      <a:pt x="46" y="67"/>
                    </a:lnTo>
                    <a:cubicBezTo>
                      <a:pt x="46" y="67"/>
                      <a:pt x="22" y="67"/>
                      <a:pt x="22" y="46"/>
                    </a:cubicBezTo>
                    <a:lnTo>
                      <a:pt x="22" y="22"/>
                    </a:lnTo>
                    <a:close/>
                    <a:moveTo>
                      <a:pt x="46" y="0"/>
                    </a:moveTo>
                    <a:cubicBezTo>
                      <a:pt x="22" y="0"/>
                      <a:pt x="22" y="0"/>
                      <a:pt x="0" y="22"/>
                    </a:cubicBezTo>
                    <a:lnTo>
                      <a:pt x="0" y="46"/>
                    </a:lnTo>
                    <a:lnTo>
                      <a:pt x="0"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1"/>
              <p:cNvSpPr/>
              <p:nvPr/>
            </p:nvSpPr>
            <p:spPr>
              <a:xfrm>
                <a:off x="3117511" y="2551237"/>
                <a:ext cx="14303" cy="9399"/>
              </a:xfrm>
              <a:custGeom>
                <a:rect b="b" l="l" r="r" t="t"/>
                <a:pathLst>
                  <a:path extrusionOk="0" h="46" w="70">
                    <a:moveTo>
                      <a:pt x="24" y="0"/>
                    </a:moveTo>
                    <a:cubicBezTo>
                      <a:pt x="1" y="22"/>
                      <a:pt x="1"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1"/>
              <p:cNvSpPr/>
              <p:nvPr/>
            </p:nvSpPr>
            <p:spPr>
              <a:xfrm>
                <a:off x="3117511" y="2547559"/>
                <a:ext cx="18593" cy="17368"/>
              </a:xfrm>
              <a:custGeom>
                <a:rect b="b" l="l" r="r" t="t"/>
                <a:pathLst>
                  <a:path extrusionOk="0" h="85" w="91">
                    <a:moveTo>
                      <a:pt x="43" y="24"/>
                    </a:moveTo>
                    <a:cubicBezTo>
                      <a:pt x="46" y="24"/>
                      <a:pt x="46" y="29"/>
                      <a:pt x="46" y="40"/>
                    </a:cubicBezTo>
                    <a:cubicBezTo>
                      <a:pt x="46" y="52"/>
                      <a:pt x="46" y="57"/>
                      <a:pt x="43" y="57"/>
                    </a:cubicBezTo>
                    <a:cubicBezTo>
                      <a:pt x="40" y="57"/>
                      <a:pt x="35" y="52"/>
                      <a:pt x="24" y="40"/>
                    </a:cubicBezTo>
                    <a:cubicBezTo>
                      <a:pt x="35" y="29"/>
                      <a:pt x="40" y="24"/>
                      <a:pt x="43" y="24"/>
                    </a:cubicBezTo>
                    <a:close/>
                    <a:moveTo>
                      <a:pt x="35" y="1"/>
                    </a:moveTo>
                    <a:cubicBezTo>
                      <a:pt x="24" y="1"/>
                      <a:pt x="12" y="6"/>
                      <a:pt x="1" y="18"/>
                    </a:cubicBezTo>
                    <a:lnTo>
                      <a:pt x="1" y="40"/>
                    </a:lnTo>
                    <a:lnTo>
                      <a:pt x="1" y="63"/>
                    </a:lnTo>
                    <a:cubicBezTo>
                      <a:pt x="24" y="85"/>
                      <a:pt x="24" y="85"/>
                      <a:pt x="46" y="85"/>
                    </a:cubicBezTo>
                    <a:cubicBezTo>
                      <a:pt x="46" y="85"/>
                      <a:pt x="69" y="85"/>
                      <a:pt x="69" y="63"/>
                    </a:cubicBezTo>
                    <a:cubicBezTo>
                      <a:pt x="91" y="63"/>
                      <a:pt x="91" y="18"/>
                      <a:pt x="69" y="18"/>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1"/>
              <p:cNvSpPr/>
              <p:nvPr/>
            </p:nvSpPr>
            <p:spPr>
              <a:xfrm>
                <a:off x="3292822" y="2551237"/>
                <a:ext cx="14303" cy="9399"/>
              </a:xfrm>
              <a:custGeom>
                <a:rect b="b" l="l" r="r" t="t"/>
                <a:pathLst>
                  <a:path extrusionOk="0" h="46" w="70">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1"/>
              <p:cNvSpPr/>
              <p:nvPr/>
            </p:nvSpPr>
            <p:spPr>
              <a:xfrm>
                <a:off x="3292822" y="2547559"/>
                <a:ext cx="18593" cy="17368"/>
              </a:xfrm>
              <a:custGeom>
                <a:rect b="b" l="l" r="r" t="t"/>
                <a:pathLst>
                  <a:path extrusionOk="0" h="85" w="91">
                    <a:moveTo>
                      <a:pt x="46" y="18"/>
                    </a:moveTo>
                    <a:lnTo>
                      <a:pt x="46" y="40"/>
                    </a:lnTo>
                    <a:cubicBezTo>
                      <a:pt x="46" y="52"/>
                      <a:pt x="40" y="57"/>
                      <a:pt x="35" y="57"/>
                    </a:cubicBezTo>
                    <a:cubicBezTo>
                      <a:pt x="29" y="57"/>
                      <a:pt x="24" y="52"/>
                      <a:pt x="24" y="40"/>
                    </a:cubicBezTo>
                    <a:cubicBezTo>
                      <a:pt x="24" y="18"/>
                      <a:pt x="24" y="18"/>
                      <a:pt x="46" y="18"/>
                    </a:cubicBezTo>
                    <a:close/>
                    <a:moveTo>
                      <a:pt x="35" y="1"/>
                    </a:moveTo>
                    <a:cubicBezTo>
                      <a:pt x="23" y="1"/>
                      <a:pt x="12" y="6"/>
                      <a:pt x="0" y="18"/>
                    </a:cubicBezTo>
                    <a:lnTo>
                      <a:pt x="0" y="40"/>
                    </a:lnTo>
                    <a:lnTo>
                      <a:pt x="0" y="63"/>
                    </a:lnTo>
                    <a:cubicBezTo>
                      <a:pt x="24" y="85"/>
                      <a:pt x="24" y="85"/>
                      <a:pt x="46" y="85"/>
                    </a:cubicBezTo>
                    <a:cubicBezTo>
                      <a:pt x="46" y="85"/>
                      <a:pt x="69" y="85"/>
                      <a:pt x="69" y="63"/>
                    </a:cubicBezTo>
                    <a:cubicBezTo>
                      <a:pt x="91" y="63"/>
                      <a:pt x="91" y="18"/>
                      <a:pt x="69" y="18"/>
                    </a:cubicBezTo>
                    <a:cubicBezTo>
                      <a:pt x="57"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1"/>
              <p:cNvSpPr/>
              <p:nvPr/>
            </p:nvSpPr>
            <p:spPr>
              <a:xfrm>
                <a:off x="3205371" y="2463377"/>
                <a:ext cx="13894" cy="13077"/>
              </a:xfrm>
              <a:custGeom>
                <a:rect b="b" l="l" r="r" t="t"/>
                <a:pathLst>
                  <a:path extrusionOk="0" h="64" w="68">
                    <a:moveTo>
                      <a:pt x="22" y="0"/>
                    </a:moveTo>
                    <a:cubicBezTo>
                      <a:pt x="0" y="24"/>
                      <a:pt x="0" y="45"/>
                      <a:pt x="22" y="45"/>
                    </a:cubicBezTo>
                    <a:cubicBezTo>
                      <a:pt x="22" y="57"/>
                      <a:pt x="28" y="63"/>
                      <a:pt x="37" y="63"/>
                    </a:cubicBezTo>
                    <a:cubicBezTo>
                      <a:pt x="45" y="63"/>
                      <a:pt x="56"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1"/>
              <p:cNvSpPr/>
              <p:nvPr/>
            </p:nvSpPr>
            <p:spPr>
              <a:xfrm>
                <a:off x="3205371" y="2458881"/>
                <a:ext cx="18593" cy="18594"/>
              </a:xfrm>
              <a:custGeom>
                <a:rect b="b" l="l" r="r" t="t"/>
                <a:pathLst>
                  <a:path extrusionOk="0" h="91" w="91">
                    <a:moveTo>
                      <a:pt x="46" y="22"/>
                    </a:moveTo>
                    <a:lnTo>
                      <a:pt x="46" y="46"/>
                    </a:lnTo>
                    <a:lnTo>
                      <a:pt x="46" y="67"/>
                    </a:lnTo>
                    <a:lnTo>
                      <a:pt x="22" y="67"/>
                    </a:lnTo>
                    <a:lnTo>
                      <a:pt x="22" y="46"/>
                    </a:lnTo>
                    <a:lnTo>
                      <a:pt x="46" y="22"/>
                    </a:lnTo>
                    <a:close/>
                    <a:moveTo>
                      <a:pt x="46" y="1"/>
                    </a:moveTo>
                    <a:cubicBezTo>
                      <a:pt x="22" y="1"/>
                      <a:pt x="22" y="1"/>
                      <a:pt x="0" y="22"/>
                    </a:cubicBezTo>
                    <a:lnTo>
                      <a:pt x="0" y="46"/>
                    </a:lnTo>
                    <a:lnTo>
                      <a:pt x="0"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1"/>
              <p:cNvSpPr/>
              <p:nvPr/>
            </p:nvSpPr>
            <p:spPr>
              <a:xfrm>
                <a:off x="3030060" y="2551237"/>
                <a:ext cx="13894" cy="9399"/>
              </a:xfrm>
              <a:custGeom>
                <a:rect b="b" l="l" r="r" t="t"/>
                <a:pathLst>
                  <a:path extrusionOk="0" h="46" w="68">
                    <a:moveTo>
                      <a:pt x="22" y="0"/>
                    </a:moveTo>
                    <a:cubicBezTo>
                      <a:pt x="1" y="22"/>
                      <a:pt x="1" y="22"/>
                      <a:pt x="22" y="45"/>
                    </a:cubicBezTo>
                    <a:lnTo>
                      <a:pt x="67" y="45"/>
                    </a:ln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1"/>
              <p:cNvSpPr/>
              <p:nvPr/>
            </p:nvSpPr>
            <p:spPr>
              <a:xfrm>
                <a:off x="3030060" y="2547559"/>
                <a:ext cx="18593" cy="17368"/>
              </a:xfrm>
              <a:custGeom>
                <a:rect b="b" l="l" r="r" t="t"/>
                <a:pathLst>
                  <a:path extrusionOk="0" h="85" w="91">
                    <a:moveTo>
                      <a:pt x="46" y="18"/>
                    </a:moveTo>
                    <a:lnTo>
                      <a:pt x="46" y="40"/>
                    </a:lnTo>
                    <a:cubicBezTo>
                      <a:pt x="46" y="52"/>
                      <a:pt x="46" y="57"/>
                      <a:pt x="43" y="57"/>
                    </a:cubicBezTo>
                    <a:cubicBezTo>
                      <a:pt x="40" y="57"/>
                      <a:pt x="34" y="52"/>
                      <a:pt x="22" y="40"/>
                    </a:cubicBezTo>
                    <a:lnTo>
                      <a:pt x="46" y="18"/>
                    </a:lnTo>
                    <a:close/>
                    <a:moveTo>
                      <a:pt x="42" y="1"/>
                    </a:moveTo>
                    <a:cubicBezTo>
                      <a:pt x="28" y="1"/>
                      <a:pt x="11" y="6"/>
                      <a:pt x="1" y="18"/>
                    </a:cubicBezTo>
                    <a:lnTo>
                      <a:pt x="1" y="40"/>
                    </a:lnTo>
                    <a:lnTo>
                      <a:pt x="1" y="63"/>
                    </a:lnTo>
                    <a:cubicBezTo>
                      <a:pt x="22" y="85"/>
                      <a:pt x="22" y="85"/>
                      <a:pt x="46" y="85"/>
                    </a:cubicBezTo>
                    <a:cubicBezTo>
                      <a:pt x="46" y="85"/>
                      <a:pt x="67" y="85"/>
                      <a:pt x="67" y="63"/>
                    </a:cubicBezTo>
                    <a:cubicBezTo>
                      <a:pt x="91" y="63"/>
                      <a:pt x="91" y="63"/>
                      <a:pt x="91" y="40"/>
                    </a:cubicBezTo>
                    <a:cubicBezTo>
                      <a:pt x="91" y="18"/>
                      <a:pt x="91" y="18"/>
                      <a:pt x="67" y="18"/>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1"/>
              <p:cNvSpPr/>
              <p:nvPr/>
            </p:nvSpPr>
            <p:spPr>
              <a:xfrm>
                <a:off x="3292822" y="2463377"/>
                <a:ext cx="14303" cy="13077"/>
              </a:xfrm>
              <a:custGeom>
                <a:rect b="b" l="l" r="r" t="t"/>
                <a:pathLst>
                  <a:path extrusionOk="0" h="64" w="70">
                    <a:moveTo>
                      <a:pt x="24" y="0"/>
                    </a:moveTo>
                    <a:cubicBezTo>
                      <a:pt x="0" y="24"/>
                      <a:pt x="0" y="45"/>
                      <a:pt x="24" y="45"/>
                    </a:cubicBezTo>
                    <a:cubicBezTo>
                      <a:pt x="24" y="57"/>
                      <a:pt x="29" y="63"/>
                      <a:pt x="38"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1"/>
              <p:cNvSpPr/>
              <p:nvPr/>
            </p:nvSpPr>
            <p:spPr>
              <a:xfrm>
                <a:off x="3292822" y="2458881"/>
                <a:ext cx="18593" cy="18594"/>
              </a:xfrm>
              <a:custGeom>
                <a:rect b="b" l="l" r="r" t="t"/>
                <a:pathLst>
                  <a:path extrusionOk="0" h="91" w="91">
                    <a:moveTo>
                      <a:pt x="46" y="22"/>
                    </a:moveTo>
                    <a:lnTo>
                      <a:pt x="46" y="46"/>
                    </a:lnTo>
                    <a:lnTo>
                      <a:pt x="46" y="67"/>
                    </a:lnTo>
                    <a:lnTo>
                      <a:pt x="24" y="67"/>
                    </a:lnTo>
                    <a:lnTo>
                      <a:pt x="24" y="46"/>
                    </a:lnTo>
                    <a:cubicBezTo>
                      <a:pt x="24" y="46"/>
                      <a:pt x="24" y="22"/>
                      <a:pt x="46" y="22"/>
                    </a:cubicBezTo>
                    <a:close/>
                    <a:moveTo>
                      <a:pt x="46" y="1"/>
                    </a:moveTo>
                    <a:cubicBezTo>
                      <a:pt x="24" y="1"/>
                      <a:pt x="24" y="1"/>
                      <a:pt x="0" y="22"/>
                    </a:cubicBezTo>
                    <a:lnTo>
                      <a:pt x="0" y="46"/>
                    </a:lnTo>
                    <a:lnTo>
                      <a:pt x="0"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1"/>
              <p:cNvSpPr/>
              <p:nvPr/>
            </p:nvSpPr>
            <p:spPr>
              <a:xfrm>
                <a:off x="2947104" y="2810525"/>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1"/>
              <p:cNvSpPr/>
              <p:nvPr/>
            </p:nvSpPr>
            <p:spPr>
              <a:xfrm>
                <a:off x="2942200" y="2809504"/>
                <a:ext cx="18798" cy="18594"/>
              </a:xfrm>
              <a:custGeom>
                <a:rect b="b" l="l" r="r" t="t"/>
                <a:pathLst>
                  <a:path extrusionOk="0" h="91" w="92">
                    <a:moveTo>
                      <a:pt x="46" y="22"/>
                    </a:moveTo>
                    <a:cubicBezTo>
                      <a:pt x="69" y="22"/>
                      <a:pt x="69" y="45"/>
                      <a:pt x="69" y="45"/>
                    </a:cubicBezTo>
                    <a:lnTo>
                      <a:pt x="24" y="45"/>
                    </a:lnTo>
                    <a:cubicBezTo>
                      <a:pt x="24" y="45"/>
                      <a:pt x="24" y="22"/>
                      <a:pt x="46" y="22"/>
                    </a:cubicBezTo>
                    <a:close/>
                    <a:moveTo>
                      <a:pt x="24" y="0"/>
                    </a:moveTo>
                    <a:cubicBezTo>
                      <a:pt x="1" y="22"/>
                      <a:pt x="1" y="22"/>
                      <a:pt x="1" y="45"/>
                    </a:cubicBezTo>
                    <a:cubicBezTo>
                      <a:pt x="1" y="45"/>
                      <a:pt x="1" y="67"/>
                      <a:pt x="24" y="67"/>
                    </a:cubicBezTo>
                    <a:cubicBezTo>
                      <a:pt x="24" y="91"/>
                      <a:pt x="24" y="91"/>
                      <a:pt x="46" y="91"/>
                    </a:cubicBezTo>
                    <a:cubicBezTo>
                      <a:pt x="69" y="91"/>
                      <a:pt x="69" y="91"/>
                      <a:pt x="69" y="67"/>
                    </a:cubicBezTo>
                    <a:cubicBezTo>
                      <a:pt x="91" y="67"/>
                      <a:pt x="91" y="45"/>
                      <a:pt x="91" y="45"/>
                    </a:cubicBezTo>
                    <a:cubicBezTo>
                      <a:pt x="91" y="22"/>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1"/>
              <p:cNvSpPr/>
              <p:nvPr/>
            </p:nvSpPr>
            <p:spPr>
              <a:xfrm>
                <a:off x="3030060" y="2722870"/>
                <a:ext cx="13894" cy="13077"/>
              </a:xfrm>
              <a:custGeom>
                <a:rect b="b" l="l" r="r" t="t"/>
                <a:pathLst>
                  <a:path extrusionOk="0" h="64" w="68">
                    <a:moveTo>
                      <a:pt x="37" y="0"/>
                    </a:moveTo>
                    <a:cubicBezTo>
                      <a:pt x="28" y="0"/>
                      <a:pt x="22" y="6"/>
                      <a:pt x="22" y="18"/>
                    </a:cubicBezTo>
                    <a:cubicBezTo>
                      <a:pt x="1" y="18"/>
                      <a:pt x="1" y="40"/>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1"/>
              <p:cNvSpPr/>
              <p:nvPr/>
            </p:nvSpPr>
            <p:spPr>
              <a:xfrm>
                <a:off x="3030060" y="2721644"/>
                <a:ext cx="18593" cy="18594"/>
              </a:xfrm>
              <a:custGeom>
                <a:rect b="b" l="l" r="r" t="t"/>
                <a:pathLst>
                  <a:path extrusionOk="0" h="91" w="91">
                    <a:moveTo>
                      <a:pt x="46" y="24"/>
                    </a:moveTo>
                    <a:cubicBezTo>
                      <a:pt x="67" y="46"/>
                      <a:pt x="67" y="46"/>
                      <a:pt x="46" y="46"/>
                    </a:cubicBezTo>
                    <a:cubicBezTo>
                      <a:pt x="46" y="57"/>
                      <a:pt x="46" y="63"/>
                      <a:pt x="43" y="63"/>
                    </a:cubicBezTo>
                    <a:cubicBezTo>
                      <a:pt x="40" y="63"/>
                      <a:pt x="34" y="57"/>
                      <a:pt x="22" y="46"/>
                    </a:cubicBezTo>
                    <a:lnTo>
                      <a:pt x="22" y="24"/>
                    </a:lnTo>
                    <a:close/>
                    <a:moveTo>
                      <a:pt x="1" y="0"/>
                    </a:moveTo>
                    <a:lnTo>
                      <a:pt x="1"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1"/>
              <p:cNvSpPr/>
              <p:nvPr/>
            </p:nvSpPr>
            <p:spPr>
              <a:xfrm>
                <a:off x="3117511" y="2810525"/>
                <a:ext cx="14303" cy="12872"/>
              </a:xfrm>
              <a:custGeom>
                <a:rect b="b" l="l" r="r" t="t"/>
                <a:pathLst>
                  <a:path extrusionOk="0" h="63" w="70">
                    <a:moveTo>
                      <a:pt x="38" y="1"/>
                    </a:moveTo>
                    <a:cubicBezTo>
                      <a:pt x="30" y="1"/>
                      <a:pt x="24" y="6"/>
                      <a:pt x="24" y="17"/>
                    </a:cubicBezTo>
                    <a:cubicBezTo>
                      <a:pt x="1" y="17"/>
                      <a:pt x="1" y="40"/>
                      <a:pt x="24" y="62"/>
                    </a:cubicBezTo>
                    <a:lnTo>
                      <a:pt x="69" y="62"/>
                    </a:lnTo>
                    <a:lnTo>
                      <a:pt x="69" y="17"/>
                    </a:lnTo>
                    <a:cubicBezTo>
                      <a:pt x="58" y="6"/>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1"/>
              <p:cNvSpPr/>
              <p:nvPr/>
            </p:nvSpPr>
            <p:spPr>
              <a:xfrm>
                <a:off x="3117511" y="2809504"/>
                <a:ext cx="18593" cy="18594"/>
              </a:xfrm>
              <a:custGeom>
                <a:rect b="b" l="l" r="r" t="t"/>
                <a:pathLst>
                  <a:path extrusionOk="0" h="91" w="91">
                    <a:moveTo>
                      <a:pt x="46" y="22"/>
                    </a:moveTo>
                    <a:cubicBezTo>
                      <a:pt x="69" y="45"/>
                      <a:pt x="69" y="45"/>
                      <a:pt x="46" y="45"/>
                    </a:cubicBezTo>
                    <a:lnTo>
                      <a:pt x="24" y="45"/>
                    </a:lnTo>
                    <a:lnTo>
                      <a:pt x="24" y="22"/>
                    </a:lnTo>
                    <a:close/>
                    <a:moveTo>
                      <a:pt x="1" y="0"/>
                    </a:moveTo>
                    <a:lnTo>
                      <a:pt x="1" y="45"/>
                    </a:lnTo>
                    <a:lnTo>
                      <a:pt x="1" y="67"/>
                    </a:lnTo>
                    <a:cubicBezTo>
                      <a:pt x="24" y="91"/>
                      <a:pt x="24" y="91"/>
                      <a:pt x="46" y="91"/>
                    </a:cubicBezTo>
                    <a:cubicBezTo>
                      <a:pt x="46" y="91"/>
                      <a:pt x="69" y="91"/>
                      <a:pt x="69" y="67"/>
                    </a:cubicBezTo>
                    <a:cubicBezTo>
                      <a:pt x="91" y="45"/>
                      <a:pt x="91" y="22"/>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1"/>
              <p:cNvSpPr/>
              <p:nvPr/>
            </p:nvSpPr>
            <p:spPr>
              <a:xfrm>
                <a:off x="3030060" y="2810525"/>
                <a:ext cx="13894" cy="12872"/>
              </a:xfrm>
              <a:custGeom>
                <a:rect b="b" l="l" r="r" t="t"/>
                <a:pathLst>
                  <a:path extrusionOk="0" h="63" w="68">
                    <a:moveTo>
                      <a:pt x="37" y="1"/>
                    </a:moveTo>
                    <a:cubicBezTo>
                      <a:pt x="28" y="1"/>
                      <a:pt x="22" y="6"/>
                      <a:pt x="22" y="17"/>
                    </a:cubicBezTo>
                    <a:cubicBezTo>
                      <a:pt x="1" y="17"/>
                      <a:pt x="1" y="40"/>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1"/>
              <p:cNvSpPr/>
              <p:nvPr/>
            </p:nvSpPr>
            <p:spPr>
              <a:xfrm>
                <a:off x="3030060" y="2809504"/>
                <a:ext cx="18593" cy="18594"/>
              </a:xfrm>
              <a:custGeom>
                <a:rect b="b" l="l" r="r" t="t"/>
                <a:pathLst>
                  <a:path extrusionOk="0" h="91" w="91">
                    <a:moveTo>
                      <a:pt x="46" y="22"/>
                    </a:moveTo>
                    <a:cubicBezTo>
                      <a:pt x="67" y="22"/>
                      <a:pt x="67" y="45"/>
                      <a:pt x="67" y="45"/>
                    </a:cubicBezTo>
                    <a:lnTo>
                      <a:pt x="22" y="45"/>
                    </a:lnTo>
                    <a:lnTo>
                      <a:pt x="22" y="22"/>
                    </a:lnTo>
                    <a:close/>
                    <a:moveTo>
                      <a:pt x="1" y="0"/>
                    </a:moveTo>
                    <a:lnTo>
                      <a:pt x="1" y="45"/>
                    </a:lnTo>
                    <a:lnTo>
                      <a:pt x="1" y="67"/>
                    </a:lnTo>
                    <a:cubicBezTo>
                      <a:pt x="22" y="91"/>
                      <a:pt x="22" y="91"/>
                      <a:pt x="46" y="91"/>
                    </a:cubicBezTo>
                    <a:cubicBezTo>
                      <a:pt x="46" y="91"/>
                      <a:pt x="67" y="91"/>
                      <a:pt x="67" y="67"/>
                    </a:cubicBezTo>
                    <a:cubicBezTo>
                      <a:pt x="91" y="67"/>
                      <a:pt x="91" y="45"/>
                      <a:pt x="91" y="45"/>
                    </a:cubicBezTo>
                    <a:cubicBezTo>
                      <a:pt x="91" y="22"/>
                      <a:pt x="91" y="22"/>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1"/>
              <p:cNvSpPr/>
              <p:nvPr/>
            </p:nvSpPr>
            <p:spPr>
              <a:xfrm>
                <a:off x="2947104" y="2722870"/>
                <a:ext cx="9399" cy="13077"/>
              </a:xfrm>
              <a:custGeom>
                <a:rect b="b" l="l" r="r" t="t"/>
                <a:pathLst>
                  <a:path extrusionOk="0" h="64"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1"/>
              <p:cNvSpPr/>
              <p:nvPr/>
            </p:nvSpPr>
            <p:spPr>
              <a:xfrm>
                <a:off x="2942200" y="2721644"/>
                <a:ext cx="18798" cy="18594"/>
              </a:xfrm>
              <a:custGeom>
                <a:rect b="b" l="l" r="r" t="t"/>
                <a:pathLst>
                  <a:path extrusionOk="0" h="91" w="92">
                    <a:moveTo>
                      <a:pt x="46" y="24"/>
                    </a:moveTo>
                    <a:cubicBezTo>
                      <a:pt x="69" y="46"/>
                      <a:pt x="69" y="46"/>
                      <a:pt x="46" y="46"/>
                    </a:cubicBezTo>
                    <a:lnTo>
                      <a:pt x="24" y="46"/>
                    </a:lnTo>
                    <a:cubicBezTo>
                      <a:pt x="24" y="46"/>
                      <a:pt x="24" y="24"/>
                      <a:pt x="46" y="24"/>
                    </a:cubicBezTo>
                    <a:close/>
                    <a:moveTo>
                      <a:pt x="24" y="0"/>
                    </a:moveTo>
                    <a:cubicBezTo>
                      <a:pt x="1" y="24"/>
                      <a:pt x="1" y="24"/>
                      <a:pt x="1" y="46"/>
                    </a:cubicBezTo>
                    <a:cubicBezTo>
                      <a:pt x="1" y="46"/>
                      <a:pt x="1" y="69"/>
                      <a:pt x="24" y="69"/>
                    </a:cubicBezTo>
                    <a:cubicBezTo>
                      <a:pt x="24" y="91"/>
                      <a:pt x="24" y="91"/>
                      <a:pt x="46" y="91"/>
                    </a:cubicBezTo>
                    <a:cubicBezTo>
                      <a:pt x="69" y="91"/>
                      <a:pt x="69" y="91"/>
                      <a:pt x="69" y="69"/>
                    </a:cubicBezTo>
                    <a:cubicBezTo>
                      <a:pt x="91" y="69"/>
                      <a:pt x="91" y="46"/>
                      <a:pt x="91" y="46"/>
                    </a:cubicBezTo>
                    <a:cubicBezTo>
                      <a:pt x="91" y="24"/>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1"/>
              <p:cNvSpPr/>
              <p:nvPr/>
            </p:nvSpPr>
            <p:spPr>
              <a:xfrm>
                <a:off x="3117511" y="2722870"/>
                <a:ext cx="14303" cy="13077"/>
              </a:xfrm>
              <a:custGeom>
                <a:rect b="b" l="l" r="r" t="t"/>
                <a:pathLst>
                  <a:path extrusionOk="0" h="64" w="70">
                    <a:moveTo>
                      <a:pt x="38" y="0"/>
                    </a:moveTo>
                    <a:cubicBezTo>
                      <a:pt x="30" y="0"/>
                      <a:pt x="24" y="6"/>
                      <a:pt x="24" y="18"/>
                    </a:cubicBezTo>
                    <a:cubicBezTo>
                      <a:pt x="1" y="18"/>
                      <a:pt x="1" y="40"/>
                      <a:pt x="24" y="63"/>
                    </a:cubicBezTo>
                    <a:lnTo>
                      <a:pt x="69" y="63"/>
                    </a:ln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1"/>
              <p:cNvSpPr/>
              <p:nvPr/>
            </p:nvSpPr>
            <p:spPr>
              <a:xfrm>
                <a:off x="3117511" y="2721644"/>
                <a:ext cx="18593" cy="18594"/>
              </a:xfrm>
              <a:custGeom>
                <a:rect b="b" l="l" r="r" t="t"/>
                <a:pathLst>
                  <a:path extrusionOk="0" h="91" w="91">
                    <a:moveTo>
                      <a:pt x="46" y="24"/>
                    </a:moveTo>
                    <a:cubicBezTo>
                      <a:pt x="69" y="46"/>
                      <a:pt x="69" y="46"/>
                      <a:pt x="46" y="46"/>
                    </a:cubicBezTo>
                    <a:cubicBezTo>
                      <a:pt x="46" y="57"/>
                      <a:pt x="46" y="63"/>
                      <a:pt x="43" y="63"/>
                    </a:cubicBezTo>
                    <a:cubicBezTo>
                      <a:pt x="40" y="63"/>
                      <a:pt x="35" y="57"/>
                      <a:pt x="24" y="46"/>
                    </a:cubicBezTo>
                    <a:lnTo>
                      <a:pt x="24" y="24"/>
                    </a:lnTo>
                    <a:close/>
                    <a:moveTo>
                      <a:pt x="1" y="0"/>
                    </a:moveTo>
                    <a:lnTo>
                      <a:pt x="1" y="69"/>
                    </a:lnTo>
                    <a:cubicBezTo>
                      <a:pt x="24" y="91"/>
                      <a:pt x="24" y="91"/>
                      <a:pt x="46" y="91"/>
                    </a:cubicBezTo>
                    <a:cubicBezTo>
                      <a:pt x="46" y="91"/>
                      <a:pt x="69" y="91"/>
                      <a:pt x="69" y="69"/>
                    </a:cubicBezTo>
                    <a:cubicBezTo>
                      <a:pt x="91" y="46"/>
                      <a:pt x="91" y="24"/>
                      <a:pt x="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1"/>
              <p:cNvSpPr/>
              <p:nvPr/>
            </p:nvSpPr>
            <p:spPr>
              <a:xfrm>
                <a:off x="3030060" y="2635214"/>
                <a:ext cx="13894" cy="12872"/>
              </a:xfrm>
              <a:custGeom>
                <a:rect b="b" l="l" r="r" t="t"/>
                <a:pathLst>
                  <a:path extrusionOk="0" h="63" w="68">
                    <a:moveTo>
                      <a:pt x="37" y="1"/>
                    </a:moveTo>
                    <a:cubicBezTo>
                      <a:pt x="28" y="1"/>
                      <a:pt x="22" y="6"/>
                      <a:pt x="22" y="17"/>
                    </a:cubicBezTo>
                    <a:cubicBezTo>
                      <a:pt x="1" y="41"/>
                      <a:pt x="1" y="41"/>
                      <a:pt x="22" y="62"/>
                    </a:cubicBezTo>
                    <a:lnTo>
                      <a:pt x="67" y="62"/>
                    </a:lnTo>
                    <a:lnTo>
                      <a:pt x="67" y="17"/>
                    </a:lnTo>
                    <a:cubicBezTo>
                      <a:pt x="57" y="6"/>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1"/>
              <p:cNvSpPr/>
              <p:nvPr/>
            </p:nvSpPr>
            <p:spPr>
              <a:xfrm>
                <a:off x="3030060" y="2634193"/>
                <a:ext cx="18593" cy="18594"/>
              </a:xfrm>
              <a:custGeom>
                <a:rect b="b" l="l" r="r" t="t"/>
                <a:pathLst>
                  <a:path extrusionOk="0" h="91" w="91">
                    <a:moveTo>
                      <a:pt x="46" y="22"/>
                    </a:moveTo>
                    <a:lnTo>
                      <a:pt x="67" y="46"/>
                    </a:lnTo>
                    <a:lnTo>
                      <a:pt x="46" y="46"/>
                    </a:lnTo>
                    <a:lnTo>
                      <a:pt x="46" y="67"/>
                    </a:lnTo>
                    <a:lnTo>
                      <a:pt x="22" y="46"/>
                    </a:lnTo>
                    <a:lnTo>
                      <a:pt x="22" y="22"/>
                    </a:lnTo>
                    <a:close/>
                    <a:moveTo>
                      <a:pt x="46" y="0"/>
                    </a:moveTo>
                    <a:cubicBezTo>
                      <a:pt x="22" y="0"/>
                      <a:pt x="22" y="0"/>
                      <a:pt x="1" y="22"/>
                    </a:cubicBezTo>
                    <a:lnTo>
                      <a:pt x="1" y="46"/>
                    </a:lnTo>
                    <a:lnTo>
                      <a:pt x="1" y="67"/>
                    </a:lnTo>
                    <a:cubicBezTo>
                      <a:pt x="22" y="91"/>
                      <a:pt x="22" y="91"/>
                      <a:pt x="46" y="91"/>
                    </a:cubicBezTo>
                    <a:cubicBezTo>
                      <a:pt x="46" y="91"/>
                      <a:pt x="67" y="91"/>
                      <a:pt x="67" y="67"/>
                    </a:cubicBezTo>
                    <a:cubicBezTo>
                      <a:pt x="91" y="67"/>
                      <a:pt x="91" y="46"/>
                      <a:pt x="91" y="46"/>
                    </a:cubicBezTo>
                    <a:cubicBezTo>
                      <a:pt x="91" y="22"/>
                      <a:pt x="91" y="22"/>
                      <a:pt x="67" y="22"/>
                    </a:cubicBezTo>
                    <a:cubicBezTo>
                      <a:pt x="67"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1"/>
              <p:cNvSpPr/>
              <p:nvPr/>
            </p:nvSpPr>
            <p:spPr>
              <a:xfrm>
                <a:off x="2859244" y="2722870"/>
                <a:ext cx="14303" cy="13077"/>
              </a:xfrm>
              <a:custGeom>
                <a:rect b="b" l="l" r="r" t="t"/>
                <a:pathLst>
                  <a:path extrusionOk="0" h="64" w="70">
                    <a:moveTo>
                      <a:pt x="24" y="0"/>
                    </a:moveTo>
                    <a:cubicBezTo>
                      <a:pt x="18" y="0"/>
                      <a:pt x="12" y="6"/>
                      <a:pt x="0" y="18"/>
                    </a:cubicBezTo>
                    <a:lnTo>
                      <a:pt x="0" y="63"/>
                    </a:lnTo>
                    <a:lnTo>
                      <a:pt x="46" y="63"/>
                    </a:ln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1"/>
              <p:cNvSpPr/>
              <p:nvPr/>
            </p:nvSpPr>
            <p:spPr>
              <a:xfrm>
                <a:off x="2854749" y="2721644"/>
                <a:ext cx="18798" cy="18594"/>
              </a:xfrm>
              <a:custGeom>
                <a:rect b="b" l="l" r="r" t="t"/>
                <a:pathLst>
                  <a:path extrusionOk="0" h="91" w="92">
                    <a:moveTo>
                      <a:pt x="68" y="24"/>
                    </a:moveTo>
                    <a:lnTo>
                      <a:pt x="68" y="46"/>
                    </a:lnTo>
                    <a:cubicBezTo>
                      <a:pt x="57" y="57"/>
                      <a:pt x="51" y="63"/>
                      <a:pt x="49" y="63"/>
                    </a:cubicBezTo>
                    <a:cubicBezTo>
                      <a:pt x="46" y="63"/>
                      <a:pt x="46" y="57"/>
                      <a:pt x="46" y="46"/>
                    </a:cubicBezTo>
                    <a:cubicBezTo>
                      <a:pt x="22" y="46"/>
                      <a:pt x="22" y="46"/>
                      <a:pt x="46" y="24"/>
                    </a:cubicBezTo>
                    <a:close/>
                    <a:moveTo>
                      <a:pt x="22" y="0"/>
                    </a:moveTo>
                    <a:cubicBezTo>
                      <a:pt x="1" y="24"/>
                      <a:pt x="1" y="46"/>
                      <a:pt x="22" y="69"/>
                    </a:cubicBezTo>
                    <a:cubicBezTo>
                      <a:pt x="22" y="91"/>
                      <a:pt x="46" y="91"/>
                      <a:pt x="46" y="91"/>
                    </a:cubicBezTo>
                    <a:cubicBezTo>
                      <a:pt x="68" y="91"/>
                      <a:pt x="68" y="91"/>
                      <a:pt x="68" y="69"/>
                    </a:cubicBezTo>
                    <a:cubicBezTo>
                      <a:pt x="91" y="69"/>
                      <a:pt x="91" y="46"/>
                      <a:pt x="91" y="46"/>
                    </a:cubicBezTo>
                    <a:cubicBezTo>
                      <a:pt x="91" y="24"/>
                      <a:pt x="91" y="24"/>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1"/>
              <p:cNvSpPr/>
              <p:nvPr/>
            </p:nvSpPr>
            <p:spPr>
              <a:xfrm>
                <a:off x="3205371" y="2722870"/>
                <a:ext cx="13894" cy="13077"/>
              </a:xfrm>
              <a:custGeom>
                <a:rect b="b" l="l" r="r" t="t"/>
                <a:pathLst>
                  <a:path extrusionOk="0" h="64" w="68">
                    <a:moveTo>
                      <a:pt x="37" y="0"/>
                    </a:moveTo>
                    <a:cubicBezTo>
                      <a:pt x="28" y="0"/>
                      <a:pt x="22" y="6"/>
                      <a:pt x="22" y="18"/>
                    </a:cubicBezTo>
                    <a:cubicBezTo>
                      <a:pt x="0" y="18"/>
                      <a:pt x="0" y="40"/>
                      <a:pt x="22" y="63"/>
                    </a:cubicBezTo>
                    <a:lnTo>
                      <a:pt x="67" y="63"/>
                    </a:ln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1"/>
              <p:cNvSpPr/>
              <p:nvPr/>
            </p:nvSpPr>
            <p:spPr>
              <a:xfrm>
                <a:off x="3205371" y="2721644"/>
                <a:ext cx="18593" cy="18594"/>
              </a:xfrm>
              <a:custGeom>
                <a:rect b="b" l="l" r="r" t="t"/>
                <a:pathLst>
                  <a:path extrusionOk="0" h="91" w="91">
                    <a:moveTo>
                      <a:pt x="46" y="24"/>
                    </a:moveTo>
                    <a:lnTo>
                      <a:pt x="46" y="46"/>
                    </a:lnTo>
                    <a:cubicBezTo>
                      <a:pt x="46" y="57"/>
                      <a:pt x="46" y="63"/>
                      <a:pt x="43" y="63"/>
                    </a:cubicBezTo>
                    <a:cubicBezTo>
                      <a:pt x="40" y="63"/>
                      <a:pt x="34" y="57"/>
                      <a:pt x="22" y="46"/>
                    </a:cubicBezTo>
                    <a:lnTo>
                      <a:pt x="22" y="24"/>
                    </a:lnTo>
                    <a:close/>
                    <a:moveTo>
                      <a:pt x="0" y="0"/>
                    </a:moveTo>
                    <a:lnTo>
                      <a:pt x="0" y="69"/>
                    </a:lnTo>
                    <a:cubicBezTo>
                      <a:pt x="22" y="91"/>
                      <a:pt x="22" y="91"/>
                      <a:pt x="46" y="91"/>
                    </a:cubicBezTo>
                    <a:cubicBezTo>
                      <a:pt x="46" y="91"/>
                      <a:pt x="67" y="91"/>
                      <a:pt x="67" y="69"/>
                    </a:cubicBezTo>
                    <a:cubicBezTo>
                      <a:pt x="91" y="69"/>
                      <a:pt x="91" y="46"/>
                      <a:pt x="91" y="46"/>
                    </a:cubicBezTo>
                    <a:cubicBezTo>
                      <a:pt x="91" y="24"/>
                      <a:pt x="91" y="24"/>
                      <a:pt x="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1"/>
              <p:cNvSpPr/>
              <p:nvPr/>
            </p:nvSpPr>
            <p:spPr>
              <a:xfrm>
                <a:off x="2859244" y="2898181"/>
                <a:ext cx="14303" cy="12872"/>
              </a:xfrm>
              <a:custGeom>
                <a:rect b="b" l="l" r="r" t="t"/>
                <a:pathLst>
                  <a:path extrusionOk="0" h="63" w="70">
                    <a:moveTo>
                      <a:pt x="24" y="0"/>
                    </a:moveTo>
                    <a:cubicBezTo>
                      <a:pt x="18" y="0"/>
                      <a:pt x="12" y="6"/>
                      <a:pt x="0" y="18"/>
                    </a:cubicBezTo>
                    <a:lnTo>
                      <a:pt x="0" y="63"/>
                    </a:lnTo>
                    <a:lnTo>
                      <a:pt x="46" y="63"/>
                    </a:lnTo>
                    <a:cubicBezTo>
                      <a:pt x="69" y="39"/>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1"/>
              <p:cNvSpPr/>
              <p:nvPr/>
            </p:nvSpPr>
            <p:spPr>
              <a:xfrm>
                <a:off x="2854749" y="2893686"/>
                <a:ext cx="18798" cy="21863"/>
              </a:xfrm>
              <a:custGeom>
                <a:rect b="b" l="l" r="r" t="t"/>
                <a:pathLst>
                  <a:path extrusionOk="0" h="107" w="92">
                    <a:moveTo>
                      <a:pt x="68" y="40"/>
                    </a:moveTo>
                    <a:lnTo>
                      <a:pt x="68" y="61"/>
                    </a:lnTo>
                    <a:lnTo>
                      <a:pt x="46" y="61"/>
                    </a:lnTo>
                    <a:cubicBezTo>
                      <a:pt x="22" y="61"/>
                      <a:pt x="22" y="40"/>
                      <a:pt x="46" y="40"/>
                    </a:cubicBezTo>
                    <a:close/>
                    <a:moveTo>
                      <a:pt x="45" y="0"/>
                    </a:moveTo>
                    <a:cubicBezTo>
                      <a:pt x="34" y="0"/>
                      <a:pt x="22" y="5"/>
                      <a:pt x="22" y="16"/>
                    </a:cubicBezTo>
                    <a:cubicBezTo>
                      <a:pt x="1" y="40"/>
                      <a:pt x="1" y="61"/>
                      <a:pt x="22" y="85"/>
                    </a:cubicBezTo>
                    <a:lnTo>
                      <a:pt x="46" y="107"/>
                    </a:lnTo>
                    <a:cubicBezTo>
                      <a:pt x="68" y="107"/>
                      <a:pt x="68" y="85"/>
                      <a:pt x="68" y="85"/>
                    </a:cubicBezTo>
                    <a:cubicBezTo>
                      <a:pt x="91" y="85"/>
                      <a:pt x="91" y="61"/>
                      <a:pt x="91" y="61"/>
                    </a:cubicBezTo>
                    <a:cubicBezTo>
                      <a:pt x="91" y="40"/>
                      <a:pt x="91" y="40"/>
                      <a:pt x="68" y="16"/>
                    </a:cubicBezTo>
                    <a:cubicBezTo>
                      <a:pt x="68" y="5"/>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1"/>
              <p:cNvSpPr/>
              <p:nvPr/>
            </p:nvSpPr>
            <p:spPr>
              <a:xfrm>
                <a:off x="2859244" y="2985837"/>
                <a:ext cx="14303" cy="12668"/>
              </a:xfrm>
              <a:custGeom>
                <a:rect b="b" l="l" r="r" t="t"/>
                <a:pathLst>
                  <a:path extrusionOk="0" h="62"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1"/>
              <p:cNvSpPr/>
              <p:nvPr/>
            </p:nvSpPr>
            <p:spPr>
              <a:xfrm>
                <a:off x="2854749" y="2981137"/>
                <a:ext cx="18798" cy="22271"/>
              </a:xfrm>
              <a:custGeom>
                <a:rect b="b" l="l" r="r" t="t"/>
                <a:pathLst>
                  <a:path extrusionOk="0" h="109" w="92">
                    <a:moveTo>
                      <a:pt x="68" y="40"/>
                    </a:moveTo>
                    <a:lnTo>
                      <a:pt x="68" y="63"/>
                    </a:lnTo>
                    <a:lnTo>
                      <a:pt x="46" y="63"/>
                    </a:lnTo>
                    <a:cubicBezTo>
                      <a:pt x="22" y="63"/>
                      <a:pt x="22" y="40"/>
                      <a:pt x="46" y="40"/>
                    </a:cubicBezTo>
                    <a:close/>
                    <a:moveTo>
                      <a:pt x="45" y="1"/>
                    </a:moveTo>
                    <a:cubicBezTo>
                      <a:pt x="34" y="1"/>
                      <a:pt x="22" y="6"/>
                      <a:pt x="22" y="18"/>
                    </a:cubicBezTo>
                    <a:cubicBezTo>
                      <a:pt x="1" y="40"/>
                      <a:pt x="1" y="63"/>
                      <a:pt x="22" y="85"/>
                    </a:cubicBezTo>
                    <a:lnTo>
                      <a:pt x="46" y="108"/>
                    </a:lnTo>
                    <a:cubicBezTo>
                      <a:pt x="68" y="108"/>
                      <a:pt x="68" y="85"/>
                      <a:pt x="68" y="85"/>
                    </a:cubicBezTo>
                    <a:cubicBezTo>
                      <a:pt x="91" y="85"/>
                      <a:pt x="91" y="63"/>
                      <a:pt x="91" y="63"/>
                    </a:cubicBezTo>
                    <a:cubicBezTo>
                      <a:pt x="91" y="40"/>
                      <a:pt x="91" y="40"/>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1"/>
              <p:cNvSpPr/>
              <p:nvPr/>
            </p:nvSpPr>
            <p:spPr>
              <a:xfrm>
                <a:off x="2771793" y="2898181"/>
                <a:ext cx="13894" cy="12872"/>
              </a:xfrm>
              <a:custGeom>
                <a:rect b="b" l="l" r="r" t="t"/>
                <a:pathLst>
                  <a:path extrusionOk="0" h="63" w="68">
                    <a:moveTo>
                      <a:pt x="31" y="0"/>
                    </a:moveTo>
                    <a:cubicBezTo>
                      <a:pt x="23" y="0"/>
                      <a:pt x="11" y="6"/>
                      <a:pt x="0" y="18"/>
                    </a:cubicBezTo>
                    <a:lnTo>
                      <a:pt x="0"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1"/>
              <p:cNvSpPr/>
              <p:nvPr/>
            </p:nvSpPr>
            <p:spPr>
              <a:xfrm>
                <a:off x="2766889" y="2893686"/>
                <a:ext cx="18798" cy="21863"/>
              </a:xfrm>
              <a:custGeom>
                <a:rect b="b" l="l" r="r" t="t"/>
                <a:pathLst>
                  <a:path extrusionOk="0" h="107" w="92">
                    <a:moveTo>
                      <a:pt x="70" y="40"/>
                    </a:moveTo>
                    <a:lnTo>
                      <a:pt x="70" y="61"/>
                    </a:lnTo>
                    <a:lnTo>
                      <a:pt x="24" y="61"/>
                    </a:lnTo>
                    <a:cubicBezTo>
                      <a:pt x="24" y="40"/>
                      <a:pt x="46" y="40"/>
                      <a:pt x="46" y="40"/>
                    </a:cubicBezTo>
                    <a:close/>
                    <a:moveTo>
                      <a:pt x="58" y="0"/>
                    </a:moveTo>
                    <a:cubicBezTo>
                      <a:pt x="47" y="0"/>
                      <a:pt x="35" y="5"/>
                      <a:pt x="24" y="16"/>
                    </a:cubicBezTo>
                    <a:cubicBezTo>
                      <a:pt x="1" y="40"/>
                      <a:pt x="1" y="40"/>
                      <a:pt x="1" y="61"/>
                    </a:cubicBezTo>
                    <a:cubicBezTo>
                      <a:pt x="1" y="61"/>
                      <a:pt x="1" y="85"/>
                      <a:pt x="24" y="85"/>
                    </a:cubicBezTo>
                    <a:lnTo>
                      <a:pt x="46" y="107"/>
                    </a:lnTo>
                    <a:cubicBezTo>
                      <a:pt x="70" y="107"/>
                      <a:pt x="70" y="85"/>
                      <a:pt x="91" y="85"/>
                    </a:cubicBezTo>
                    <a:lnTo>
                      <a:pt x="91" y="61"/>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1"/>
              <p:cNvSpPr/>
              <p:nvPr/>
            </p:nvSpPr>
            <p:spPr>
              <a:xfrm>
                <a:off x="2947104" y="2898181"/>
                <a:ext cx="9399" cy="12872"/>
              </a:xfrm>
              <a:custGeom>
                <a:rect b="b" l="l" r="r" t="t"/>
                <a:pathLst>
                  <a:path extrusionOk="0" h="63" w="46">
                    <a:moveTo>
                      <a:pt x="22" y="0"/>
                    </a:moveTo>
                    <a:cubicBezTo>
                      <a:pt x="17" y="0"/>
                      <a:pt x="11" y="6"/>
                      <a:pt x="0" y="18"/>
                    </a:cubicBezTo>
                    <a:lnTo>
                      <a:pt x="0" y="63"/>
                    </a:lnTo>
                    <a:lnTo>
                      <a:pt x="45" y="63"/>
                    </a:ln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1"/>
              <p:cNvSpPr/>
              <p:nvPr/>
            </p:nvSpPr>
            <p:spPr>
              <a:xfrm>
                <a:off x="2942200" y="2893686"/>
                <a:ext cx="18798" cy="21863"/>
              </a:xfrm>
              <a:custGeom>
                <a:rect b="b" l="l" r="r" t="t"/>
                <a:pathLst>
                  <a:path extrusionOk="0" h="107" w="92">
                    <a:moveTo>
                      <a:pt x="46" y="40"/>
                    </a:moveTo>
                    <a:cubicBezTo>
                      <a:pt x="69" y="40"/>
                      <a:pt x="69" y="61"/>
                      <a:pt x="46" y="61"/>
                    </a:cubicBezTo>
                    <a:lnTo>
                      <a:pt x="24" y="61"/>
                    </a:lnTo>
                    <a:cubicBezTo>
                      <a:pt x="24" y="40"/>
                      <a:pt x="24" y="40"/>
                      <a:pt x="46" y="40"/>
                    </a:cubicBezTo>
                    <a:close/>
                    <a:moveTo>
                      <a:pt x="47" y="0"/>
                    </a:moveTo>
                    <a:cubicBezTo>
                      <a:pt x="36" y="0"/>
                      <a:pt x="24" y="5"/>
                      <a:pt x="24" y="16"/>
                    </a:cubicBezTo>
                    <a:cubicBezTo>
                      <a:pt x="1" y="40"/>
                      <a:pt x="1" y="40"/>
                      <a:pt x="1" y="61"/>
                    </a:cubicBezTo>
                    <a:cubicBezTo>
                      <a:pt x="1" y="61"/>
                      <a:pt x="1" y="85"/>
                      <a:pt x="24" y="85"/>
                    </a:cubicBezTo>
                    <a:cubicBezTo>
                      <a:pt x="24" y="85"/>
                      <a:pt x="24" y="107"/>
                      <a:pt x="46" y="107"/>
                    </a:cubicBezTo>
                    <a:cubicBezTo>
                      <a:pt x="69" y="107"/>
                      <a:pt x="69" y="85"/>
                      <a:pt x="69" y="85"/>
                    </a:cubicBezTo>
                    <a:cubicBezTo>
                      <a:pt x="91" y="85"/>
                      <a:pt x="91" y="61"/>
                      <a:pt x="91" y="61"/>
                    </a:cubicBezTo>
                    <a:cubicBezTo>
                      <a:pt x="91" y="40"/>
                      <a:pt x="91" y="40"/>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1"/>
              <p:cNvSpPr/>
              <p:nvPr/>
            </p:nvSpPr>
            <p:spPr>
              <a:xfrm>
                <a:off x="2859244" y="2810525"/>
                <a:ext cx="14303" cy="12872"/>
              </a:xfrm>
              <a:custGeom>
                <a:rect b="b" l="l" r="r" t="t"/>
                <a:pathLst>
                  <a:path extrusionOk="0" h="63" w="70">
                    <a:moveTo>
                      <a:pt x="24" y="1"/>
                    </a:moveTo>
                    <a:cubicBezTo>
                      <a:pt x="18" y="1"/>
                      <a:pt x="12" y="6"/>
                      <a:pt x="0" y="17"/>
                    </a:cubicBezTo>
                    <a:lnTo>
                      <a:pt x="0" y="62"/>
                    </a:lnTo>
                    <a:lnTo>
                      <a:pt x="46" y="62"/>
                    </a:lnTo>
                    <a:cubicBezTo>
                      <a:pt x="69" y="40"/>
                      <a:pt x="69" y="17"/>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1"/>
              <p:cNvSpPr/>
              <p:nvPr/>
            </p:nvSpPr>
            <p:spPr>
              <a:xfrm>
                <a:off x="2854749" y="2809504"/>
                <a:ext cx="18798" cy="18594"/>
              </a:xfrm>
              <a:custGeom>
                <a:rect b="b" l="l" r="r" t="t"/>
                <a:pathLst>
                  <a:path extrusionOk="0" h="91" w="92">
                    <a:moveTo>
                      <a:pt x="68" y="22"/>
                    </a:moveTo>
                    <a:lnTo>
                      <a:pt x="68" y="45"/>
                    </a:lnTo>
                    <a:lnTo>
                      <a:pt x="46" y="45"/>
                    </a:lnTo>
                    <a:cubicBezTo>
                      <a:pt x="22" y="45"/>
                      <a:pt x="22" y="45"/>
                      <a:pt x="46" y="22"/>
                    </a:cubicBezTo>
                    <a:close/>
                    <a:moveTo>
                      <a:pt x="22" y="0"/>
                    </a:moveTo>
                    <a:cubicBezTo>
                      <a:pt x="1" y="22"/>
                      <a:pt x="1" y="22"/>
                      <a:pt x="1" y="45"/>
                    </a:cubicBezTo>
                    <a:cubicBezTo>
                      <a:pt x="1" y="45"/>
                      <a:pt x="1" y="67"/>
                      <a:pt x="22" y="67"/>
                    </a:cubicBezTo>
                    <a:cubicBezTo>
                      <a:pt x="22" y="91"/>
                      <a:pt x="46" y="91"/>
                      <a:pt x="46" y="91"/>
                    </a:cubicBezTo>
                    <a:cubicBezTo>
                      <a:pt x="68" y="91"/>
                      <a:pt x="68" y="91"/>
                      <a:pt x="68" y="67"/>
                    </a:cubicBezTo>
                    <a:cubicBezTo>
                      <a:pt x="91" y="67"/>
                      <a:pt x="91" y="45"/>
                      <a:pt x="91" y="45"/>
                    </a:cubicBezTo>
                    <a:cubicBezTo>
                      <a:pt x="91" y="22"/>
                      <a:pt x="91"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1"/>
              <p:cNvSpPr/>
              <p:nvPr/>
            </p:nvSpPr>
            <p:spPr>
              <a:xfrm>
                <a:off x="2683933"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1"/>
              <p:cNvSpPr/>
              <p:nvPr/>
            </p:nvSpPr>
            <p:spPr>
              <a:xfrm>
                <a:off x="2679438" y="2893686"/>
                <a:ext cx="18798" cy="21863"/>
              </a:xfrm>
              <a:custGeom>
                <a:rect b="b" l="l" r="r" t="t"/>
                <a:pathLst>
                  <a:path extrusionOk="0" h="107" w="92">
                    <a:moveTo>
                      <a:pt x="68" y="40"/>
                    </a:moveTo>
                    <a:lnTo>
                      <a:pt x="68" y="61"/>
                    </a:lnTo>
                    <a:lnTo>
                      <a:pt x="46" y="61"/>
                    </a:lnTo>
                    <a:lnTo>
                      <a:pt x="46" y="40"/>
                    </a:lnTo>
                    <a:close/>
                    <a:moveTo>
                      <a:pt x="57" y="0"/>
                    </a:moveTo>
                    <a:cubicBezTo>
                      <a:pt x="46" y="0"/>
                      <a:pt x="34" y="5"/>
                      <a:pt x="23" y="16"/>
                    </a:cubicBezTo>
                    <a:cubicBezTo>
                      <a:pt x="1" y="40"/>
                      <a:pt x="1" y="61"/>
                      <a:pt x="23" y="85"/>
                    </a:cubicBezTo>
                    <a:lnTo>
                      <a:pt x="46" y="107"/>
                    </a:lnTo>
                    <a:cubicBezTo>
                      <a:pt x="68" y="107"/>
                      <a:pt x="68" y="85"/>
                      <a:pt x="91" y="85"/>
                    </a:cubicBezTo>
                    <a:lnTo>
                      <a:pt x="91" y="61"/>
                    </a:lnTo>
                    <a:lnTo>
                      <a:pt x="91" y="16"/>
                    </a:lnTo>
                    <a:cubicBezTo>
                      <a:pt x="79"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1"/>
              <p:cNvSpPr/>
              <p:nvPr/>
            </p:nvSpPr>
            <p:spPr>
              <a:xfrm>
                <a:off x="2771793" y="2810525"/>
                <a:ext cx="13894" cy="12872"/>
              </a:xfrm>
              <a:custGeom>
                <a:rect b="b" l="l" r="r" t="t"/>
                <a:pathLst>
                  <a:path extrusionOk="0" h="63"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1"/>
              <p:cNvSpPr/>
              <p:nvPr/>
            </p:nvSpPr>
            <p:spPr>
              <a:xfrm>
                <a:off x="2766889" y="2809504"/>
                <a:ext cx="18798" cy="18594"/>
              </a:xfrm>
              <a:custGeom>
                <a:rect b="b" l="l" r="r" t="t"/>
                <a:pathLst>
                  <a:path extrusionOk="0" h="91" w="92">
                    <a:moveTo>
                      <a:pt x="70" y="22"/>
                    </a:moveTo>
                    <a:lnTo>
                      <a:pt x="70" y="45"/>
                    </a:lnTo>
                    <a:lnTo>
                      <a:pt x="24" y="45"/>
                    </a:lnTo>
                    <a:lnTo>
                      <a:pt x="46" y="22"/>
                    </a:lnTo>
                    <a:close/>
                    <a:moveTo>
                      <a:pt x="24" y="0"/>
                    </a:moveTo>
                    <a:cubicBezTo>
                      <a:pt x="1" y="22"/>
                      <a:pt x="1" y="22"/>
                      <a:pt x="1" y="45"/>
                    </a:cubicBezTo>
                    <a:cubicBezTo>
                      <a:pt x="1" y="45"/>
                      <a:pt x="1" y="67"/>
                      <a:pt x="24" y="67"/>
                    </a:cubicBezTo>
                    <a:cubicBezTo>
                      <a:pt x="24" y="91"/>
                      <a:pt x="46" y="91"/>
                      <a:pt x="46" y="91"/>
                    </a:cubicBezTo>
                    <a:cubicBezTo>
                      <a:pt x="70" y="91"/>
                      <a:pt x="70"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1"/>
              <p:cNvSpPr/>
              <p:nvPr/>
            </p:nvSpPr>
            <p:spPr>
              <a:xfrm>
                <a:off x="3030060" y="2898181"/>
                <a:ext cx="13894" cy="12872"/>
              </a:xfrm>
              <a:custGeom>
                <a:rect b="b" l="l" r="r" t="t"/>
                <a:pathLst>
                  <a:path extrusionOk="0" h="63" w="68">
                    <a:moveTo>
                      <a:pt x="37" y="0"/>
                    </a:moveTo>
                    <a:cubicBezTo>
                      <a:pt x="28" y="0"/>
                      <a:pt x="22" y="6"/>
                      <a:pt x="22" y="18"/>
                    </a:cubicBezTo>
                    <a:cubicBezTo>
                      <a:pt x="1" y="18"/>
                      <a:pt x="1" y="39"/>
                      <a:pt x="22" y="63"/>
                    </a:cubicBezTo>
                    <a:lnTo>
                      <a:pt x="67" y="63"/>
                    </a:ln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1"/>
              <p:cNvSpPr/>
              <p:nvPr/>
            </p:nvSpPr>
            <p:spPr>
              <a:xfrm>
                <a:off x="3030060" y="2893686"/>
                <a:ext cx="18593" cy="21863"/>
              </a:xfrm>
              <a:custGeom>
                <a:rect b="b" l="l" r="r" t="t"/>
                <a:pathLst>
                  <a:path extrusionOk="0" h="107" w="91">
                    <a:moveTo>
                      <a:pt x="46" y="40"/>
                    </a:moveTo>
                    <a:cubicBezTo>
                      <a:pt x="67" y="40"/>
                      <a:pt x="67" y="61"/>
                      <a:pt x="46" y="61"/>
                    </a:cubicBezTo>
                    <a:lnTo>
                      <a:pt x="22" y="61"/>
                    </a:lnTo>
                    <a:lnTo>
                      <a:pt x="22" y="40"/>
                    </a:lnTo>
                    <a:close/>
                    <a:moveTo>
                      <a:pt x="42" y="0"/>
                    </a:moveTo>
                    <a:cubicBezTo>
                      <a:pt x="28" y="0"/>
                      <a:pt x="11" y="5"/>
                      <a:pt x="1" y="16"/>
                    </a:cubicBezTo>
                    <a:lnTo>
                      <a:pt x="1" y="85"/>
                    </a:lnTo>
                    <a:cubicBezTo>
                      <a:pt x="22" y="85"/>
                      <a:pt x="22" y="107"/>
                      <a:pt x="46" y="107"/>
                    </a:cubicBezTo>
                    <a:lnTo>
                      <a:pt x="67" y="85"/>
                    </a:lnTo>
                    <a:cubicBezTo>
                      <a:pt x="91" y="85"/>
                      <a:pt x="91" y="61"/>
                      <a:pt x="91" y="61"/>
                    </a:cubicBezTo>
                    <a:cubicBezTo>
                      <a:pt x="91" y="40"/>
                      <a:pt x="91" y="40"/>
                      <a:pt x="67" y="16"/>
                    </a:cubicBezTo>
                    <a:cubicBezTo>
                      <a:pt x="67" y="5"/>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1"/>
              <p:cNvSpPr/>
              <p:nvPr/>
            </p:nvSpPr>
            <p:spPr>
              <a:xfrm>
                <a:off x="2683933" y="2985837"/>
                <a:ext cx="14303" cy="12668"/>
              </a:xfrm>
              <a:custGeom>
                <a:rect b="b" l="l" r="r" t="t"/>
                <a:pathLst>
                  <a:path extrusionOk="0" h="62"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1"/>
              <p:cNvSpPr/>
              <p:nvPr/>
            </p:nvSpPr>
            <p:spPr>
              <a:xfrm>
                <a:off x="2679438" y="2981137"/>
                <a:ext cx="18798" cy="22271"/>
              </a:xfrm>
              <a:custGeom>
                <a:rect b="b" l="l" r="r" t="t"/>
                <a:pathLst>
                  <a:path extrusionOk="0" h="109" w="92">
                    <a:moveTo>
                      <a:pt x="68" y="40"/>
                    </a:moveTo>
                    <a:lnTo>
                      <a:pt x="68" y="63"/>
                    </a:lnTo>
                    <a:lnTo>
                      <a:pt x="46" y="63"/>
                    </a:lnTo>
                    <a:lnTo>
                      <a:pt x="46" y="40"/>
                    </a:lnTo>
                    <a:close/>
                    <a:moveTo>
                      <a:pt x="57" y="1"/>
                    </a:moveTo>
                    <a:cubicBezTo>
                      <a:pt x="46" y="1"/>
                      <a:pt x="34" y="6"/>
                      <a:pt x="23" y="18"/>
                    </a:cubicBezTo>
                    <a:cubicBezTo>
                      <a:pt x="1" y="40"/>
                      <a:pt x="1" y="63"/>
                      <a:pt x="23" y="85"/>
                    </a:cubicBezTo>
                    <a:lnTo>
                      <a:pt x="46" y="108"/>
                    </a:lnTo>
                    <a:cubicBezTo>
                      <a:pt x="68" y="108"/>
                      <a:pt x="68" y="85"/>
                      <a:pt x="91" y="85"/>
                    </a:cubicBezTo>
                    <a:lnTo>
                      <a:pt x="91" y="63"/>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1"/>
              <p:cNvSpPr/>
              <p:nvPr/>
            </p:nvSpPr>
            <p:spPr>
              <a:xfrm>
                <a:off x="2596482" y="2985837"/>
                <a:ext cx="13894" cy="12668"/>
              </a:xfrm>
              <a:custGeom>
                <a:rect b="b" l="l" r="r" t="t"/>
                <a:pathLst>
                  <a:path extrusionOk="0" h="62"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1"/>
              <p:cNvSpPr/>
              <p:nvPr/>
            </p:nvSpPr>
            <p:spPr>
              <a:xfrm>
                <a:off x="2591782" y="2984815"/>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lnTo>
                      <a:pt x="45" y="90"/>
                    </a:lnTo>
                    <a:cubicBezTo>
                      <a:pt x="69" y="90"/>
                      <a:pt x="69" y="67"/>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1"/>
              <p:cNvSpPr/>
              <p:nvPr/>
            </p:nvSpPr>
            <p:spPr>
              <a:xfrm>
                <a:off x="2771793" y="2985837"/>
                <a:ext cx="13894" cy="12668"/>
              </a:xfrm>
              <a:custGeom>
                <a:rect b="b" l="l" r="r" t="t"/>
                <a:pathLst>
                  <a:path extrusionOk="0" h="62" w="68">
                    <a:moveTo>
                      <a:pt x="31" y="1"/>
                    </a:moveTo>
                    <a:cubicBezTo>
                      <a:pt x="23" y="1"/>
                      <a:pt x="11" y="6"/>
                      <a:pt x="0" y="17"/>
                    </a:cubicBezTo>
                    <a:lnTo>
                      <a:pt x="0"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1"/>
              <p:cNvSpPr/>
              <p:nvPr/>
            </p:nvSpPr>
            <p:spPr>
              <a:xfrm>
                <a:off x="2766889" y="2984815"/>
                <a:ext cx="18798" cy="18594"/>
              </a:xfrm>
              <a:custGeom>
                <a:rect b="b" l="l" r="r" t="t"/>
                <a:pathLst>
                  <a:path extrusionOk="0" h="91" w="92">
                    <a:moveTo>
                      <a:pt x="70" y="22"/>
                    </a:moveTo>
                    <a:lnTo>
                      <a:pt x="70" y="45"/>
                    </a:lnTo>
                    <a:lnTo>
                      <a:pt x="24" y="45"/>
                    </a:lnTo>
                    <a:cubicBezTo>
                      <a:pt x="24" y="22"/>
                      <a:pt x="46" y="22"/>
                      <a:pt x="46" y="22"/>
                    </a:cubicBezTo>
                    <a:close/>
                    <a:moveTo>
                      <a:pt x="24" y="0"/>
                    </a:moveTo>
                    <a:cubicBezTo>
                      <a:pt x="1" y="22"/>
                      <a:pt x="1" y="22"/>
                      <a:pt x="1" y="45"/>
                    </a:cubicBezTo>
                    <a:cubicBezTo>
                      <a:pt x="1" y="45"/>
                      <a:pt x="1" y="67"/>
                      <a:pt x="24" y="67"/>
                    </a:cubicBezTo>
                    <a:lnTo>
                      <a:pt x="46" y="90"/>
                    </a:lnTo>
                    <a:cubicBezTo>
                      <a:pt x="70" y="90"/>
                      <a:pt x="70" y="67"/>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1"/>
              <p:cNvSpPr/>
              <p:nvPr/>
            </p:nvSpPr>
            <p:spPr>
              <a:xfrm>
                <a:off x="3292822" y="2113980"/>
                <a:ext cx="14303" cy="11851"/>
              </a:xfrm>
              <a:custGeom>
                <a:rect b="b" l="l" r="r" t="t"/>
                <a:pathLst>
                  <a:path extrusionOk="0" h="58" w="70">
                    <a:moveTo>
                      <a:pt x="38" y="0"/>
                    </a:moveTo>
                    <a:cubicBezTo>
                      <a:pt x="29" y="0"/>
                      <a:pt x="24" y="6"/>
                      <a:pt x="24" y="18"/>
                    </a:cubicBezTo>
                    <a:cubicBezTo>
                      <a:pt x="0" y="18"/>
                      <a:pt x="0" y="40"/>
                      <a:pt x="24" y="40"/>
                    </a:cubicBezTo>
                    <a:cubicBezTo>
                      <a:pt x="24" y="52"/>
                      <a:pt x="29" y="57"/>
                      <a:pt x="38" y="57"/>
                    </a:cubicBezTo>
                    <a:cubicBezTo>
                      <a:pt x="46" y="57"/>
                      <a:pt x="57" y="52"/>
                      <a:pt x="69" y="40"/>
                    </a:cubicBezTo>
                    <a:lnTo>
                      <a:pt x="69" y="18"/>
                    </a:lnTo>
                    <a:cubicBezTo>
                      <a:pt x="57"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1"/>
              <p:cNvSpPr/>
              <p:nvPr/>
            </p:nvSpPr>
            <p:spPr>
              <a:xfrm>
                <a:off x="3288327" y="2109485"/>
                <a:ext cx="23088" cy="17572"/>
              </a:xfrm>
              <a:custGeom>
                <a:rect b="b" l="l" r="r" t="t"/>
                <a:pathLst>
                  <a:path extrusionOk="0" h="86" w="113">
                    <a:moveTo>
                      <a:pt x="68" y="40"/>
                    </a:moveTo>
                    <a:lnTo>
                      <a:pt x="68" y="62"/>
                    </a:lnTo>
                    <a:lnTo>
                      <a:pt x="46" y="62"/>
                    </a:lnTo>
                    <a:lnTo>
                      <a:pt x="46" y="40"/>
                    </a:lnTo>
                    <a:close/>
                    <a:moveTo>
                      <a:pt x="57" y="0"/>
                    </a:moveTo>
                    <a:cubicBezTo>
                      <a:pt x="45" y="0"/>
                      <a:pt x="34" y="6"/>
                      <a:pt x="22" y="17"/>
                    </a:cubicBezTo>
                    <a:cubicBezTo>
                      <a:pt x="1" y="40"/>
                      <a:pt x="1" y="62"/>
                      <a:pt x="22" y="85"/>
                    </a:cubicBezTo>
                    <a:lnTo>
                      <a:pt x="91" y="85"/>
                    </a:lnTo>
                    <a:cubicBezTo>
                      <a:pt x="113" y="62"/>
                      <a:pt x="113" y="40"/>
                      <a:pt x="91" y="17"/>
                    </a:cubicBez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1"/>
              <p:cNvSpPr/>
              <p:nvPr/>
            </p:nvSpPr>
            <p:spPr>
              <a:xfrm>
                <a:off x="3292822" y="2026529"/>
                <a:ext cx="14303" cy="11442"/>
              </a:xfrm>
              <a:custGeom>
                <a:rect b="b" l="l" r="r" t="t"/>
                <a:pathLst>
                  <a:path extrusionOk="0" h="56" w="70">
                    <a:moveTo>
                      <a:pt x="38" y="0"/>
                    </a:moveTo>
                    <a:cubicBezTo>
                      <a:pt x="29" y="0"/>
                      <a:pt x="24" y="5"/>
                      <a:pt x="24" y="16"/>
                    </a:cubicBezTo>
                    <a:cubicBezTo>
                      <a:pt x="0" y="16"/>
                      <a:pt x="0" y="40"/>
                      <a:pt x="24" y="40"/>
                    </a:cubicBezTo>
                    <a:cubicBezTo>
                      <a:pt x="24" y="51"/>
                      <a:pt x="29" y="56"/>
                      <a:pt x="38" y="56"/>
                    </a:cubicBezTo>
                    <a:cubicBezTo>
                      <a:pt x="46" y="56"/>
                      <a:pt x="57" y="51"/>
                      <a:pt x="69" y="40"/>
                    </a:cubicBezTo>
                    <a:lnTo>
                      <a:pt x="69" y="16"/>
                    </a:lnTo>
                    <a:cubicBezTo>
                      <a:pt x="57"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1"/>
              <p:cNvSpPr/>
              <p:nvPr/>
            </p:nvSpPr>
            <p:spPr>
              <a:xfrm>
                <a:off x="3288327" y="2021625"/>
                <a:ext cx="23088" cy="22271"/>
              </a:xfrm>
              <a:custGeom>
                <a:rect b="b" l="l" r="r" t="t"/>
                <a:pathLst>
                  <a:path extrusionOk="0" h="109" w="113">
                    <a:moveTo>
                      <a:pt x="68" y="40"/>
                    </a:moveTo>
                    <a:lnTo>
                      <a:pt x="68" y="64"/>
                    </a:lnTo>
                    <a:lnTo>
                      <a:pt x="46" y="64"/>
                    </a:lnTo>
                    <a:lnTo>
                      <a:pt x="46" y="40"/>
                    </a:lnTo>
                    <a:close/>
                    <a:moveTo>
                      <a:pt x="57" y="1"/>
                    </a:moveTo>
                    <a:cubicBezTo>
                      <a:pt x="45" y="1"/>
                      <a:pt x="34" y="7"/>
                      <a:pt x="22" y="19"/>
                    </a:cubicBezTo>
                    <a:cubicBezTo>
                      <a:pt x="1" y="40"/>
                      <a:pt x="1" y="64"/>
                      <a:pt x="22" y="85"/>
                    </a:cubicBezTo>
                    <a:cubicBezTo>
                      <a:pt x="46" y="85"/>
                      <a:pt x="46" y="109"/>
                      <a:pt x="68" y="109"/>
                    </a:cubicBezTo>
                    <a:lnTo>
                      <a:pt x="91" y="85"/>
                    </a:lnTo>
                    <a:cubicBezTo>
                      <a:pt x="113" y="64"/>
                      <a:pt x="113" y="40"/>
                      <a:pt x="91" y="19"/>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1"/>
              <p:cNvSpPr/>
              <p:nvPr/>
            </p:nvSpPr>
            <p:spPr>
              <a:xfrm>
                <a:off x="3205371" y="2200614"/>
                <a:ext cx="13894" cy="12668"/>
              </a:xfrm>
              <a:custGeom>
                <a:rect b="b" l="l" r="r" t="t"/>
                <a:pathLst>
                  <a:path extrusionOk="0" h="62" w="68">
                    <a:moveTo>
                      <a:pt x="22" y="0"/>
                    </a:moveTo>
                    <a:cubicBezTo>
                      <a:pt x="0" y="22"/>
                      <a:pt x="0" y="46"/>
                      <a:pt x="22" y="46"/>
                    </a:cubicBezTo>
                    <a:cubicBezTo>
                      <a:pt x="22" y="56"/>
                      <a:pt x="28" y="62"/>
                      <a:pt x="37" y="62"/>
                    </a:cubicBezTo>
                    <a:cubicBezTo>
                      <a:pt x="45" y="62"/>
                      <a:pt x="56"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1"/>
              <p:cNvSpPr/>
              <p:nvPr/>
            </p:nvSpPr>
            <p:spPr>
              <a:xfrm>
                <a:off x="3205371" y="2196936"/>
                <a:ext cx="18593" cy="17572"/>
              </a:xfrm>
              <a:custGeom>
                <a:rect b="b" l="l" r="r" t="t"/>
                <a:pathLst>
                  <a:path extrusionOk="0" h="86" w="91">
                    <a:moveTo>
                      <a:pt x="46" y="40"/>
                    </a:moveTo>
                    <a:lnTo>
                      <a:pt x="46" y="64"/>
                    </a:lnTo>
                    <a:lnTo>
                      <a:pt x="22" y="64"/>
                    </a:lnTo>
                    <a:lnTo>
                      <a:pt x="22" y="40"/>
                    </a:lnTo>
                    <a:close/>
                    <a:moveTo>
                      <a:pt x="34" y="1"/>
                    </a:moveTo>
                    <a:cubicBezTo>
                      <a:pt x="23" y="1"/>
                      <a:pt x="11" y="7"/>
                      <a:pt x="0" y="18"/>
                    </a:cubicBezTo>
                    <a:lnTo>
                      <a:pt x="0" y="85"/>
                    </a:lnTo>
                    <a:lnTo>
                      <a:pt x="67" y="85"/>
                    </a:lnTo>
                    <a:cubicBezTo>
                      <a:pt x="91" y="64"/>
                      <a:pt x="91" y="64"/>
                      <a:pt x="91" y="40"/>
                    </a:cubicBezTo>
                    <a:cubicBezTo>
                      <a:pt x="91" y="40"/>
                      <a:pt x="91" y="18"/>
                      <a:pt x="67" y="18"/>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1"/>
              <p:cNvSpPr/>
              <p:nvPr/>
            </p:nvSpPr>
            <p:spPr>
              <a:xfrm>
                <a:off x="3292822" y="2288065"/>
                <a:ext cx="14303" cy="13077"/>
              </a:xfrm>
              <a:custGeom>
                <a:rect b="b" l="l" r="r" t="t"/>
                <a:pathLst>
                  <a:path extrusionOk="0" h="64" w="70">
                    <a:moveTo>
                      <a:pt x="24" y="0"/>
                    </a:moveTo>
                    <a:cubicBezTo>
                      <a:pt x="0" y="24"/>
                      <a:pt x="0" y="46"/>
                      <a:pt x="24" y="46"/>
                    </a:cubicBezTo>
                    <a:cubicBezTo>
                      <a:pt x="24" y="57"/>
                      <a:pt x="29" y="63"/>
                      <a:pt x="38"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1"/>
              <p:cNvSpPr/>
              <p:nvPr/>
            </p:nvSpPr>
            <p:spPr>
              <a:xfrm>
                <a:off x="3292822" y="2283570"/>
                <a:ext cx="18593" cy="18798"/>
              </a:xfrm>
              <a:custGeom>
                <a:rect b="b" l="l" r="r" t="t"/>
                <a:pathLst>
                  <a:path extrusionOk="0" h="92" w="91">
                    <a:moveTo>
                      <a:pt x="46" y="46"/>
                    </a:moveTo>
                    <a:lnTo>
                      <a:pt x="46" y="68"/>
                    </a:lnTo>
                    <a:lnTo>
                      <a:pt x="24" y="68"/>
                    </a:lnTo>
                    <a:lnTo>
                      <a:pt x="24" y="46"/>
                    </a:lnTo>
                    <a:close/>
                    <a:moveTo>
                      <a:pt x="46" y="1"/>
                    </a:moveTo>
                    <a:cubicBezTo>
                      <a:pt x="24" y="1"/>
                      <a:pt x="24" y="1"/>
                      <a:pt x="0" y="22"/>
                    </a:cubicBezTo>
                    <a:lnTo>
                      <a:pt x="0" y="46"/>
                    </a:lnTo>
                    <a:lnTo>
                      <a:pt x="0"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1"/>
              <p:cNvSpPr/>
              <p:nvPr/>
            </p:nvSpPr>
            <p:spPr>
              <a:xfrm>
                <a:off x="3205371" y="2288065"/>
                <a:ext cx="13894" cy="13077"/>
              </a:xfrm>
              <a:custGeom>
                <a:rect b="b" l="l" r="r" t="t"/>
                <a:pathLst>
                  <a:path extrusionOk="0" h="64" w="68">
                    <a:moveTo>
                      <a:pt x="22" y="0"/>
                    </a:moveTo>
                    <a:cubicBezTo>
                      <a:pt x="0" y="24"/>
                      <a:pt x="0" y="46"/>
                      <a:pt x="22" y="46"/>
                    </a:cubicBezTo>
                    <a:cubicBezTo>
                      <a:pt x="22" y="57"/>
                      <a:pt x="28" y="63"/>
                      <a:pt x="37" y="63"/>
                    </a:cubicBezTo>
                    <a:cubicBezTo>
                      <a:pt x="45" y="63"/>
                      <a:pt x="56"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1"/>
              <p:cNvSpPr/>
              <p:nvPr/>
            </p:nvSpPr>
            <p:spPr>
              <a:xfrm>
                <a:off x="3205371" y="2283570"/>
                <a:ext cx="18593" cy="18798"/>
              </a:xfrm>
              <a:custGeom>
                <a:rect b="b" l="l" r="r" t="t"/>
                <a:pathLst>
                  <a:path extrusionOk="0" h="92" w="91">
                    <a:moveTo>
                      <a:pt x="46" y="46"/>
                    </a:moveTo>
                    <a:lnTo>
                      <a:pt x="46" y="68"/>
                    </a:lnTo>
                    <a:lnTo>
                      <a:pt x="22" y="68"/>
                    </a:lnTo>
                    <a:lnTo>
                      <a:pt x="22" y="46"/>
                    </a:lnTo>
                    <a:close/>
                    <a:moveTo>
                      <a:pt x="46" y="1"/>
                    </a:moveTo>
                    <a:cubicBezTo>
                      <a:pt x="22" y="1"/>
                      <a:pt x="22" y="1"/>
                      <a:pt x="0" y="22"/>
                    </a:cubicBezTo>
                    <a:lnTo>
                      <a:pt x="0" y="46"/>
                    </a:lnTo>
                    <a:lnTo>
                      <a:pt x="0"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1"/>
              <p:cNvSpPr/>
              <p:nvPr/>
            </p:nvSpPr>
            <p:spPr>
              <a:xfrm>
                <a:off x="3117511" y="2200614"/>
                <a:ext cx="14303" cy="12668"/>
              </a:xfrm>
              <a:custGeom>
                <a:rect b="b" l="l" r="r" t="t"/>
                <a:pathLst>
                  <a:path extrusionOk="0" h="62" w="70">
                    <a:moveTo>
                      <a:pt x="24" y="0"/>
                    </a:moveTo>
                    <a:cubicBezTo>
                      <a:pt x="1" y="22"/>
                      <a:pt x="1" y="46"/>
                      <a:pt x="24" y="46"/>
                    </a:cubicBezTo>
                    <a:cubicBezTo>
                      <a:pt x="24" y="56"/>
                      <a:pt x="30" y="62"/>
                      <a:pt x="38" y="62"/>
                    </a:cubicBezTo>
                    <a:cubicBezTo>
                      <a:pt x="46" y="62"/>
                      <a:pt x="58"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1"/>
              <p:cNvSpPr/>
              <p:nvPr/>
            </p:nvSpPr>
            <p:spPr>
              <a:xfrm>
                <a:off x="3117511" y="2196936"/>
                <a:ext cx="18593" cy="17572"/>
              </a:xfrm>
              <a:custGeom>
                <a:rect b="b" l="l" r="r" t="t"/>
                <a:pathLst>
                  <a:path extrusionOk="0" h="86" w="91">
                    <a:moveTo>
                      <a:pt x="46" y="40"/>
                    </a:moveTo>
                    <a:cubicBezTo>
                      <a:pt x="69" y="40"/>
                      <a:pt x="69" y="64"/>
                      <a:pt x="46" y="64"/>
                    </a:cubicBezTo>
                    <a:lnTo>
                      <a:pt x="24" y="64"/>
                    </a:lnTo>
                    <a:lnTo>
                      <a:pt x="24" y="40"/>
                    </a:lnTo>
                    <a:close/>
                    <a:moveTo>
                      <a:pt x="35" y="1"/>
                    </a:moveTo>
                    <a:cubicBezTo>
                      <a:pt x="24" y="1"/>
                      <a:pt x="12" y="7"/>
                      <a:pt x="1" y="18"/>
                    </a:cubicBezTo>
                    <a:lnTo>
                      <a:pt x="1" y="85"/>
                    </a:lnTo>
                    <a:lnTo>
                      <a:pt x="69" y="85"/>
                    </a:lnTo>
                    <a:cubicBezTo>
                      <a:pt x="91" y="64"/>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1"/>
              <p:cNvSpPr/>
              <p:nvPr/>
            </p:nvSpPr>
            <p:spPr>
              <a:xfrm>
                <a:off x="3292822" y="2200614"/>
                <a:ext cx="14303" cy="12668"/>
              </a:xfrm>
              <a:custGeom>
                <a:rect b="b" l="l" r="r" t="t"/>
                <a:pathLst>
                  <a:path extrusionOk="0" h="62" w="70">
                    <a:moveTo>
                      <a:pt x="24" y="0"/>
                    </a:moveTo>
                    <a:cubicBezTo>
                      <a:pt x="0" y="22"/>
                      <a:pt x="0" y="46"/>
                      <a:pt x="24" y="46"/>
                    </a:cubicBezTo>
                    <a:cubicBezTo>
                      <a:pt x="24" y="56"/>
                      <a:pt x="29" y="62"/>
                      <a:pt x="38"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1"/>
              <p:cNvSpPr/>
              <p:nvPr/>
            </p:nvSpPr>
            <p:spPr>
              <a:xfrm>
                <a:off x="3288327" y="2196936"/>
                <a:ext cx="23088" cy="17572"/>
              </a:xfrm>
              <a:custGeom>
                <a:rect b="b" l="l" r="r" t="t"/>
                <a:pathLst>
                  <a:path extrusionOk="0" h="86" w="113">
                    <a:moveTo>
                      <a:pt x="68" y="40"/>
                    </a:moveTo>
                    <a:lnTo>
                      <a:pt x="68" y="64"/>
                    </a:lnTo>
                    <a:lnTo>
                      <a:pt x="46" y="64"/>
                    </a:lnTo>
                    <a:lnTo>
                      <a:pt x="46" y="40"/>
                    </a:lnTo>
                    <a:close/>
                    <a:moveTo>
                      <a:pt x="57" y="1"/>
                    </a:moveTo>
                    <a:cubicBezTo>
                      <a:pt x="45" y="1"/>
                      <a:pt x="34" y="7"/>
                      <a:pt x="22" y="18"/>
                    </a:cubicBezTo>
                    <a:cubicBezTo>
                      <a:pt x="1" y="40"/>
                      <a:pt x="1" y="64"/>
                      <a:pt x="22" y="85"/>
                    </a:cubicBezTo>
                    <a:lnTo>
                      <a:pt x="91" y="85"/>
                    </a:lnTo>
                    <a:cubicBezTo>
                      <a:pt x="113" y="64"/>
                      <a:pt x="113" y="40"/>
                      <a:pt x="91" y="18"/>
                    </a:cubicBez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1"/>
              <p:cNvSpPr/>
              <p:nvPr/>
            </p:nvSpPr>
            <p:spPr>
              <a:xfrm>
                <a:off x="3205371" y="2113980"/>
                <a:ext cx="13894" cy="11851"/>
              </a:xfrm>
              <a:custGeom>
                <a:rect b="b" l="l" r="r" t="t"/>
                <a:pathLst>
                  <a:path extrusionOk="0" h="58" w="68">
                    <a:moveTo>
                      <a:pt x="37" y="0"/>
                    </a:moveTo>
                    <a:cubicBezTo>
                      <a:pt x="28" y="0"/>
                      <a:pt x="22" y="6"/>
                      <a:pt x="22" y="18"/>
                    </a:cubicBezTo>
                    <a:cubicBezTo>
                      <a:pt x="0" y="18"/>
                      <a:pt x="0" y="40"/>
                      <a:pt x="22" y="40"/>
                    </a:cubicBezTo>
                    <a:cubicBezTo>
                      <a:pt x="22" y="52"/>
                      <a:pt x="28" y="57"/>
                      <a:pt x="37" y="57"/>
                    </a:cubicBezTo>
                    <a:cubicBezTo>
                      <a:pt x="45" y="57"/>
                      <a:pt x="56" y="52"/>
                      <a:pt x="67" y="40"/>
                    </a:cubicBezTo>
                    <a:lnTo>
                      <a:pt x="67" y="18"/>
                    </a:lnTo>
                    <a:cubicBezTo>
                      <a:pt x="56"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1"/>
              <p:cNvSpPr/>
              <p:nvPr/>
            </p:nvSpPr>
            <p:spPr>
              <a:xfrm>
                <a:off x="3205371" y="2109485"/>
                <a:ext cx="18593" cy="17572"/>
              </a:xfrm>
              <a:custGeom>
                <a:rect b="b" l="l" r="r" t="t"/>
                <a:pathLst>
                  <a:path extrusionOk="0" h="86" w="91">
                    <a:moveTo>
                      <a:pt x="46" y="40"/>
                    </a:moveTo>
                    <a:lnTo>
                      <a:pt x="46" y="62"/>
                    </a:lnTo>
                    <a:lnTo>
                      <a:pt x="22" y="62"/>
                    </a:lnTo>
                    <a:lnTo>
                      <a:pt x="22" y="40"/>
                    </a:lnTo>
                    <a:close/>
                    <a:moveTo>
                      <a:pt x="34" y="0"/>
                    </a:moveTo>
                    <a:cubicBezTo>
                      <a:pt x="23" y="0"/>
                      <a:pt x="11" y="6"/>
                      <a:pt x="0" y="17"/>
                    </a:cubicBezTo>
                    <a:lnTo>
                      <a:pt x="0" y="85"/>
                    </a:lnTo>
                    <a:lnTo>
                      <a:pt x="67" y="85"/>
                    </a:lnTo>
                    <a:cubicBezTo>
                      <a:pt x="91" y="62"/>
                      <a:pt x="91" y="62"/>
                      <a:pt x="91" y="40"/>
                    </a:cubicBezTo>
                    <a:cubicBezTo>
                      <a:pt x="91" y="40"/>
                      <a:pt x="91" y="17"/>
                      <a:pt x="67" y="17"/>
                    </a:cubicBezTo>
                    <a:cubicBezTo>
                      <a:pt x="56" y="6"/>
                      <a:pt x="45"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1"/>
              <p:cNvSpPr/>
              <p:nvPr/>
            </p:nvSpPr>
            <p:spPr>
              <a:xfrm>
                <a:off x="3380682" y="2200614"/>
                <a:ext cx="13894" cy="12668"/>
              </a:xfrm>
              <a:custGeom>
                <a:rect b="b" l="l" r="r" t="t"/>
                <a:pathLst>
                  <a:path extrusionOk="0" h="62" w="68">
                    <a:moveTo>
                      <a:pt x="22" y="0"/>
                    </a:moveTo>
                    <a:cubicBezTo>
                      <a:pt x="0" y="22"/>
                      <a:pt x="0" y="46"/>
                      <a:pt x="22" y="46"/>
                    </a:cubicBezTo>
                    <a:cubicBezTo>
                      <a:pt x="22" y="56"/>
                      <a:pt x="28" y="62"/>
                      <a:pt x="34" y="62"/>
                    </a:cubicBezTo>
                    <a:cubicBezTo>
                      <a:pt x="40" y="62"/>
                      <a:pt x="45" y="56"/>
                      <a:pt x="45" y="46"/>
                    </a:cubicBezTo>
                    <a:cubicBezTo>
                      <a:pt x="67" y="46"/>
                      <a:pt x="67" y="22"/>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1"/>
              <p:cNvSpPr/>
              <p:nvPr/>
            </p:nvSpPr>
            <p:spPr>
              <a:xfrm>
                <a:off x="3375778" y="2196936"/>
                <a:ext cx="23497" cy="17572"/>
              </a:xfrm>
              <a:custGeom>
                <a:rect b="b" l="l" r="r" t="t"/>
                <a:pathLst>
                  <a:path extrusionOk="0" h="86" w="115">
                    <a:moveTo>
                      <a:pt x="69" y="40"/>
                    </a:moveTo>
                    <a:lnTo>
                      <a:pt x="69" y="64"/>
                    </a:lnTo>
                    <a:lnTo>
                      <a:pt x="46" y="64"/>
                    </a:lnTo>
                    <a:lnTo>
                      <a:pt x="46" y="40"/>
                    </a:lnTo>
                    <a:close/>
                    <a:moveTo>
                      <a:pt x="58" y="1"/>
                    </a:moveTo>
                    <a:cubicBezTo>
                      <a:pt x="46" y="1"/>
                      <a:pt x="35" y="7"/>
                      <a:pt x="24" y="18"/>
                    </a:cubicBezTo>
                    <a:cubicBezTo>
                      <a:pt x="1" y="40"/>
                      <a:pt x="1" y="64"/>
                      <a:pt x="24" y="85"/>
                    </a:cubicBezTo>
                    <a:lnTo>
                      <a:pt x="91" y="85"/>
                    </a:lnTo>
                    <a:cubicBezTo>
                      <a:pt x="91" y="64"/>
                      <a:pt x="115" y="64"/>
                      <a:pt x="115" y="40"/>
                    </a:cubicBezTo>
                    <a:lnTo>
                      <a:pt x="91" y="18"/>
                    </a:lnTo>
                    <a:cubicBezTo>
                      <a:pt x="80" y="7"/>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1"/>
              <p:cNvSpPr/>
              <p:nvPr/>
            </p:nvSpPr>
            <p:spPr>
              <a:xfrm>
                <a:off x="2947104" y="2463377"/>
                <a:ext cx="9399" cy="13077"/>
              </a:xfrm>
              <a:custGeom>
                <a:rect b="b" l="l" r="r" t="t"/>
                <a:pathLst>
                  <a:path extrusionOk="0" h="64" w="46">
                    <a:moveTo>
                      <a:pt x="0" y="0"/>
                    </a:moveTo>
                    <a:lnTo>
                      <a:pt x="0" y="45"/>
                    </a:lnTo>
                    <a:cubicBezTo>
                      <a:pt x="11" y="57"/>
                      <a:pt x="17" y="63"/>
                      <a:pt x="22" y="63"/>
                    </a:cubicBezTo>
                    <a:cubicBezTo>
                      <a:pt x="28" y="63"/>
                      <a:pt x="34" y="57"/>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1"/>
              <p:cNvSpPr/>
              <p:nvPr/>
            </p:nvSpPr>
            <p:spPr>
              <a:xfrm>
                <a:off x="2942200" y="2460107"/>
                <a:ext cx="18798" cy="17368"/>
              </a:xfrm>
              <a:custGeom>
                <a:rect b="b" l="l" r="r" t="t"/>
                <a:pathLst>
                  <a:path extrusionOk="0" h="85" w="92">
                    <a:moveTo>
                      <a:pt x="69" y="40"/>
                    </a:moveTo>
                    <a:lnTo>
                      <a:pt x="46" y="61"/>
                    </a:lnTo>
                    <a:lnTo>
                      <a:pt x="24" y="40"/>
                    </a:lnTo>
                    <a:close/>
                    <a:moveTo>
                      <a:pt x="47" y="0"/>
                    </a:moveTo>
                    <a:cubicBezTo>
                      <a:pt x="36" y="0"/>
                      <a:pt x="24" y="5"/>
                      <a:pt x="24" y="16"/>
                    </a:cubicBezTo>
                    <a:cubicBezTo>
                      <a:pt x="1" y="16"/>
                      <a:pt x="1" y="40"/>
                      <a:pt x="1" y="40"/>
                    </a:cubicBezTo>
                    <a:cubicBezTo>
                      <a:pt x="1" y="61"/>
                      <a:pt x="1" y="61"/>
                      <a:pt x="24" y="85"/>
                    </a:cubicBezTo>
                    <a:lnTo>
                      <a:pt x="69" y="85"/>
                    </a:lnTo>
                    <a:cubicBezTo>
                      <a:pt x="91" y="61"/>
                      <a:pt x="91" y="61"/>
                      <a:pt x="91" y="40"/>
                    </a:cubicBezTo>
                    <a:cubicBezTo>
                      <a:pt x="91" y="40"/>
                      <a:pt x="91" y="16"/>
                      <a:pt x="69" y="16"/>
                    </a:cubicBezTo>
                    <a:cubicBezTo>
                      <a:pt x="69" y="5"/>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1"/>
              <p:cNvSpPr/>
              <p:nvPr/>
            </p:nvSpPr>
            <p:spPr>
              <a:xfrm>
                <a:off x="3030060" y="2375925"/>
                <a:ext cx="13894" cy="12668"/>
              </a:xfrm>
              <a:custGeom>
                <a:rect b="b" l="l" r="r" t="t"/>
                <a:pathLst>
                  <a:path extrusionOk="0" h="62" w="68">
                    <a:moveTo>
                      <a:pt x="22" y="0"/>
                    </a:moveTo>
                    <a:cubicBezTo>
                      <a:pt x="1" y="22"/>
                      <a:pt x="1" y="45"/>
                      <a:pt x="22" y="45"/>
                    </a:cubicBezTo>
                    <a:cubicBezTo>
                      <a:pt x="22" y="56"/>
                      <a:pt x="28" y="62"/>
                      <a:pt x="37" y="62"/>
                    </a:cubicBezTo>
                    <a:cubicBezTo>
                      <a:pt x="45" y="62"/>
                      <a:pt x="57" y="56"/>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1"/>
              <p:cNvSpPr/>
              <p:nvPr/>
            </p:nvSpPr>
            <p:spPr>
              <a:xfrm>
                <a:off x="3030060" y="2372247"/>
                <a:ext cx="18593" cy="17572"/>
              </a:xfrm>
              <a:custGeom>
                <a:rect b="b" l="l" r="r" t="t"/>
                <a:pathLst>
                  <a:path extrusionOk="0" h="86" w="91">
                    <a:moveTo>
                      <a:pt x="43" y="24"/>
                    </a:moveTo>
                    <a:cubicBezTo>
                      <a:pt x="46" y="24"/>
                      <a:pt x="46" y="29"/>
                      <a:pt x="46" y="40"/>
                    </a:cubicBezTo>
                    <a:cubicBezTo>
                      <a:pt x="67" y="40"/>
                      <a:pt x="67" y="40"/>
                      <a:pt x="46" y="63"/>
                    </a:cubicBezTo>
                    <a:lnTo>
                      <a:pt x="22" y="63"/>
                    </a:lnTo>
                    <a:lnTo>
                      <a:pt x="22" y="40"/>
                    </a:lnTo>
                    <a:cubicBezTo>
                      <a:pt x="34" y="29"/>
                      <a:pt x="40" y="24"/>
                      <a:pt x="43" y="24"/>
                    </a:cubicBezTo>
                    <a:close/>
                    <a:moveTo>
                      <a:pt x="42" y="1"/>
                    </a:moveTo>
                    <a:cubicBezTo>
                      <a:pt x="28" y="1"/>
                      <a:pt x="11" y="7"/>
                      <a:pt x="1" y="18"/>
                    </a:cubicBezTo>
                    <a:lnTo>
                      <a:pt x="1" y="85"/>
                    </a:lnTo>
                    <a:lnTo>
                      <a:pt x="67" y="85"/>
                    </a:lnTo>
                    <a:cubicBezTo>
                      <a:pt x="91" y="63"/>
                      <a:pt x="91" y="63"/>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1"/>
              <p:cNvSpPr/>
              <p:nvPr/>
            </p:nvSpPr>
            <p:spPr>
              <a:xfrm>
                <a:off x="3117511" y="2463377"/>
                <a:ext cx="14303" cy="13077"/>
              </a:xfrm>
              <a:custGeom>
                <a:rect b="b" l="l" r="r" t="t"/>
                <a:pathLst>
                  <a:path extrusionOk="0" h="64" w="70">
                    <a:moveTo>
                      <a:pt x="24" y="0"/>
                    </a:moveTo>
                    <a:cubicBezTo>
                      <a:pt x="1" y="24"/>
                      <a:pt x="1" y="45"/>
                      <a:pt x="24" y="45"/>
                    </a:cubicBezTo>
                    <a:cubicBezTo>
                      <a:pt x="24" y="57"/>
                      <a:pt x="30" y="63"/>
                      <a:pt x="38" y="63"/>
                    </a:cubicBezTo>
                    <a:cubicBezTo>
                      <a:pt x="46" y="63"/>
                      <a:pt x="58"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1"/>
              <p:cNvSpPr/>
              <p:nvPr/>
            </p:nvSpPr>
            <p:spPr>
              <a:xfrm>
                <a:off x="3117511" y="2458881"/>
                <a:ext cx="18593" cy="18594"/>
              </a:xfrm>
              <a:custGeom>
                <a:rect b="b" l="l" r="r" t="t"/>
                <a:pathLst>
                  <a:path extrusionOk="0" h="91" w="91">
                    <a:moveTo>
                      <a:pt x="46" y="22"/>
                    </a:moveTo>
                    <a:lnTo>
                      <a:pt x="46" y="46"/>
                    </a:lnTo>
                    <a:cubicBezTo>
                      <a:pt x="69" y="46"/>
                      <a:pt x="69" y="46"/>
                      <a:pt x="46" y="67"/>
                    </a:cubicBezTo>
                    <a:lnTo>
                      <a:pt x="24" y="67"/>
                    </a:lnTo>
                    <a:lnTo>
                      <a:pt x="24" y="46"/>
                    </a:lnTo>
                    <a:lnTo>
                      <a:pt x="46" y="22"/>
                    </a:lnTo>
                    <a:close/>
                    <a:moveTo>
                      <a:pt x="46" y="1"/>
                    </a:moveTo>
                    <a:cubicBezTo>
                      <a:pt x="24" y="1"/>
                      <a:pt x="24" y="1"/>
                      <a:pt x="1" y="22"/>
                    </a:cubicBezTo>
                    <a:lnTo>
                      <a:pt x="1" y="46"/>
                    </a:lnTo>
                    <a:lnTo>
                      <a:pt x="1" y="91"/>
                    </a:lnTo>
                    <a:lnTo>
                      <a:pt x="69" y="91"/>
                    </a:lnTo>
                    <a:cubicBezTo>
                      <a:pt x="91" y="67"/>
                      <a:pt x="91" y="22"/>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1"/>
              <p:cNvSpPr/>
              <p:nvPr/>
            </p:nvSpPr>
            <p:spPr>
              <a:xfrm>
                <a:off x="3030060" y="2463377"/>
                <a:ext cx="13894" cy="13077"/>
              </a:xfrm>
              <a:custGeom>
                <a:rect b="b" l="l" r="r" t="t"/>
                <a:pathLst>
                  <a:path extrusionOk="0" h="64" w="68">
                    <a:moveTo>
                      <a:pt x="22" y="0"/>
                    </a:moveTo>
                    <a:cubicBezTo>
                      <a:pt x="1" y="24"/>
                      <a:pt x="1" y="45"/>
                      <a:pt x="22" y="45"/>
                    </a:cubicBezTo>
                    <a:cubicBezTo>
                      <a:pt x="22" y="57"/>
                      <a:pt x="28" y="63"/>
                      <a:pt x="37" y="63"/>
                    </a:cubicBezTo>
                    <a:cubicBezTo>
                      <a:pt x="45" y="63"/>
                      <a:pt x="57" y="57"/>
                      <a:pt x="67" y="45"/>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1"/>
              <p:cNvSpPr/>
              <p:nvPr/>
            </p:nvSpPr>
            <p:spPr>
              <a:xfrm>
                <a:off x="3030060" y="2458881"/>
                <a:ext cx="18593" cy="18594"/>
              </a:xfrm>
              <a:custGeom>
                <a:rect b="b" l="l" r="r" t="t"/>
                <a:pathLst>
                  <a:path extrusionOk="0" h="91" w="91">
                    <a:moveTo>
                      <a:pt x="46" y="22"/>
                    </a:moveTo>
                    <a:lnTo>
                      <a:pt x="46" y="46"/>
                    </a:lnTo>
                    <a:lnTo>
                      <a:pt x="67" y="46"/>
                    </a:lnTo>
                    <a:lnTo>
                      <a:pt x="46" y="67"/>
                    </a:lnTo>
                    <a:lnTo>
                      <a:pt x="22" y="67"/>
                    </a:lnTo>
                    <a:lnTo>
                      <a:pt x="22" y="46"/>
                    </a:lnTo>
                    <a:cubicBezTo>
                      <a:pt x="46" y="46"/>
                      <a:pt x="46" y="22"/>
                      <a:pt x="46" y="22"/>
                    </a:cubicBezTo>
                    <a:close/>
                    <a:moveTo>
                      <a:pt x="46" y="1"/>
                    </a:moveTo>
                    <a:cubicBezTo>
                      <a:pt x="22" y="1"/>
                      <a:pt x="22" y="1"/>
                      <a:pt x="1" y="22"/>
                    </a:cubicBezTo>
                    <a:lnTo>
                      <a:pt x="1" y="46"/>
                    </a:lnTo>
                    <a:lnTo>
                      <a:pt x="1" y="91"/>
                    </a:lnTo>
                    <a:lnTo>
                      <a:pt x="67" y="91"/>
                    </a:lnTo>
                    <a:cubicBezTo>
                      <a:pt x="91" y="67"/>
                      <a:pt x="91" y="67"/>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1"/>
              <p:cNvSpPr/>
              <p:nvPr/>
            </p:nvSpPr>
            <p:spPr>
              <a:xfrm>
                <a:off x="2947104" y="2375925"/>
                <a:ext cx="9399" cy="12668"/>
              </a:xfrm>
              <a:custGeom>
                <a:rect b="b" l="l" r="r" t="t"/>
                <a:pathLst>
                  <a:path extrusionOk="0" h="62" w="46">
                    <a:moveTo>
                      <a:pt x="0" y="0"/>
                    </a:moveTo>
                    <a:lnTo>
                      <a:pt x="0" y="45"/>
                    </a:lnTo>
                    <a:cubicBezTo>
                      <a:pt x="11" y="56"/>
                      <a:pt x="17" y="62"/>
                      <a:pt x="22" y="62"/>
                    </a:cubicBezTo>
                    <a:cubicBezTo>
                      <a:pt x="28" y="62"/>
                      <a:pt x="34" y="56"/>
                      <a:pt x="45" y="45"/>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1"/>
              <p:cNvSpPr/>
              <p:nvPr/>
            </p:nvSpPr>
            <p:spPr>
              <a:xfrm>
                <a:off x="2942200" y="2371022"/>
                <a:ext cx="18798" cy="18798"/>
              </a:xfrm>
              <a:custGeom>
                <a:rect b="b" l="l" r="r" t="t"/>
                <a:pathLst>
                  <a:path extrusionOk="0" h="92" w="92">
                    <a:moveTo>
                      <a:pt x="46" y="46"/>
                    </a:moveTo>
                    <a:cubicBezTo>
                      <a:pt x="69" y="46"/>
                      <a:pt x="69" y="46"/>
                      <a:pt x="46" y="69"/>
                    </a:cubicBezTo>
                    <a:cubicBezTo>
                      <a:pt x="24" y="69"/>
                      <a:pt x="24" y="46"/>
                      <a:pt x="24" y="46"/>
                    </a:cubicBezTo>
                    <a:close/>
                    <a:moveTo>
                      <a:pt x="46" y="1"/>
                    </a:moveTo>
                    <a:cubicBezTo>
                      <a:pt x="24" y="1"/>
                      <a:pt x="24" y="1"/>
                      <a:pt x="24" y="24"/>
                    </a:cubicBezTo>
                    <a:cubicBezTo>
                      <a:pt x="1" y="24"/>
                      <a:pt x="1" y="46"/>
                      <a:pt x="1" y="46"/>
                    </a:cubicBezTo>
                    <a:cubicBezTo>
                      <a:pt x="1" y="69"/>
                      <a:pt x="1" y="69"/>
                      <a:pt x="24" y="91"/>
                    </a:cubicBezTo>
                    <a:lnTo>
                      <a:pt x="69" y="91"/>
                    </a:lnTo>
                    <a:cubicBezTo>
                      <a:pt x="91" y="69"/>
                      <a:pt x="91" y="69"/>
                      <a:pt x="91" y="46"/>
                    </a:cubicBezTo>
                    <a:cubicBezTo>
                      <a:pt x="91" y="46"/>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1"/>
              <p:cNvSpPr/>
              <p:nvPr/>
            </p:nvSpPr>
            <p:spPr>
              <a:xfrm>
                <a:off x="3117511" y="2375925"/>
                <a:ext cx="14303" cy="12668"/>
              </a:xfrm>
              <a:custGeom>
                <a:rect b="b" l="l" r="r" t="t"/>
                <a:pathLst>
                  <a:path extrusionOk="0" h="62" w="70">
                    <a:moveTo>
                      <a:pt x="24" y="0"/>
                    </a:moveTo>
                    <a:cubicBezTo>
                      <a:pt x="1" y="22"/>
                      <a:pt x="1" y="45"/>
                      <a:pt x="24" y="45"/>
                    </a:cubicBezTo>
                    <a:cubicBezTo>
                      <a:pt x="24" y="56"/>
                      <a:pt x="30" y="62"/>
                      <a:pt x="38" y="62"/>
                    </a:cubicBezTo>
                    <a:cubicBezTo>
                      <a:pt x="46" y="62"/>
                      <a:pt x="58"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1"/>
              <p:cNvSpPr/>
              <p:nvPr/>
            </p:nvSpPr>
            <p:spPr>
              <a:xfrm>
                <a:off x="3117511" y="2372247"/>
                <a:ext cx="18593" cy="17572"/>
              </a:xfrm>
              <a:custGeom>
                <a:rect b="b" l="l" r="r" t="t"/>
                <a:pathLst>
                  <a:path extrusionOk="0" h="86" w="91">
                    <a:moveTo>
                      <a:pt x="46" y="40"/>
                    </a:moveTo>
                    <a:cubicBezTo>
                      <a:pt x="69" y="40"/>
                      <a:pt x="69" y="40"/>
                      <a:pt x="46" y="63"/>
                    </a:cubicBezTo>
                    <a:lnTo>
                      <a:pt x="24" y="63"/>
                    </a:lnTo>
                    <a:lnTo>
                      <a:pt x="24" y="40"/>
                    </a:lnTo>
                    <a:close/>
                    <a:moveTo>
                      <a:pt x="35" y="1"/>
                    </a:moveTo>
                    <a:cubicBezTo>
                      <a:pt x="24" y="1"/>
                      <a:pt x="12" y="7"/>
                      <a:pt x="1" y="18"/>
                    </a:cubicBezTo>
                    <a:lnTo>
                      <a:pt x="1" y="85"/>
                    </a:lnTo>
                    <a:lnTo>
                      <a:pt x="69" y="85"/>
                    </a:lnTo>
                    <a:cubicBezTo>
                      <a:pt x="91" y="63"/>
                      <a:pt x="91" y="40"/>
                      <a:pt x="69" y="18"/>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1"/>
              <p:cNvSpPr/>
              <p:nvPr/>
            </p:nvSpPr>
            <p:spPr>
              <a:xfrm>
                <a:off x="3030060" y="2288065"/>
                <a:ext cx="13894" cy="13077"/>
              </a:xfrm>
              <a:custGeom>
                <a:rect b="b" l="l" r="r" t="t"/>
                <a:pathLst>
                  <a:path extrusionOk="0" h="64" w="68">
                    <a:moveTo>
                      <a:pt x="22" y="0"/>
                    </a:moveTo>
                    <a:cubicBezTo>
                      <a:pt x="1" y="24"/>
                      <a:pt x="1" y="46"/>
                      <a:pt x="22" y="46"/>
                    </a:cubicBezTo>
                    <a:cubicBezTo>
                      <a:pt x="22" y="57"/>
                      <a:pt x="28" y="63"/>
                      <a:pt x="37" y="63"/>
                    </a:cubicBezTo>
                    <a:cubicBezTo>
                      <a:pt x="45" y="63"/>
                      <a:pt x="57" y="57"/>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1"/>
              <p:cNvSpPr/>
              <p:nvPr/>
            </p:nvSpPr>
            <p:spPr>
              <a:xfrm>
                <a:off x="3030060" y="2283570"/>
                <a:ext cx="18593" cy="18798"/>
              </a:xfrm>
              <a:custGeom>
                <a:rect b="b" l="l" r="r" t="t"/>
                <a:pathLst>
                  <a:path extrusionOk="0" h="92" w="91">
                    <a:moveTo>
                      <a:pt x="67" y="46"/>
                    </a:moveTo>
                    <a:cubicBezTo>
                      <a:pt x="67" y="46"/>
                      <a:pt x="67" y="68"/>
                      <a:pt x="46" y="68"/>
                    </a:cubicBezTo>
                    <a:lnTo>
                      <a:pt x="22" y="68"/>
                    </a:lnTo>
                    <a:lnTo>
                      <a:pt x="22" y="46"/>
                    </a:lnTo>
                    <a:close/>
                    <a:moveTo>
                      <a:pt x="46" y="1"/>
                    </a:moveTo>
                    <a:cubicBezTo>
                      <a:pt x="22" y="1"/>
                      <a:pt x="22" y="1"/>
                      <a:pt x="1" y="22"/>
                    </a:cubicBezTo>
                    <a:lnTo>
                      <a:pt x="1" y="46"/>
                    </a:lnTo>
                    <a:lnTo>
                      <a:pt x="1" y="91"/>
                    </a:lnTo>
                    <a:lnTo>
                      <a:pt x="67" y="91"/>
                    </a:lnTo>
                    <a:cubicBezTo>
                      <a:pt x="91" y="68"/>
                      <a:pt x="91" y="68"/>
                      <a:pt x="91" y="46"/>
                    </a:cubicBezTo>
                    <a:cubicBezTo>
                      <a:pt x="91" y="46"/>
                      <a:pt x="91" y="22"/>
                      <a:pt x="67" y="22"/>
                    </a:cubicBezTo>
                    <a:cubicBezTo>
                      <a:pt x="67"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1"/>
              <p:cNvSpPr/>
              <p:nvPr/>
            </p:nvSpPr>
            <p:spPr>
              <a:xfrm>
                <a:off x="2859244" y="2375925"/>
                <a:ext cx="14303" cy="12668"/>
              </a:xfrm>
              <a:custGeom>
                <a:rect b="b" l="l" r="r" t="t"/>
                <a:pathLst>
                  <a:path extrusionOk="0" h="62" w="70">
                    <a:moveTo>
                      <a:pt x="0" y="0"/>
                    </a:moveTo>
                    <a:lnTo>
                      <a:pt x="0" y="45"/>
                    </a:lnTo>
                    <a:cubicBezTo>
                      <a:pt x="12" y="56"/>
                      <a:pt x="18" y="62"/>
                      <a:pt x="24" y="62"/>
                    </a:cubicBezTo>
                    <a:cubicBezTo>
                      <a:pt x="29" y="62"/>
                      <a:pt x="35"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1"/>
              <p:cNvSpPr/>
              <p:nvPr/>
            </p:nvSpPr>
            <p:spPr>
              <a:xfrm>
                <a:off x="2854749" y="2372247"/>
                <a:ext cx="18798" cy="17572"/>
              </a:xfrm>
              <a:custGeom>
                <a:rect b="b" l="l" r="r" t="t"/>
                <a:pathLst>
                  <a:path extrusionOk="0" h="86" w="92">
                    <a:moveTo>
                      <a:pt x="68" y="40"/>
                    </a:moveTo>
                    <a:lnTo>
                      <a:pt x="68" y="63"/>
                    </a:lnTo>
                    <a:lnTo>
                      <a:pt x="46" y="63"/>
                    </a:lnTo>
                    <a:cubicBezTo>
                      <a:pt x="22" y="40"/>
                      <a:pt x="22" y="40"/>
                      <a:pt x="46" y="40"/>
                    </a:cubicBezTo>
                    <a:close/>
                    <a:moveTo>
                      <a:pt x="45" y="1"/>
                    </a:moveTo>
                    <a:cubicBezTo>
                      <a:pt x="34" y="1"/>
                      <a:pt x="22" y="7"/>
                      <a:pt x="22" y="18"/>
                    </a:cubicBezTo>
                    <a:cubicBezTo>
                      <a:pt x="1" y="40"/>
                      <a:pt x="1" y="63"/>
                      <a:pt x="22" y="85"/>
                    </a:cubicBezTo>
                    <a:lnTo>
                      <a:pt x="68" y="85"/>
                    </a:lnTo>
                    <a:cubicBezTo>
                      <a:pt x="91" y="63"/>
                      <a:pt x="91" y="63"/>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1"/>
              <p:cNvSpPr/>
              <p:nvPr/>
            </p:nvSpPr>
            <p:spPr>
              <a:xfrm>
                <a:off x="3117511" y="2288065"/>
                <a:ext cx="14303" cy="13077"/>
              </a:xfrm>
              <a:custGeom>
                <a:rect b="b" l="l" r="r" t="t"/>
                <a:pathLst>
                  <a:path extrusionOk="0" h="64" w="70">
                    <a:moveTo>
                      <a:pt x="24" y="0"/>
                    </a:moveTo>
                    <a:cubicBezTo>
                      <a:pt x="1" y="24"/>
                      <a:pt x="1" y="46"/>
                      <a:pt x="24" y="46"/>
                    </a:cubicBezTo>
                    <a:cubicBezTo>
                      <a:pt x="24" y="57"/>
                      <a:pt x="30" y="63"/>
                      <a:pt x="38" y="63"/>
                    </a:cubicBezTo>
                    <a:cubicBezTo>
                      <a:pt x="46" y="63"/>
                      <a:pt x="58"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1"/>
              <p:cNvSpPr/>
              <p:nvPr/>
            </p:nvSpPr>
            <p:spPr>
              <a:xfrm>
                <a:off x="3117511" y="2283570"/>
                <a:ext cx="18593" cy="18798"/>
              </a:xfrm>
              <a:custGeom>
                <a:rect b="b" l="l" r="r" t="t"/>
                <a:pathLst>
                  <a:path extrusionOk="0" h="92" w="91">
                    <a:moveTo>
                      <a:pt x="46" y="46"/>
                    </a:moveTo>
                    <a:cubicBezTo>
                      <a:pt x="69" y="46"/>
                      <a:pt x="69" y="46"/>
                      <a:pt x="46" y="68"/>
                    </a:cubicBezTo>
                    <a:lnTo>
                      <a:pt x="24" y="68"/>
                    </a:lnTo>
                    <a:lnTo>
                      <a:pt x="24" y="46"/>
                    </a:lnTo>
                    <a:close/>
                    <a:moveTo>
                      <a:pt x="46" y="1"/>
                    </a:moveTo>
                    <a:cubicBezTo>
                      <a:pt x="24" y="1"/>
                      <a:pt x="24" y="1"/>
                      <a:pt x="1" y="22"/>
                    </a:cubicBezTo>
                    <a:lnTo>
                      <a:pt x="1" y="46"/>
                    </a:lnTo>
                    <a:lnTo>
                      <a:pt x="1" y="91"/>
                    </a:lnTo>
                    <a:lnTo>
                      <a:pt x="69" y="91"/>
                    </a:lnTo>
                    <a:cubicBezTo>
                      <a:pt x="91" y="68"/>
                      <a:pt x="91" y="46"/>
                      <a:pt x="69" y="22"/>
                    </a:cubicBezTo>
                    <a:cubicBezTo>
                      <a:pt x="69"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1"/>
              <p:cNvSpPr/>
              <p:nvPr/>
            </p:nvSpPr>
            <p:spPr>
              <a:xfrm>
                <a:off x="2771793" y="2635214"/>
                <a:ext cx="13894" cy="12872"/>
              </a:xfrm>
              <a:custGeom>
                <a:rect b="b" l="l" r="r" t="t"/>
                <a:pathLst>
                  <a:path extrusionOk="0" h="63" w="68">
                    <a:moveTo>
                      <a:pt x="31" y="1"/>
                    </a:moveTo>
                    <a:cubicBezTo>
                      <a:pt x="23" y="1"/>
                      <a:pt x="11" y="6"/>
                      <a:pt x="0" y="17"/>
                    </a:cubicBezTo>
                    <a:lnTo>
                      <a:pt x="0"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1"/>
              <p:cNvSpPr/>
              <p:nvPr/>
            </p:nvSpPr>
            <p:spPr>
              <a:xfrm>
                <a:off x="2766889" y="2635214"/>
                <a:ext cx="18798" cy="17572"/>
              </a:xfrm>
              <a:custGeom>
                <a:rect b="b" l="l" r="r" t="t"/>
                <a:pathLst>
                  <a:path extrusionOk="0" h="86" w="92">
                    <a:moveTo>
                      <a:pt x="70" y="17"/>
                    </a:moveTo>
                    <a:lnTo>
                      <a:pt x="70" y="41"/>
                    </a:lnTo>
                    <a:cubicBezTo>
                      <a:pt x="58" y="51"/>
                      <a:pt x="52" y="57"/>
                      <a:pt x="49" y="57"/>
                    </a:cubicBezTo>
                    <a:cubicBezTo>
                      <a:pt x="46" y="57"/>
                      <a:pt x="46" y="51"/>
                      <a:pt x="46" y="41"/>
                    </a:cubicBezTo>
                    <a:lnTo>
                      <a:pt x="24" y="41"/>
                    </a:lnTo>
                    <a:cubicBezTo>
                      <a:pt x="24" y="41"/>
                      <a:pt x="46" y="41"/>
                      <a:pt x="46" y="17"/>
                    </a:cubicBezTo>
                    <a:close/>
                    <a:moveTo>
                      <a:pt x="58" y="1"/>
                    </a:moveTo>
                    <a:cubicBezTo>
                      <a:pt x="47" y="1"/>
                      <a:pt x="35" y="6"/>
                      <a:pt x="24" y="17"/>
                    </a:cubicBezTo>
                    <a:cubicBezTo>
                      <a:pt x="1" y="17"/>
                      <a:pt x="1" y="17"/>
                      <a:pt x="1" y="41"/>
                    </a:cubicBezTo>
                    <a:cubicBezTo>
                      <a:pt x="1" y="41"/>
                      <a:pt x="1" y="62"/>
                      <a:pt x="24" y="62"/>
                    </a:cubicBezTo>
                    <a:cubicBezTo>
                      <a:pt x="24" y="86"/>
                      <a:pt x="46" y="86"/>
                      <a:pt x="46" y="86"/>
                    </a:cubicBezTo>
                    <a:cubicBezTo>
                      <a:pt x="70" y="86"/>
                      <a:pt x="70" y="86"/>
                      <a:pt x="91" y="62"/>
                    </a:cubicBezTo>
                    <a:lnTo>
                      <a:pt x="91" y="41"/>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1"/>
              <p:cNvSpPr/>
              <p:nvPr/>
            </p:nvSpPr>
            <p:spPr>
              <a:xfrm>
                <a:off x="2859244" y="2551237"/>
                <a:ext cx="14303" cy="9399"/>
              </a:xfrm>
              <a:custGeom>
                <a:rect b="b" l="l" r="r" t="t"/>
                <a:pathLst>
                  <a:path extrusionOk="0" h="46" w="70">
                    <a:moveTo>
                      <a:pt x="0" y="0"/>
                    </a:moveTo>
                    <a:lnTo>
                      <a:pt x="0"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1"/>
              <p:cNvSpPr/>
              <p:nvPr/>
            </p:nvSpPr>
            <p:spPr>
              <a:xfrm>
                <a:off x="2854749" y="2547559"/>
                <a:ext cx="18798" cy="17368"/>
              </a:xfrm>
              <a:custGeom>
                <a:rect b="b" l="l" r="r" t="t"/>
                <a:pathLst>
                  <a:path extrusionOk="0" h="85" w="92">
                    <a:moveTo>
                      <a:pt x="46" y="18"/>
                    </a:moveTo>
                    <a:lnTo>
                      <a:pt x="68" y="40"/>
                    </a:lnTo>
                    <a:cubicBezTo>
                      <a:pt x="57" y="52"/>
                      <a:pt x="51" y="57"/>
                      <a:pt x="49" y="57"/>
                    </a:cubicBezTo>
                    <a:cubicBezTo>
                      <a:pt x="46" y="57"/>
                      <a:pt x="46" y="52"/>
                      <a:pt x="46" y="40"/>
                    </a:cubicBezTo>
                    <a:lnTo>
                      <a:pt x="46" y="18"/>
                    </a:lnTo>
                    <a:close/>
                    <a:moveTo>
                      <a:pt x="45" y="1"/>
                    </a:moveTo>
                    <a:cubicBezTo>
                      <a:pt x="34" y="1"/>
                      <a:pt x="22" y="6"/>
                      <a:pt x="22" y="18"/>
                    </a:cubicBezTo>
                    <a:cubicBezTo>
                      <a:pt x="1" y="18"/>
                      <a:pt x="1" y="18"/>
                      <a:pt x="1" y="40"/>
                    </a:cubicBezTo>
                    <a:cubicBezTo>
                      <a:pt x="1" y="63"/>
                      <a:pt x="1" y="63"/>
                      <a:pt x="22" y="63"/>
                    </a:cubicBezTo>
                    <a:cubicBezTo>
                      <a:pt x="22" y="85"/>
                      <a:pt x="46" y="85"/>
                      <a:pt x="46" y="85"/>
                    </a:cubicBezTo>
                    <a:cubicBezTo>
                      <a:pt x="68" y="85"/>
                      <a:pt x="68" y="85"/>
                      <a:pt x="68" y="63"/>
                    </a:cubicBezTo>
                    <a:cubicBezTo>
                      <a:pt x="91" y="63"/>
                      <a:pt x="91" y="63"/>
                      <a:pt x="91" y="40"/>
                    </a:cubicBezTo>
                    <a:cubicBezTo>
                      <a:pt x="91" y="18"/>
                      <a:pt x="91" y="18"/>
                      <a:pt x="68" y="18"/>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1"/>
              <p:cNvSpPr/>
              <p:nvPr/>
            </p:nvSpPr>
            <p:spPr>
              <a:xfrm>
                <a:off x="2947104" y="2635214"/>
                <a:ext cx="9399" cy="12872"/>
              </a:xfrm>
              <a:custGeom>
                <a:rect b="b" l="l" r="r" t="t"/>
                <a:pathLst>
                  <a:path extrusionOk="0" h="63" w="46">
                    <a:moveTo>
                      <a:pt x="22" y="1"/>
                    </a:moveTo>
                    <a:cubicBezTo>
                      <a:pt x="17" y="1"/>
                      <a:pt x="11" y="6"/>
                      <a:pt x="0" y="17"/>
                    </a:cubicBezTo>
                    <a:lnTo>
                      <a:pt x="0" y="62"/>
                    </a:lnTo>
                    <a:lnTo>
                      <a:pt x="45" y="62"/>
                    </a:lnTo>
                    <a:lnTo>
                      <a:pt x="45" y="17"/>
                    </a:lnTo>
                    <a:cubicBezTo>
                      <a:pt x="34" y="6"/>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1"/>
              <p:cNvSpPr/>
              <p:nvPr/>
            </p:nvSpPr>
            <p:spPr>
              <a:xfrm>
                <a:off x="2942200" y="2635214"/>
                <a:ext cx="18798" cy="17572"/>
              </a:xfrm>
              <a:custGeom>
                <a:rect b="b" l="l" r="r" t="t"/>
                <a:pathLst>
                  <a:path extrusionOk="0" h="86" w="92">
                    <a:moveTo>
                      <a:pt x="46" y="17"/>
                    </a:moveTo>
                    <a:lnTo>
                      <a:pt x="69" y="41"/>
                    </a:lnTo>
                    <a:lnTo>
                      <a:pt x="24" y="41"/>
                    </a:lnTo>
                    <a:lnTo>
                      <a:pt x="46" y="17"/>
                    </a:lnTo>
                    <a:close/>
                    <a:moveTo>
                      <a:pt x="47" y="1"/>
                    </a:moveTo>
                    <a:cubicBezTo>
                      <a:pt x="36" y="1"/>
                      <a:pt x="24" y="6"/>
                      <a:pt x="24" y="17"/>
                    </a:cubicBezTo>
                    <a:cubicBezTo>
                      <a:pt x="1" y="17"/>
                      <a:pt x="1" y="17"/>
                      <a:pt x="1" y="41"/>
                    </a:cubicBezTo>
                    <a:cubicBezTo>
                      <a:pt x="1" y="41"/>
                      <a:pt x="1" y="62"/>
                      <a:pt x="24" y="62"/>
                    </a:cubicBezTo>
                    <a:cubicBezTo>
                      <a:pt x="24" y="86"/>
                      <a:pt x="24" y="86"/>
                      <a:pt x="46" y="86"/>
                    </a:cubicBezTo>
                    <a:cubicBezTo>
                      <a:pt x="69" y="86"/>
                      <a:pt x="69" y="86"/>
                      <a:pt x="69" y="62"/>
                    </a:cubicBezTo>
                    <a:cubicBezTo>
                      <a:pt x="91" y="62"/>
                      <a:pt x="91" y="41"/>
                      <a:pt x="91" y="41"/>
                    </a:cubicBezTo>
                    <a:cubicBezTo>
                      <a:pt x="91" y="17"/>
                      <a:pt x="91" y="17"/>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1"/>
              <p:cNvSpPr/>
              <p:nvPr/>
            </p:nvSpPr>
            <p:spPr>
              <a:xfrm>
                <a:off x="2859244" y="2635214"/>
                <a:ext cx="14303" cy="12872"/>
              </a:xfrm>
              <a:custGeom>
                <a:rect b="b" l="l" r="r" t="t"/>
                <a:pathLst>
                  <a:path extrusionOk="0" h="63" w="70">
                    <a:moveTo>
                      <a:pt x="24" y="1"/>
                    </a:moveTo>
                    <a:cubicBezTo>
                      <a:pt x="18" y="1"/>
                      <a:pt x="12" y="6"/>
                      <a:pt x="0" y="17"/>
                    </a:cubicBezTo>
                    <a:lnTo>
                      <a:pt x="0" y="62"/>
                    </a:lnTo>
                    <a:lnTo>
                      <a:pt x="46" y="62"/>
                    </a:lnTo>
                    <a:cubicBezTo>
                      <a:pt x="69" y="41"/>
                      <a:pt x="69" y="41"/>
                      <a:pt x="46" y="17"/>
                    </a:cubicBezTo>
                    <a:cubicBezTo>
                      <a:pt x="35" y="6"/>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1"/>
              <p:cNvSpPr/>
              <p:nvPr/>
            </p:nvSpPr>
            <p:spPr>
              <a:xfrm>
                <a:off x="2854749" y="2634193"/>
                <a:ext cx="18798" cy="18594"/>
              </a:xfrm>
              <a:custGeom>
                <a:rect b="b" l="l" r="r" t="t"/>
                <a:pathLst>
                  <a:path extrusionOk="0" h="91" w="92">
                    <a:moveTo>
                      <a:pt x="46" y="0"/>
                    </a:moveTo>
                    <a:cubicBezTo>
                      <a:pt x="46" y="0"/>
                      <a:pt x="22" y="0"/>
                      <a:pt x="22" y="22"/>
                    </a:cubicBezTo>
                    <a:cubicBezTo>
                      <a:pt x="1" y="22"/>
                      <a:pt x="1" y="22"/>
                      <a:pt x="1" y="46"/>
                    </a:cubicBezTo>
                    <a:cubicBezTo>
                      <a:pt x="1" y="46"/>
                      <a:pt x="1" y="67"/>
                      <a:pt x="22" y="67"/>
                    </a:cubicBezTo>
                    <a:cubicBezTo>
                      <a:pt x="22" y="91"/>
                      <a:pt x="46" y="91"/>
                      <a:pt x="46" y="91"/>
                    </a:cubicBezTo>
                    <a:cubicBezTo>
                      <a:pt x="68" y="91"/>
                      <a:pt x="68" y="91"/>
                      <a:pt x="68" y="67"/>
                    </a:cubicBezTo>
                    <a:cubicBezTo>
                      <a:pt x="91" y="67"/>
                      <a:pt x="91" y="46"/>
                      <a:pt x="91" y="46"/>
                    </a:cubicBezTo>
                    <a:cubicBezTo>
                      <a:pt x="91" y="22"/>
                      <a:pt x="91" y="22"/>
                      <a:pt x="68" y="22"/>
                    </a:cubicBezTo>
                    <a:lnTo>
                      <a:pt x="68" y="46"/>
                    </a:lnTo>
                    <a:lnTo>
                      <a:pt x="46" y="67"/>
                    </a:lnTo>
                    <a:lnTo>
                      <a:pt x="46" y="46"/>
                    </a:lnTo>
                    <a:cubicBezTo>
                      <a:pt x="22" y="46"/>
                      <a:pt x="22" y="46"/>
                      <a:pt x="46" y="22"/>
                    </a:cubicBezTo>
                    <a:lnTo>
                      <a:pt x="68"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1"/>
              <p:cNvSpPr/>
              <p:nvPr/>
            </p:nvSpPr>
            <p:spPr>
              <a:xfrm>
                <a:off x="2771793" y="2551237"/>
                <a:ext cx="13894" cy="9399"/>
              </a:xfrm>
              <a:custGeom>
                <a:rect b="b" l="l" r="r" t="t"/>
                <a:pathLst>
                  <a:path extrusionOk="0" h="46" w="68">
                    <a:moveTo>
                      <a:pt x="0" y="0"/>
                    </a:moveTo>
                    <a:lnTo>
                      <a:pt x="0"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1"/>
              <p:cNvSpPr/>
              <p:nvPr/>
            </p:nvSpPr>
            <p:spPr>
              <a:xfrm>
                <a:off x="2766889" y="2546333"/>
                <a:ext cx="18798" cy="18594"/>
              </a:xfrm>
              <a:custGeom>
                <a:rect b="b" l="l" r="r" t="t"/>
                <a:pathLst>
                  <a:path extrusionOk="0" h="91" w="92">
                    <a:moveTo>
                      <a:pt x="46" y="24"/>
                    </a:moveTo>
                    <a:cubicBezTo>
                      <a:pt x="46" y="24"/>
                      <a:pt x="70" y="24"/>
                      <a:pt x="70" y="46"/>
                    </a:cubicBezTo>
                    <a:cubicBezTo>
                      <a:pt x="58" y="58"/>
                      <a:pt x="52" y="63"/>
                      <a:pt x="49" y="63"/>
                    </a:cubicBezTo>
                    <a:cubicBezTo>
                      <a:pt x="46" y="63"/>
                      <a:pt x="46" y="58"/>
                      <a:pt x="46" y="46"/>
                    </a:cubicBezTo>
                    <a:lnTo>
                      <a:pt x="46" y="24"/>
                    </a:lnTo>
                    <a:close/>
                    <a:moveTo>
                      <a:pt x="46" y="1"/>
                    </a:moveTo>
                    <a:cubicBezTo>
                      <a:pt x="46" y="1"/>
                      <a:pt x="24" y="1"/>
                      <a:pt x="24" y="24"/>
                    </a:cubicBezTo>
                    <a:cubicBezTo>
                      <a:pt x="1" y="24"/>
                      <a:pt x="1" y="24"/>
                      <a:pt x="1" y="46"/>
                    </a:cubicBezTo>
                    <a:cubicBezTo>
                      <a:pt x="1" y="69"/>
                      <a:pt x="1" y="69"/>
                      <a:pt x="24" y="69"/>
                    </a:cubicBezTo>
                    <a:cubicBezTo>
                      <a:pt x="24" y="91"/>
                      <a:pt x="46" y="91"/>
                      <a:pt x="46" y="91"/>
                    </a:cubicBezTo>
                    <a:cubicBezTo>
                      <a:pt x="70" y="91"/>
                      <a:pt x="70" y="91"/>
                      <a:pt x="91" y="69"/>
                    </a:cubicBez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1"/>
              <p:cNvSpPr/>
              <p:nvPr/>
            </p:nvSpPr>
            <p:spPr>
              <a:xfrm>
                <a:off x="2947104" y="2551237"/>
                <a:ext cx="9399" cy="9399"/>
              </a:xfrm>
              <a:custGeom>
                <a:rect b="b" l="l" r="r" t="t"/>
                <a:pathLst>
                  <a:path extrusionOk="0" h="46" w="46">
                    <a:moveTo>
                      <a:pt x="0" y="0"/>
                    </a:moveTo>
                    <a:lnTo>
                      <a:pt x="0" y="45"/>
                    </a:lnTo>
                    <a:lnTo>
                      <a:pt x="45" y="45"/>
                    </a:ln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1"/>
              <p:cNvSpPr/>
              <p:nvPr/>
            </p:nvSpPr>
            <p:spPr>
              <a:xfrm>
                <a:off x="2942200" y="2546333"/>
                <a:ext cx="18798" cy="18594"/>
              </a:xfrm>
              <a:custGeom>
                <a:rect b="b" l="l" r="r" t="t"/>
                <a:pathLst>
                  <a:path extrusionOk="0" h="91" w="92">
                    <a:moveTo>
                      <a:pt x="46" y="1"/>
                    </a:moveTo>
                    <a:cubicBezTo>
                      <a:pt x="24" y="1"/>
                      <a:pt x="24" y="1"/>
                      <a:pt x="24" y="24"/>
                    </a:cubicBezTo>
                    <a:cubicBezTo>
                      <a:pt x="1" y="24"/>
                      <a:pt x="1" y="24"/>
                      <a:pt x="1" y="46"/>
                    </a:cubicBezTo>
                    <a:cubicBezTo>
                      <a:pt x="1" y="69"/>
                      <a:pt x="1" y="69"/>
                      <a:pt x="24" y="69"/>
                    </a:cubicBezTo>
                    <a:cubicBezTo>
                      <a:pt x="24" y="91"/>
                      <a:pt x="24" y="91"/>
                      <a:pt x="46" y="91"/>
                    </a:cubicBezTo>
                    <a:cubicBezTo>
                      <a:pt x="69" y="91"/>
                      <a:pt x="69" y="91"/>
                      <a:pt x="69" y="69"/>
                    </a:cubicBezTo>
                    <a:cubicBezTo>
                      <a:pt x="91" y="69"/>
                      <a:pt x="91" y="69"/>
                      <a:pt x="91" y="46"/>
                    </a:cubicBezTo>
                    <a:cubicBezTo>
                      <a:pt x="91" y="24"/>
                      <a:pt x="91" y="24"/>
                      <a:pt x="69" y="24"/>
                    </a:cubicBezTo>
                    <a:cubicBezTo>
                      <a:pt x="69" y="1"/>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1"/>
              <p:cNvSpPr/>
              <p:nvPr/>
            </p:nvSpPr>
            <p:spPr>
              <a:xfrm>
                <a:off x="2859244" y="2463377"/>
                <a:ext cx="14303" cy="13077"/>
              </a:xfrm>
              <a:custGeom>
                <a:rect b="b" l="l" r="r" t="t"/>
                <a:pathLst>
                  <a:path extrusionOk="0" h="64" w="70">
                    <a:moveTo>
                      <a:pt x="0" y="0"/>
                    </a:moveTo>
                    <a:lnTo>
                      <a:pt x="0" y="45"/>
                    </a:lnTo>
                    <a:cubicBezTo>
                      <a:pt x="12" y="57"/>
                      <a:pt x="18" y="63"/>
                      <a:pt x="24" y="63"/>
                    </a:cubicBezTo>
                    <a:cubicBezTo>
                      <a:pt x="29" y="63"/>
                      <a:pt x="35"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1"/>
              <p:cNvSpPr/>
              <p:nvPr/>
            </p:nvSpPr>
            <p:spPr>
              <a:xfrm>
                <a:off x="2854749" y="2458881"/>
                <a:ext cx="18798" cy="18594"/>
              </a:xfrm>
              <a:custGeom>
                <a:rect b="b" l="l" r="r" t="t"/>
                <a:pathLst>
                  <a:path extrusionOk="0" h="91" w="92">
                    <a:moveTo>
                      <a:pt x="46" y="22"/>
                    </a:moveTo>
                    <a:cubicBezTo>
                      <a:pt x="46" y="22"/>
                      <a:pt x="46" y="46"/>
                      <a:pt x="68" y="46"/>
                    </a:cubicBezTo>
                    <a:lnTo>
                      <a:pt x="68" y="67"/>
                    </a:lnTo>
                    <a:lnTo>
                      <a:pt x="46" y="67"/>
                    </a:lnTo>
                    <a:cubicBezTo>
                      <a:pt x="22" y="46"/>
                      <a:pt x="22" y="46"/>
                      <a:pt x="46" y="46"/>
                    </a:cubicBezTo>
                    <a:lnTo>
                      <a:pt x="46" y="22"/>
                    </a:lnTo>
                    <a:close/>
                    <a:moveTo>
                      <a:pt x="46" y="1"/>
                    </a:moveTo>
                    <a:cubicBezTo>
                      <a:pt x="46" y="1"/>
                      <a:pt x="22" y="1"/>
                      <a:pt x="22" y="22"/>
                    </a:cubicBezTo>
                    <a:cubicBezTo>
                      <a:pt x="1" y="22"/>
                      <a:pt x="1" y="46"/>
                      <a:pt x="1" y="46"/>
                    </a:cubicBezTo>
                    <a:cubicBezTo>
                      <a:pt x="1" y="67"/>
                      <a:pt x="1" y="67"/>
                      <a:pt x="22" y="91"/>
                    </a:cubicBezTo>
                    <a:lnTo>
                      <a:pt x="68" y="91"/>
                    </a:lnTo>
                    <a:cubicBezTo>
                      <a:pt x="91" y="67"/>
                      <a:pt x="91" y="67"/>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1"/>
              <p:cNvSpPr/>
              <p:nvPr/>
            </p:nvSpPr>
            <p:spPr>
              <a:xfrm>
                <a:off x="2683933"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1"/>
              <p:cNvSpPr/>
              <p:nvPr/>
            </p:nvSpPr>
            <p:spPr>
              <a:xfrm>
                <a:off x="2679438" y="2547559"/>
                <a:ext cx="18798" cy="17368"/>
              </a:xfrm>
              <a:custGeom>
                <a:rect b="b" l="l" r="r" t="t"/>
                <a:pathLst>
                  <a:path extrusionOk="0" h="85" w="92">
                    <a:moveTo>
                      <a:pt x="46" y="18"/>
                    </a:moveTo>
                    <a:cubicBezTo>
                      <a:pt x="46" y="18"/>
                      <a:pt x="68" y="18"/>
                      <a:pt x="68" y="40"/>
                    </a:cubicBezTo>
                    <a:cubicBezTo>
                      <a:pt x="57" y="52"/>
                      <a:pt x="51" y="57"/>
                      <a:pt x="49" y="57"/>
                    </a:cubicBezTo>
                    <a:cubicBezTo>
                      <a:pt x="46" y="57"/>
                      <a:pt x="46" y="52"/>
                      <a:pt x="46" y="40"/>
                    </a:cubicBezTo>
                    <a:lnTo>
                      <a:pt x="46" y="18"/>
                    </a:lnTo>
                    <a:close/>
                    <a:moveTo>
                      <a:pt x="57" y="1"/>
                    </a:moveTo>
                    <a:cubicBezTo>
                      <a:pt x="46" y="1"/>
                      <a:pt x="34" y="6"/>
                      <a:pt x="23" y="18"/>
                    </a:cubicBezTo>
                    <a:cubicBezTo>
                      <a:pt x="1" y="18"/>
                      <a:pt x="1" y="18"/>
                      <a:pt x="1" y="40"/>
                    </a:cubicBezTo>
                    <a:cubicBezTo>
                      <a:pt x="1" y="63"/>
                      <a:pt x="1" y="63"/>
                      <a:pt x="23" y="63"/>
                    </a:cubicBezTo>
                    <a:cubicBezTo>
                      <a:pt x="23" y="85"/>
                      <a:pt x="46" y="85"/>
                      <a:pt x="46" y="85"/>
                    </a:cubicBezTo>
                    <a:cubicBezTo>
                      <a:pt x="68" y="85"/>
                      <a:pt x="68" y="85"/>
                      <a:pt x="91" y="63"/>
                    </a:cubicBezTo>
                    <a:lnTo>
                      <a:pt x="91" y="40"/>
                    </a:lnTo>
                    <a:lnTo>
                      <a:pt x="91" y="18"/>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1"/>
              <p:cNvSpPr/>
              <p:nvPr/>
            </p:nvSpPr>
            <p:spPr>
              <a:xfrm>
                <a:off x="2771793" y="2463377"/>
                <a:ext cx="13894" cy="13077"/>
              </a:xfrm>
              <a:custGeom>
                <a:rect b="b" l="l" r="r" t="t"/>
                <a:pathLst>
                  <a:path extrusionOk="0" h="64" w="68">
                    <a:moveTo>
                      <a:pt x="0" y="0"/>
                    </a:moveTo>
                    <a:lnTo>
                      <a:pt x="0"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1"/>
              <p:cNvSpPr/>
              <p:nvPr/>
            </p:nvSpPr>
            <p:spPr>
              <a:xfrm>
                <a:off x="2766889" y="2460107"/>
                <a:ext cx="18798" cy="17368"/>
              </a:xfrm>
              <a:custGeom>
                <a:rect b="b" l="l" r="r" t="t"/>
                <a:pathLst>
                  <a:path extrusionOk="0" h="85" w="92">
                    <a:moveTo>
                      <a:pt x="46" y="16"/>
                    </a:moveTo>
                    <a:lnTo>
                      <a:pt x="70" y="40"/>
                    </a:lnTo>
                    <a:lnTo>
                      <a:pt x="70" y="61"/>
                    </a:lnTo>
                    <a:lnTo>
                      <a:pt x="46" y="61"/>
                    </a:lnTo>
                    <a:cubicBezTo>
                      <a:pt x="46" y="40"/>
                      <a:pt x="24" y="40"/>
                      <a:pt x="24" y="40"/>
                    </a:cubicBezTo>
                    <a:lnTo>
                      <a:pt x="46" y="40"/>
                    </a:lnTo>
                    <a:lnTo>
                      <a:pt x="46" y="16"/>
                    </a:lnTo>
                    <a:close/>
                    <a:moveTo>
                      <a:pt x="58" y="0"/>
                    </a:moveTo>
                    <a:cubicBezTo>
                      <a:pt x="47" y="0"/>
                      <a:pt x="35" y="5"/>
                      <a:pt x="24" y="16"/>
                    </a:cubicBezTo>
                    <a:cubicBezTo>
                      <a:pt x="1" y="16"/>
                      <a:pt x="1" y="40"/>
                      <a:pt x="1" y="40"/>
                    </a:cubicBezTo>
                    <a:cubicBezTo>
                      <a:pt x="1" y="61"/>
                      <a:pt x="1" y="61"/>
                      <a:pt x="24" y="85"/>
                    </a:cubicBezTo>
                    <a:lnTo>
                      <a:pt x="91" y="85"/>
                    </a:lnTo>
                    <a:lnTo>
                      <a:pt x="91" y="40"/>
                    </a:lnTo>
                    <a:lnTo>
                      <a:pt x="91" y="16"/>
                    </a:lnTo>
                    <a:cubicBezTo>
                      <a:pt x="80" y="5"/>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1"/>
              <p:cNvSpPr/>
              <p:nvPr/>
            </p:nvSpPr>
            <p:spPr>
              <a:xfrm>
                <a:off x="2596482" y="2810525"/>
                <a:ext cx="13894" cy="12872"/>
              </a:xfrm>
              <a:custGeom>
                <a:rect b="b" l="l" r="r" t="t"/>
                <a:pathLst>
                  <a:path extrusionOk="0" h="63" w="68">
                    <a:moveTo>
                      <a:pt x="31" y="1"/>
                    </a:moveTo>
                    <a:cubicBezTo>
                      <a:pt x="23" y="1"/>
                      <a:pt x="11" y="6"/>
                      <a:pt x="1" y="17"/>
                    </a:cubicBezTo>
                    <a:lnTo>
                      <a:pt x="1" y="62"/>
                    </a:lnTo>
                    <a:lnTo>
                      <a:pt x="46" y="62"/>
                    </a:lnTo>
                    <a:cubicBezTo>
                      <a:pt x="67" y="40"/>
                      <a:pt x="67" y="17"/>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1"/>
              <p:cNvSpPr/>
              <p:nvPr/>
            </p:nvSpPr>
            <p:spPr>
              <a:xfrm>
                <a:off x="2591782" y="2809504"/>
                <a:ext cx="18593" cy="18594"/>
              </a:xfrm>
              <a:custGeom>
                <a:rect b="b" l="l" r="r" t="t"/>
                <a:pathLst>
                  <a:path extrusionOk="0" h="91" w="91">
                    <a:moveTo>
                      <a:pt x="69" y="22"/>
                    </a:moveTo>
                    <a:lnTo>
                      <a:pt x="69" y="45"/>
                    </a:lnTo>
                    <a:lnTo>
                      <a:pt x="45" y="45"/>
                    </a:lnTo>
                    <a:lnTo>
                      <a:pt x="45" y="22"/>
                    </a:lnTo>
                    <a:close/>
                    <a:moveTo>
                      <a:pt x="24" y="0"/>
                    </a:moveTo>
                    <a:cubicBezTo>
                      <a:pt x="24" y="22"/>
                      <a:pt x="0" y="22"/>
                      <a:pt x="0" y="45"/>
                    </a:cubicBezTo>
                    <a:lnTo>
                      <a:pt x="24" y="67"/>
                    </a:lnTo>
                    <a:cubicBezTo>
                      <a:pt x="24" y="91"/>
                      <a:pt x="45" y="91"/>
                      <a:pt x="45" y="91"/>
                    </a:cubicBezTo>
                    <a:cubicBezTo>
                      <a:pt x="69" y="91"/>
                      <a:pt x="69" y="91"/>
                      <a:pt x="90" y="67"/>
                    </a:cubicBezTo>
                    <a:lnTo>
                      <a:pt x="90" y="45"/>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1"/>
              <p:cNvSpPr/>
              <p:nvPr/>
            </p:nvSpPr>
            <p:spPr>
              <a:xfrm>
                <a:off x="2683933"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1"/>
              <p:cNvSpPr/>
              <p:nvPr/>
            </p:nvSpPr>
            <p:spPr>
              <a:xfrm>
                <a:off x="2679438" y="2721644"/>
                <a:ext cx="18798" cy="18594"/>
              </a:xfrm>
              <a:custGeom>
                <a:rect b="b" l="l" r="r" t="t"/>
                <a:pathLst>
                  <a:path extrusionOk="0" h="91" w="92">
                    <a:moveTo>
                      <a:pt x="68" y="24"/>
                    </a:moveTo>
                    <a:lnTo>
                      <a:pt x="68" y="46"/>
                    </a:lnTo>
                    <a:cubicBezTo>
                      <a:pt x="57" y="57"/>
                      <a:pt x="51" y="63"/>
                      <a:pt x="49" y="63"/>
                    </a:cubicBezTo>
                    <a:cubicBezTo>
                      <a:pt x="46" y="63"/>
                      <a:pt x="46" y="57"/>
                      <a:pt x="46" y="46"/>
                    </a:cubicBezTo>
                    <a:lnTo>
                      <a:pt x="46" y="24"/>
                    </a:lnTo>
                    <a:close/>
                    <a:moveTo>
                      <a:pt x="23" y="0"/>
                    </a:moveTo>
                    <a:cubicBezTo>
                      <a:pt x="1" y="24"/>
                      <a:pt x="1" y="46"/>
                      <a:pt x="23" y="69"/>
                    </a:cubicBezTo>
                    <a:cubicBezTo>
                      <a:pt x="23" y="91"/>
                      <a:pt x="46" y="91"/>
                      <a:pt x="46" y="91"/>
                    </a:cubicBezTo>
                    <a:cubicBezTo>
                      <a:pt x="68" y="91"/>
                      <a:pt x="68"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1"/>
              <p:cNvSpPr/>
              <p:nvPr/>
            </p:nvSpPr>
            <p:spPr>
              <a:xfrm>
                <a:off x="2683933"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1"/>
              <p:cNvSpPr/>
              <p:nvPr/>
            </p:nvSpPr>
            <p:spPr>
              <a:xfrm>
                <a:off x="2679438" y="2809504"/>
                <a:ext cx="18798" cy="18594"/>
              </a:xfrm>
              <a:custGeom>
                <a:rect b="b" l="l" r="r" t="t"/>
                <a:pathLst>
                  <a:path extrusionOk="0" h="91" w="92">
                    <a:moveTo>
                      <a:pt x="68" y="22"/>
                    </a:moveTo>
                    <a:lnTo>
                      <a:pt x="68" y="45"/>
                    </a:lnTo>
                    <a:lnTo>
                      <a:pt x="46" y="45"/>
                    </a:lnTo>
                    <a:lnTo>
                      <a:pt x="46" y="22"/>
                    </a:lnTo>
                    <a:close/>
                    <a:moveTo>
                      <a:pt x="23" y="0"/>
                    </a:moveTo>
                    <a:cubicBezTo>
                      <a:pt x="1" y="22"/>
                      <a:pt x="1" y="22"/>
                      <a:pt x="1" y="45"/>
                    </a:cubicBezTo>
                    <a:cubicBezTo>
                      <a:pt x="1" y="45"/>
                      <a:pt x="1" y="67"/>
                      <a:pt x="23" y="67"/>
                    </a:cubicBezTo>
                    <a:cubicBezTo>
                      <a:pt x="23" y="91"/>
                      <a:pt x="46" y="91"/>
                      <a:pt x="46" y="91"/>
                    </a:cubicBezTo>
                    <a:cubicBezTo>
                      <a:pt x="68" y="91"/>
                      <a:pt x="68" y="91"/>
                      <a:pt x="91" y="67"/>
                    </a:cubicBezTo>
                    <a:lnTo>
                      <a:pt x="91" y="45"/>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1"/>
              <p:cNvSpPr/>
              <p:nvPr/>
            </p:nvSpPr>
            <p:spPr>
              <a:xfrm>
                <a:off x="2596482" y="2722870"/>
                <a:ext cx="13894" cy="13077"/>
              </a:xfrm>
              <a:custGeom>
                <a:rect b="b" l="l" r="r" t="t"/>
                <a:pathLst>
                  <a:path extrusionOk="0" h="64" w="68">
                    <a:moveTo>
                      <a:pt x="31" y="0"/>
                    </a:moveTo>
                    <a:cubicBezTo>
                      <a:pt x="23" y="0"/>
                      <a:pt x="11" y="6"/>
                      <a:pt x="1" y="18"/>
                    </a:cubicBezTo>
                    <a:lnTo>
                      <a:pt x="1"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1"/>
              <p:cNvSpPr/>
              <p:nvPr/>
            </p:nvSpPr>
            <p:spPr>
              <a:xfrm>
                <a:off x="2591782" y="2721644"/>
                <a:ext cx="18593" cy="18594"/>
              </a:xfrm>
              <a:custGeom>
                <a:rect b="b" l="l" r="r" t="t"/>
                <a:pathLst>
                  <a:path extrusionOk="0" h="91" w="91">
                    <a:moveTo>
                      <a:pt x="69" y="24"/>
                    </a:moveTo>
                    <a:lnTo>
                      <a:pt x="69" y="46"/>
                    </a:lnTo>
                    <a:cubicBezTo>
                      <a:pt x="69" y="46"/>
                      <a:pt x="69" y="69"/>
                      <a:pt x="45" y="69"/>
                    </a:cubicBezTo>
                    <a:lnTo>
                      <a:pt x="45" y="46"/>
                    </a:lnTo>
                    <a:lnTo>
                      <a:pt x="45" y="24"/>
                    </a:lnTo>
                    <a:close/>
                    <a:moveTo>
                      <a:pt x="24" y="0"/>
                    </a:moveTo>
                    <a:cubicBezTo>
                      <a:pt x="24" y="24"/>
                      <a:pt x="0" y="24"/>
                      <a:pt x="0" y="46"/>
                    </a:cubicBezTo>
                    <a:lnTo>
                      <a:pt x="24" y="69"/>
                    </a:lnTo>
                    <a:cubicBezTo>
                      <a:pt x="24" y="91"/>
                      <a:pt x="45" y="91"/>
                      <a:pt x="45" y="91"/>
                    </a:cubicBezTo>
                    <a:cubicBezTo>
                      <a:pt x="69" y="91"/>
                      <a:pt x="69" y="91"/>
                      <a:pt x="90" y="69"/>
                    </a:cubicBezTo>
                    <a:lnTo>
                      <a:pt x="90" y="46"/>
                    </a:lnTo>
                    <a:lnTo>
                      <a:pt x="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1"/>
              <p:cNvSpPr/>
              <p:nvPr/>
            </p:nvSpPr>
            <p:spPr>
              <a:xfrm>
                <a:off x="2771793" y="2722870"/>
                <a:ext cx="13894" cy="13077"/>
              </a:xfrm>
              <a:custGeom>
                <a:rect b="b" l="l" r="r" t="t"/>
                <a:pathLst>
                  <a:path extrusionOk="0" h="64" w="68">
                    <a:moveTo>
                      <a:pt x="31" y="0"/>
                    </a:moveTo>
                    <a:cubicBezTo>
                      <a:pt x="23" y="0"/>
                      <a:pt x="11" y="6"/>
                      <a:pt x="0" y="18"/>
                    </a:cubicBezTo>
                    <a:lnTo>
                      <a:pt x="0" y="63"/>
                    </a:lnTo>
                    <a:lnTo>
                      <a:pt x="46" y="63"/>
                    </a:ln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1"/>
              <p:cNvSpPr/>
              <p:nvPr/>
            </p:nvSpPr>
            <p:spPr>
              <a:xfrm>
                <a:off x="2766889" y="2721644"/>
                <a:ext cx="18798" cy="18594"/>
              </a:xfrm>
              <a:custGeom>
                <a:rect b="b" l="l" r="r" t="t"/>
                <a:pathLst>
                  <a:path extrusionOk="0" h="91" w="92">
                    <a:moveTo>
                      <a:pt x="70" y="24"/>
                    </a:moveTo>
                    <a:lnTo>
                      <a:pt x="70" y="46"/>
                    </a:lnTo>
                    <a:lnTo>
                      <a:pt x="46" y="69"/>
                    </a:lnTo>
                    <a:lnTo>
                      <a:pt x="46" y="46"/>
                    </a:lnTo>
                    <a:lnTo>
                      <a:pt x="24" y="46"/>
                    </a:lnTo>
                    <a:lnTo>
                      <a:pt x="46" y="24"/>
                    </a:lnTo>
                    <a:close/>
                    <a:moveTo>
                      <a:pt x="24" y="0"/>
                    </a:moveTo>
                    <a:cubicBezTo>
                      <a:pt x="1" y="24"/>
                      <a:pt x="1" y="24"/>
                      <a:pt x="1" y="46"/>
                    </a:cubicBezTo>
                    <a:cubicBezTo>
                      <a:pt x="1" y="46"/>
                      <a:pt x="1" y="69"/>
                      <a:pt x="24" y="69"/>
                    </a:cubicBezTo>
                    <a:cubicBezTo>
                      <a:pt x="24" y="91"/>
                      <a:pt x="46" y="91"/>
                      <a:pt x="46" y="91"/>
                    </a:cubicBezTo>
                    <a:cubicBezTo>
                      <a:pt x="70" y="91"/>
                      <a:pt x="70" y="91"/>
                      <a:pt x="91" y="69"/>
                    </a:cubicBezTo>
                    <a:lnTo>
                      <a:pt x="91" y="46"/>
                    </a:lnTo>
                    <a:lnTo>
                      <a:pt x="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1"/>
              <p:cNvSpPr/>
              <p:nvPr/>
            </p:nvSpPr>
            <p:spPr>
              <a:xfrm>
                <a:off x="2683933"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1"/>
              <p:cNvSpPr/>
              <p:nvPr/>
            </p:nvSpPr>
            <p:spPr>
              <a:xfrm>
                <a:off x="2679438" y="2634193"/>
                <a:ext cx="18798" cy="18594"/>
              </a:xfrm>
              <a:custGeom>
                <a:rect b="b" l="l" r="r" t="t"/>
                <a:pathLst>
                  <a:path extrusionOk="0" h="91" w="92">
                    <a:moveTo>
                      <a:pt x="68" y="22"/>
                    </a:moveTo>
                    <a:lnTo>
                      <a:pt x="68" y="46"/>
                    </a:lnTo>
                    <a:cubicBezTo>
                      <a:pt x="57" y="56"/>
                      <a:pt x="51" y="62"/>
                      <a:pt x="49" y="62"/>
                    </a:cubicBezTo>
                    <a:cubicBezTo>
                      <a:pt x="46" y="62"/>
                      <a:pt x="46" y="56"/>
                      <a:pt x="46" y="46"/>
                    </a:cubicBezTo>
                    <a:lnTo>
                      <a:pt x="46" y="22"/>
                    </a:lnTo>
                    <a:close/>
                    <a:moveTo>
                      <a:pt x="46" y="0"/>
                    </a:moveTo>
                    <a:cubicBezTo>
                      <a:pt x="46" y="0"/>
                      <a:pt x="23" y="0"/>
                      <a:pt x="23" y="22"/>
                    </a:cubicBezTo>
                    <a:cubicBezTo>
                      <a:pt x="1" y="22"/>
                      <a:pt x="1" y="22"/>
                      <a:pt x="1" y="46"/>
                    </a:cubicBezTo>
                    <a:cubicBezTo>
                      <a:pt x="1" y="46"/>
                      <a:pt x="1" y="67"/>
                      <a:pt x="23" y="67"/>
                    </a:cubicBezTo>
                    <a:cubicBezTo>
                      <a:pt x="23" y="91"/>
                      <a:pt x="46" y="91"/>
                      <a:pt x="46" y="91"/>
                    </a:cubicBezTo>
                    <a:cubicBezTo>
                      <a:pt x="68" y="91"/>
                      <a:pt x="68" y="91"/>
                      <a:pt x="91" y="67"/>
                    </a:cubicBezTo>
                    <a:lnTo>
                      <a:pt x="91" y="46"/>
                    </a:lnTo>
                    <a:lnTo>
                      <a:pt x="91" y="22"/>
                    </a:lnTo>
                    <a:cubicBezTo>
                      <a:pt x="68" y="0"/>
                      <a:pt x="68"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1"/>
              <p:cNvSpPr/>
              <p:nvPr/>
            </p:nvSpPr>
            <p:spPr>
              <a:xfrm>
                <a:off x="2508622" y="2722870"/>
                <a:ext cx="14303" cy="13077"/>
              </a:xfrm>
              <a:custGeom>
                <a:rect b="b" l="l" r="r" t="t"/>
                <a:pathLst>
                  <a:path extrusionOk="0" h="64" w="70">
                    <a:moveTo>
                      <a:pt x="32" y="0"/>
                    </a:moveTo>
                    <a:cubicBezTo>
                      <a:pt x="24" y="0"/>
                      <a:pt x="12" y="6"/>
                      <a:pt x="1" y="18"/>
                    </a:cubicBezTo>
                    <a:lnTo>
                      <a:pt x="1" y="63"/>
                    </a:lnTo>
                    <a:lnTo>
                      <a:pt x="46" y="63"/>
                    </a:ln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1"/>
              <p:cNvSpPr/>
              <p:nvPr/>
            </p:nvSpPr>
            <p:spPr>
              <a:xfrm>
                <a:off x="2504331" y="2721644"/>
                <a:ext cx="23088" cy="18594"/>
              </a:xfrm>
              <a:custGeom>
                <a:rect b="b" l="l" r="r" t="t"/>
                <a:pathLst>
                  <a:path extrusionOk="0" h="91" w="113">
                    <a:moveTo>
                      <a:pt x="67" y="24"/>
                    </a:moveTo>
                    <a:lnTo>
                      <a:pt x="67" y="46"/>
                    </a:lnTo>
                    <a:cubicBezTo>
                      <a:pt x="67" y="57"/>
                      <a:pt x="61" y="63"/>
                      <a:pt x="56" y="63"/>
                    </a:cubicBezTo>
                    <a:cubicBezTo>
                      <a:pt x="51" y="63"/>
                      <a:pt x="45" y="57"/>
                      <a:pt x="45" y="46"/>
                    </a:cubicBezTo>
                    <a:lnTo>
                      <a:pt x="45" y="24"/>
                    </a:lnTo>
                    <a:close/>
                    <a:moveTo>
                      <a:pt x="22" y="0"/>
                    </a:moveTo>
                    <a:cubicBezTo>
                      <a:pt x="0" y="24"/>
                      <a:pt x="0" y="46"/>
                      <a:pt x="22" y="69"/>
                    </a:cubicBezTo>
                    <a:cubicBezTo>
                      <a:pt x="22" y="91"/>
                      <a:pt x="45" y="91"/>
                      <a:pt x="45" y="91"/>
                    </a:cubicBezTo>
                    <a:cubicBezTo>
                      <a:pt x="67" y="91"/>
                      <a:pt x="67" y="91"/>
                      <a:pt x="90" y="69"/>
                    </a:cubicBezTo>
                    <a:cubicBezTo>
                      <a:pt x="112" y="46"/>
                      <a:pt x="112" y="24"/>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1"/>
              <p:cNvSpPr/>
              <p:nvPr/>
            </p:nvSpPr>
            <p:spPr>
              <a:xfrm>
                <a:off x="2596482" y="2635214"/>
                <a:ext cx="13894" cy="12872"/>
              </a:xfrm>
              <a:custGeom>
                <a:rect b="b" l="l" r="r" t="t"/>
                <a:pathLst>
                  <a:path extrusionOk="0" h="63" w="68">
                    <a:moveTo>
                      <a:pt x="31" y="1"/>
                    </a:moveTo>
                    <a:cubicBezTo>
                      <a:pt x="23" y="1"/>
                      <a:pt x="11" y="6"/>
                      <a:pt x="1" y="17"/>
                    </a:cubicBezTo>
                    <a:lnTo>
                      <a:pt x="1" y="62"/>
                    </a:lnTo>
                    <a:lnTo>
                      <a:pt x="46" y="62"/>
                    </a:lnTo>
                    <a:cubicBezTo>
                      <a:pt x="67" y="41"/>
                      <a:pt x="67" y="41"/>
                      <a:pt x="46" y="17"/>
                    </a:cubicBezTo>
                    <a:cubicBezTo>
                      <a:pt x="46" y="6"/>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1"/>
              <p:cNvSpPr/>
              <p:nvPr/>
            </p:nvSpPr>
            <p:spPr>
              <a:xfrm>
                <a:off x="2591782" y="2635214"/>
                <a:ext cx="18593" cy="17572"/>
              </a:xfrm>
              <a:custGeom>
                <a:rect b="b" l="l" r="r" t="t"/>
                <a:pathLst>
                  <a:path extrusionOk="0" h="86" w="91">
                    <a:moveTo>
                      <a:pt x="69" y="17"/>
                    </a:moveTo>
                    <a:lnTo>
                      <a:pt x="69" y="41"/>
                    </a:lnTo>
                    <a:cubicBezTo>
                      <a:pt x="69" y="51"/>
                      <a:pt x="63" y="57"/>
                      <a:pt x="57" y="57"/>
                    </a:cubicBezTo>
                    <a:cubicBezTo>
                      <a:pt x="51" y="57"/>
                      <a:pt x="45" y="51"/>
                      <a:pt x="45" y="41"/>
                    </a:cubicBezTo>
                    <a:lnTo>
                      <a:pt x="45" y="17"/>
                    </a:lnTo>
                    <a:close/>
                    <a:moveTo>
                      <a:pt x="57" y="1"/>
                    </a:moveTo>
                    <a:cubicBezTo>
                      <a:pt x="46" y="1"/>
                      <a:pt x="34" y="6"/>
                      <a:pt x="24" y="17"/>
                    </a:cubicBezTo>
                    <a:cubicBezTo>
                      <a:pt x="24" y="17"/>
                      <a:pt x="0" y="17"/>
                      <a:pt x="0" y="41"/>
                    </a:cubicBezTo>
                    <a:lnTo>
                      <a:pt x="24" y="62"/>
                    </a:lnTo>
                    <a:cubicBezTo>
                      <a:pt x="24" y="86"/>
                      <a:pt x="45" y="86"/>
                      <a:pt x="45" y="86"/>
                    </a:cubicBezTo>
                    <a:cubicBezTo>
                      <a:pt x="69" y="86"/>
                      <a:pt x="69" y="86"/>
                      <a:pt x="90" y="62"/>
                    </a:cubicBezTo>
                    <a:lnTo>
                      <a:pt x="90" y="41"/>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1"/>
              <p:cNvSpPr/>
              <p:nvPr/>
            </p:nvSpPr>
            <p:spPr>
              <a:xfrm>
                <a:off x="2508622" y="2898181"/>
                <a:ext cx="14303" cy="12872"/>
              </a:xfrm>
              <a:custGeom>
                <a:rect b="b" l="l" r="r" t="t"/>
                <a:pathLst>
                  <a:path extrusionOk="0" h="63" w="70">
                    <a:moveTo>
                      <a:pt x="32" y="0"/>
                    </a:moveTo>
                    <a:cubicBezTo>
                      <a:pt x="24" y="0"/>
                      <a:pt x="12" y="6"/>
                      <a:pt x="1" y="18"/>
                    </a:cubicBezTo>
                    <a:lnTo>
                      <a:pt x="1" y="63"/>
                    </a:lnTo>
                    <a:lnTo>
                      <a:pt x="46" y="63"/>
                    </a:lnTo>
                    <a:cubicBezTo>
                      <a:pt x="69" y="39"/>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1"/>
              <p:cNvSpPr/>
              <p:nvPr/>
            </p:nvSpPr>
            <p:spPr>
              <a:xfrm>
                <a:off x="2504331" y="2893686"/>
                <a:ext cx="23088" cy="21863"/>
              </a:xfrm>
              <a:custGeom>
                <a:rect b="b" l="l" r="r" t="t"/>
                <a:pathLst>
                  <a:path extrusionOk="0" h="107" w="113">
                    <a:moveTo>
                      <a:pt x="67" y="40"/>
                    </a:moveTo>
                    <a:lnTo>
                      <a:pt x="67" y="61"/>
                    </a:lnTo>
                    <a:lnTo>
                      <a:pt x="45" y="61"/>
                    </a:lnTo>
                    <a:lnTo>
                      <a:pt x="45" y="40"/>
                    </a:lnTo>
                    <a:close/>
                    <a:moveTo>
                      <a:pt x="56" y="0"/>
                    </a:moveTo>
                    <a:cubicBezTo>
                      <a:pt x="45" y="0"/>
                      <a:pt x="33" y="5"/>
                      <a:pt x="22" y="16"/>
                    </a:cubicBezTo>
                    <a:cubicBezTo>
                      <a:pt x="0" y="40"/>
                      <a:pt x="0" y="61"/>
                      <a:pt x="22" y="85"/>
                    </a:cubicBezTo>
                    <a:lnTo>
                      <a:pt x="45" y="107"/>
                    </a:lnTo>
                    <a:cubicBezTo>
                      <a:pt x="67" y="107"/>
                      <a:pt x="67" y="85"/>
                      <a:pt x="90" y="85"/>
                    </a:cubicBezTo>
                    <a:cubicBezTo>
                      <a:pt x="112" y="61"/>
                      <a:pt x="112" y="40"/>
                      <a:pt x="90" y="16"/>
                    </a:cubicBezTo>
                    <a:cubicBezTo>
                      <a:pt x="79" y="5"/>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1"/>
              <p:cNvSpPr/>
              <p:nvPr/>
            </p:nvSpPr>
            <p:spPr>
              <a:xfrm>
                <a:off x="2421171" y="2898181"/>
                <a:ext cx="13894" cy="12872"/>
              </a:xfrm>
              <a:custGeom>
                <a:rect b="b" l="l" r="r" t="t"/>
                <a:pathLst>
                  <a:path extrusionOk="0" h="63" w="68">
                    <a:moveTo>
                      <a:pt x="34" y="0"/>
                    </a:moveTo>
                    <a:cubicBezTo>
                      <a:pt x="28" y="0"/>
                      <a:pt x="22" y="6"/>
                      <a:pt x="22" y="18"/>
                    </a:cubicBezTo>
                    <a:cubicBezTo>
                      <a:pt x="1" y="18"/>
                      <a:pt x="1" y="39"/>
                      <a:pt x="22" y="63"/>
                    </a:cubicBezTo>
                    <a:lnTo>
                      <a:pt x="46" y="63"/>
                    </a:lnTo>
                    <a:cubicBezTo>
                      <a:pt x="68" y="39"/>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1"/>
              <p:cNvSpPr/>
              <p:nvPr/>
            </p:nvSpPr>
            <p:spPr>
              <a:xfrm>
                <a:off x="2416471" y="2893686"/>
                <a:ext cx="23497" cy="21863"/>
              </a:xfrm>
              <a:custGeom>
                <a:rect b="b" l="l" r="r" t="t"/>
                <a:pathLst>
                  <a:path extrusionOk="0" h="107" w="115">
                    <a:moveTo>
                      <a:pt x="69" y="40"/>
                    </a:moveTo>
                    <a:lnTo>
                      <a:pt x="69" y="61"/>
                    </a:lnTo>
                    <a:lnTo>
                      <a:pt x="45" y="61"/>
                    </a:lnTo>
                    <a:lnTo>
                      <a:pt x="45" y="40"/>
                    </a:lnTo>
                    <a:close/>
                    <a:moveTo>
                      <a:pt x="57" y="0"/>
                    </a:moveTo>
                    <a:cubicBezTo>
                      <a:pt x="46" y="0"/>
                      <a:pt x="35" y="5"/>
                      <a:pt x="24" y="16"/>
                    </a:cubicBezTo>
                    <a:cubicBezTo>
                      <a:pt x="0" y="40"/>
                      <a:pt x="0" y="61"/>
                      <a:pt x="24" y="85"/>
                    </a:cubicBezTo>
                    <a:cubicBezTo>
                      <a:pt x="24" y="85"/>
                      <a:pt x="45" y="107"/>
                      <a:pt x="69" y="107"/>
                    </a:cubicBezTo>
                    <a:lnTo>
                      <a:pt x="91" y="85"/>
                    </a:lnTo>
                    <a:lnTo>
                      <a:pt x="114" y="61"/>
                    </a:lnTo>
                    <a:cubicBezTo>
                      <a:pt x="114" y="40"/>
                      <a:pt x="91" y="40"/>
                      <a:pt x="91" y="16"/>
                    </a:cubicBez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1"/>
              <p:cNvSpPr/>
              <p:nvPr/>
            </p:nvSpPr>
            <p:spPr>
              <a:xfrm>
                <a:off x="2596482" y="2898181"/>
                <a:ext cx="13894" cy="12872"/>
              </a:xfrm>
              <a:custGeom>
                <a:rect b="b" l="l" r="r" t="t"/>
                <a:pathLst>
                  <a:path extrusionOk="0" h="63" w="68">
                    <a:moveTo>
                      <a:pt x="31" y="0"/>
                    </a:moveTo>
                    <a:cubicBezTo>
                      <a:pt x="23" y="0"/>
                      <a:pt x="11" y="6"/>
                      <a:pt x="1" y="18"/>
                    </a:cubicBezTo>
                    <a:lnTo>
                      <a:pt x="1" y="63"/>
                    </a:lnTo>
                    <a:lnTo>
                      <a:pt x="46" y="63"/>
                    </a:lnTo>
                    <a:cubicBezTo>
                      <a:pt x="67" y="39"/>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1"/>
              <p:cNvSpPr/>
              <p:nvPr/>
            </p:nvSpPr>
            <p:spPr>
              <a:xfrm>
                <a:off x="2591782" y="2893686"/>
                <a:ext cx="18593" cy="21863"/>
              </a:xfrm>
              <a:custGeom>
                <a:rect b="b" l="l" r="r" t="t"/>
                <a:pathLst>
                  <a:path extrusionOk="0" h="107" w="91">
                    <a:moveTo>
                      <a:pt x="69" y="40"/>
                    </a:moveTo>
                    <a:lnTo>
                      <a:pt x="69" y="61"/>
                    </a:lnTo>
                    <a:lnTo>
                      <a:pt x="45" y="61"/>
                    </a:lnTo>
                    <a:lnTo>
                      <a:pt x="45" y="40"/>
                    </a:lnTo>
                    <a:close/>
                    <a:moveTo>
                      <a:pt x="57" y="0"/>
                    </a:moveTo>
                    <a:cubicBezTo>
                      <a:pt x="46" y="0"/>
                      <a:pt x="34" y="5"/>
                      <a:pt x="24" y="16"/>
                    </a:cubicBezTo>
                    <a:cubicBezTo>
                      <a:pt x="24" y="40"/>
                      <a:pt x="0" y="40"/>
                      <a:pt x="0" y="61"/>
                    </a:cubicBezTo>
                    <a:lnTo>
                      <a:pt x="24" y="85"/>
                    </a:lnTo>
                    <a:lnTo>
                      <a:pt x="45" y="107"/>
                    </a:lnTo>
                    <a:cubicBezTo>
                      <a:pt x="69" y="107"/>
                      <a:pt x="69" y="85"/>
                      <a:pt x="90" y="85"/>
                    </a:cubicBezTo>
                    <a:lnTo>
                      <a:pt x="90" y="61"/>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1"/>
              <p:cNvSpPr/>
              <p:nvPr/>
            </p:nvSpPr>
            <p:spPr>
              <a:xfrm>
                <a:off x="2508622" y="2810525"/>
                <a:ext cx="14303" cy="12872"/>
              </a:xfrm>
              <a:custGeom>
                <a:rect b="b" l="l" r="r" t="t"/>
                <a:pathLst>
                  <a:path extrusionOk="0" h="63" w="70">
                    <a:moveTo>
                      <a:pt x="32" y="1"/>
                    </a:moveTo>
                    <a:cubicBezTo>
                      <a:pt x="24" y="1"/>
                      <a:pt x="12" y="6"/>
                      <a:pt x="1" y="17"/>
                    </a:cubicBezTo>
                    <a:lnTo>
                      <a:pt x="1" y="62"/>
                    </a:lnTo>
                    <a:lnTo>
                      <a:pt x="46" y="62"/>
                    </a:lnTo>
                    <a:cubicBezTo>
                      <a:pt x="69" y="40"/>
                      <a:pt x="69" y="17"/>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1"/>
              <p:cNvSpPr/>
              <p:nvPr/>
            </p:nvSpPr>
            <p:spPr>
              <a:xfrm>
                <a:off x="2504331" y="2809504"/>
                <a:ext cx="23088" cy="18594"/>
              </a:xfrm>
              <a:custGeom>
                <a:rect b="b" l="l" r="r" t="t"/>
                <a:pathLst>
                  <a:path extrusionOk="0" h="91" w="113">
                    <a:moveTo>
                      <a:pt x="67" y="22"/>
                    </a:moveTo>
                    <a:lnTo>
                      <a:pt x="67" y="45"/>
                    </a:lnTo>
                    <a:lnTo>
                      <a:pt x="45" y="45"/>
                    </a:lnTo>
                    <a:lnTo>
                      <a:pt x="45" y="22"/>
                    </a:lnTo>
                    <a:close/>
                    <a:moveTo>
                      <a:pt x="22" y="0"/>
                    </a:moveTo>
                    <a:cubicBezTo>
                      <a:pt x="22" y="22"/>
                      <a:pt x="0" y="22"/>
                      <a:pt x="0" y="45"/>
                    </a:cubicBezTo>
                    <a:lnTo>
                      <a:pt x="22" y="67"/>
                    </a:lnTo>
                    <a:cubicBezTo>
                      <a:pt x="22" y="91"/>
                      <a:pt x="45" y="91"/>
                      <a:pt x="45" y="91"/>
                    </a:cubicBezTo>
                    <a:cubicBezTo>
                      <a:pt x="67" y="91"/>
                      <a:pt x="67" y="91"/>
                      <a:pt x="90" y="67"/>
                    </a:cubicBezTo>
                    <a:cubicBezTo>
                      <a:pt x="112" y="45"/>
                      <a:pt x="112" y="22"/>
                      <a:pt x="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1"/>
              <p:cNvSpPr/>
              <p:nvPr/>
            </p:nvSpPr>
            <p:spPr>
              <a:xfrm>
                <a:off x="2421171" y="2810525"/>
                <a:ext cx="13894" cy="12872"/>
              </a:xfrm>
              <a:custGeom>
                <a:rect b="b" l="l" r="r" t="t"/>
                <a:pathLst>
                  <a:path extrusionOk="0" h="63" w="68">
                    <a:moveTo>
                      <a:pt x="34" y="1"/>
                    </a:moveTo>
                    <a:cubicBezTo>
                      <a:pt x="28" y="1"/>
                      <a:pt x="22" y="6"/>
                      <a:pt x="22" y="17"/>
                    </a:cubicBezTo>
                    <a:cubicBezTo>
                      <a:pt x="1" y="17"/>
                      <a:pt x="1" y="40"/>
                      <a:pt x="22" y="62"/>
                    </a:cubicBezTo>
                    <a:lnTo>
                      <a:pt x="46" y="62"/>
                    </a:lnTo>
                    <a:cubicBezTo>
                      <a:pt x="68" y="40"/>
                      <a:pt x="68" y="17"/>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1"/>
              <p:cNvSpPr/>
              <p:nvPr/>
            </p:nvSpPr>
            <p:spPr>
              <a:xfrm>
                <a:off x="2421171" y="2809504"/>
                <a:ext cx="18798" cy="18594"/>
              </a:xfrm>
              <a:custGeom>
                <a:rect b="b" l="l" r="r" t="t"/>
                <a:pathLst>
                  <a:path extrusionOk="0" h="91" w="92">
                    <a:moveTo>
                      <a:pt x="46" y="22"/>
                    </a:moveTo>
                    <a:lnTo>
                      <a:pt x="46" y="45"/>
                    </a:lnTo>
                    <a:lnTo>
                      <a:pt x="22" y="45"/>
                    </a:lnTo>
                    <a:lnTo>
                      <a:pt x="22" y="22"/>
                    </a:lnTo>
                    <a:close/>
                    <a:moveTo>
                      <a:pt x="1" y="0"/>
                    </a:moveTo>
                    <a:lnTo>
                      <a:pt x="1" y="45"/>
                    </a:lnTo>
                    <a:lnTo>
                      <a:pt x="1" y="67"/>
                    </a:lnTo>
                    <a:cubicBezTo>
                      <a:pt x="1" y="91"/>
                      <a:pt x="22" y="91"/>
                      <a:pt x="46" y="91"/>
                    </a:cubicBezTo>
                    <a:cubicBezTo>
                      <a:pt x="46" y="91"/>
                      <a:pt x="68" y="91"/>
                      <a:pt x="68" y="67"/>
                    </a:cubicBezTo>
                    <a:lnTo>
                      <a:pt x="91" y="45"/>
                    </a:lnTo>
                    <a:cubicBezTo>
                      <a:pt x="91" y="22"/>
                      <a:pt x="68" y="22"/>
                      <a:pt x="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1"/>
              <p:cNvSpPr/>
              <p:nvPr/>
            </p:nvSpPr>
            <p:spPr>
              <a:xfrm>
                <a:off x="3117511" y="1938669"/>
                <a:ext cx="14303" cy="13077"/>
              </a:xfrm>
              <a:custGeom>
                <a:rect b="b" l="l" r="r" t="t"/>
                <a:pathLst>
                  <a:path extrusionOk="0" h="64" w="70">
                    <a:moveTo>
                      <a:pt x="38" y="1"/>
                    </a:moveTo>
                    <a:cubicBezTo>
                      <a:pt x="30" y="1"/>
                      <a:pt x="24" y="7"/>
                      <a:pt x="24" y="18"/>
                    </a:cubicBezTo>
                    <a:cubicBezTo>
                      <a:pt x="1" y="18"/>
                      <a:pt x="1" y="40"/>
                      <a:pt x="24" y="63"/>
                    </a:cubicBezTo>
                    <a:lnTo>
                      <a:pt x="69" y="63"/>
                    </a:lnTo>
                    <a:lnTo>
                      <a:pt x="69" y="18"/>
                    </a:lnTo>
                    <a:cubicBezTo>
                      <a:pt x="58" y="7"/>
                      <a:pt x="46"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1"/>
              <p:cNvSpPr/>
              <p:nvPr/>
            </p:nvSpPr>
            <p:spPr>
              <a:xfrm>
                <a:off x="3117511" y="1934174"/>
                <a:ext cx="18593" cy="22067"/>
              </a:xfrm>
              <a:custGeom>
                <a:rect b="b" l="l" r="r" t="t"/>
                <a:pathLst>
                  <a:path extrusionOk="0" h="108" w="91">
                    <a:moveTo>
                      <a:pt x="46" y="40"/>
                    </a:moveTo>
                    <a:cubicBezTo>
                      <a:pt x="69" y="40"/>
                      <a:pt x="69" y="62"/>
                      <a:pt x="46" y="62"/>
                    </a:cubicBezTo>
                    <a:lnTo>
                      <a:pt x="24" y="62"/>
                    </a:lnTo>
                    <a:lnTo>
                      <a:pt x="24" y="40"/>
                    </a:lnTo>
                    <a:close/>
                    <a:moveTo>
                      <a:pt x="35" y="1"/>
                    </a:moveTo>
                    <a:cubicBezTo>
                      <a:pt x="24" y="1"/>
                      <a:pt x="12" y="6"/>
                      <a:pt x="1" y="17"/>
                    </a:cubicBezTo>
                    <a:lnTo>
                      <a:pt x="1" y="85"/>
                    </a:lnTo>
                    <a:cubicBezTo>
                      <a:pt x="24" y="85"/>
                      <a:pt x="24" y="107"/>
                      <a:pt x="46" y="107"/>
                    </a:cubicBezTo>
                    <a:lnTo>
                      <a:pt x="69" y="85"/>
                    </a:lnTo>
                    <a:cubicBezTo>
                      <a:pt x="91" y="62"/>
                      <a:pt x="91" y="40"/>
                      <a:pt x="69" y="17"/>
                    </a:cubicBezTo>
                    <a:cubicBezTo>
                      <a:pt x="58" y="6"/>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1"/>
              <p:cNvSpPr/>
              <p:nvPr/>
            </p:nvSpPr>
            <p:spPr>
              <a:xfrm>
                <a:off x="3205371" y="1938669"/>
                <a:ext cx="13894" cy="13077"/>
              </a:xfrm>
              <a:custGeom>
                <a:rect b="b" l="l" r="r" t="t"/>
                <a:pathLst>
                  <a:path extrusionOk="0" h="64" w="68">
                    <a:moveTo>
                      <a:pt x="37" y="1"/>
                    </a:moveTo>
                    <a:cubicBezTo>
                      <a:pt x="28" y="1"/>
                      <a:pt x="22" y="7"/>
                      <a:pt x="22" y="18"/>
                    </a:cubicBezTo>
                    <a:cubicBezTo>
                      <a:pt x="0" y="18"/>
                      <a:pt x="0" y="40"/>
                      <a:pt x="22" y="63"/>
                    </a:cubicBezTo>
                    <a:lnTo>
                      <a:pt x="67" y="63"/>
                    </a:lnTo>
                    <a:lnTo>
                      <a:pt x="67" y="18"/>
                    </a:lnTo>
                    <a:cubicBezTo>
                      <a:pt x="56"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1"/>
              <p:cNvSpPr/>
              <p:nvPr/>
            </p:nvSpPr>
            <p:spPr>
              <a:xfrm>
                <a:off x="3205371" y="1934174"/>
                <a:ext cx="18593" cy="22067"/>
              </a:xfrm>
              <a:custGeom>
                <a:rect b="b" l="l" r="r" t="t"/>
                <a:pathLst>
                  <a:path extrusionOk="0" h="108" w="91">
                    <a:moveTo>
                      <a:pt x="46" y="40"/>
                    </a:moveTo>
                    <a:lnTo>
                      <a:pt x="46" y="62"/>
                    </a:lnTo>
                    <a:lnTo>
                      <a:pt x="22" y="62"/>
                    </a:lnTo>
                    <a:lnTo>
                      <a:pt x="22" y="40"/>
                    </a:lnTo>
                    <a:close/>
                    <a:moveTo>
                      <a:pt x="34" y="1"/>
                    </a:moveTo>
                    <a:cubicBezTo>
                      <a:pt x="23" y="1"/>
                      <a:pt x="11" y="6"/>
                      <a:pt x="0" y="17"/>
                    </a:cubicBezTo>
                    <a:lnTo>
                      <a:pt x="0" y="85"/>
                    </a:lnTo>
                    <a:cubicBezTo>
                      <a:pt x="22" y="85"/>
                      <a:pt x="22" y="107"/>
                      <a:pt x="46" y="107"/>
                    </a:cubicBezTo>
                    <a:lnTo>
                      <a:pt x="67" y="85"/>
                    </a:lnTo>
                    <a:cubicBezTo>
                      <a:pt x="91" y="85"/>
                      <a:pt x="91" y="62"/>
                      <a:pt x="91" y="62"/>
                    </a:cubicBezTo>
                    <a:cubicBezTo>
                      <a:pt x="91" y="40"/>
                      <a:pt x="91" y="40"/>
                      <a:pt x="67" y="17"/>
                    </a:cubicBezTo>
                    <a:cubicBezTo>
                      <a:pt x="56"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1"/>
              <p:cNvSpPr/>
              <p:nvPr/>
            </p:nvSpPr>
            <p:spPr>
              <a:xfrm>
                <a:off x="2949041" y="1924612"/>
                <a:ext cx="12942" cy="11463"/>
              </a:xfrm>
              <a:custGeom>
                <a:rect b="b" l="l" r="r" t="t"/>
                <a:pathLst>
                  <a:path extrusionOk="0" h="62" w="70">
                    <a:moveTo>
                      <a:pt x="38" y="0"/>
                    </a:moveTo>
                    <a:cubicBezTo>
                      <a:pt x="30" y="0"/>
                      <a:pt x="24" y="6"/>
                      <a:pt x="24" y="16"/>
                    </a:cubicBezTo>
                    <a:cubicBezTo>
                      <a:pt x="1" y="16"/>
                      <a:pt x="1" y="40"/>
                      <a:pt x="24" y="62"/>
                    </a:cubicBezTo>
                    <a:lnTo>
                      <a:pt x="69" y="62"/>
                    </a:lnTo>
                    <a:lnTo>
                      <a:pt x="69" y="16"/>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1"/>
              <p:cNvSpPr/>
              <p:nvPr/>
            </p:nvSpPr>
            <p:spPr>
              <a:xfrm>
                <a:off x="2949041" y="1923503"/>
                <a:ext cx="16825" cy="17010"/>
              </a:xfrm>
              <a:custGeom>
                <a:rect b="b" l="l" r="r" t="t"/>
                <a:pathLst>
                  <a:path extrusionOk="0" h="92" w="91">
                    <a:moveTo>
                      <a:pt x="46" y="22"/>
                    </a:moveTo>
                    <a:cubicBezTo>
                      <a:pt x="69" y="46"/>
                      <a:pt x="69" y="46"/>
                      <a:pt x="46" y="46"/>
                    </a:cubicBezTo>
                    <a:lnTo>
                      <a:pt x="24" y="46"/>
                    </a:lnTo>
                    <a:lnTo>
                      <a:pt x="24" y="22"/>
                    </a:lnTo>
                    <a:close/>
                    <a:moveTo>
                      <a:pt x="1" y="1"/>
                    </a:moveTo>
                    <a:lnTo>
                      <a:pt x="1" y="46"/>
                    </a:lnTo>
                    <a:lnTo>
                      <a:pt x="1" y="68"/>
                    </a:lnTo>
                    <a:cubicBezTo>
                      <a:pt x="24" y="91"/>
                      <a:pt x="24" y="91"/>
                      <a:pt x="46" y="91"/>
                    </a:cubicBezTo>
                    <a:cubicBezTo>
                      <a:pt x="46" y="91"/>
                      <a:pt x="69" y="91"/>
                      <a:pt x="69" y="68"/>
                    </a:cubicBezTo>
                    <a:cubicBezTo>
                      <a:pt x="91" y="46"/>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1"/>
              <p:cNvSpPr/>
              <p:nvPr/>
            </p:nvSpPr>
            <p:spPr>
              <a:xfrm>
                <a:off x="2869909" y="1924612"/>
                <a:ext cx="12572" cy="11463"/>
              </a:xfrm>
              <a:custGeom>
                <a:rect b="b" l="l" r="r" t="t"/>
                <a:pathLst>
                  <a:path extrusionOk="0" h="62" w="68">
                    <a:moveTo>
                      <a:pt x="37" y="0"/>
                    </a:moveTo>
                    <a:cubicBezTo>
                      <a:pt x="28" y="0"/>
                      <a:pt x="22" y="6"/>
                      <a:pt x="22" y="16"/>
                    </a:cubicBezTo>
                    <a:cubicBezTo>
                      <a:pt x="1" y="16"/>
                      <a:pt x="1" y="40"/>
                      <a:pt x="22" y="62"/>
                    </a:cubicBezTo>
                    <a:lnTo>
                      <a:pt x="67" y="62"/>
                    </a:lnTo>
                    <a:lnTo>
                      <a:pt x="67" y="16"/>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1"/>
              <p:cNvSpPr/>
              <p:nvPr/>
            </p:nvSpPr>
            <p:spPr>
              <a:xfrm>
                <a:off x="2869909" y="1923503"/>
                <a:ext cx="16825" cy="17010"/>
              </a:xfrm>
              <a:custGeom>
                <a:rect b="b" l="l" r="r" t="t"/>
                <a:pathLst>
                  <a:path extrusionOk="0" h="92" w="91">
                    <a:moveTo>
                      <a:pt x="46" y="22"/>
                    </a:moveTo>
                    <a:cubicBezTo>
                      <a:pt x="67" y="22"/>
                      <a:pt x="67" y="46"/>
                      <a:pt x="67" y="46"/>
                    </a:cubicBezTo>
                    <a:lnTo>
                      <a:pt x="22" y="46"/>
                    </a:lnTo>
                    <a:lnTo>
                      <a:pt x="22" y="22"/>
                    </a:lnTo>
                    <a:close/>
                    <a:moveTo>
                      <a:pt x="1" y="1"/>
                    </a:moveTo>
                    <a:lnTo>
                      <a:pt x="1" y="46"/>
                    </a:lnTo>
                    <a:lnTo>
                      <a:pt x="1" y="68"/>
                    </a:lnTo>
                    <a:cubicBezTo>
                      <a:pt x="22" y="91"/>
                      <a:pt x="22" y="91"/>
                      <a:pt x="46" y="91"/>
                    </a:cubicBezTo>
                    <a:cubicBezTo>
                      <a:pt x="46" y="91"/>
                      <a:pt x="67" y="91"/>
                      <a:pt x="67" y="68"/>
                    </a:cubicBezTo>
                    <a:cubicBezTo>
                      <a:pt x="91" y="68"/>
                      <a:pt x="91" y="46"/>
                      <a:pt x="91" y="46"/>
                    </a:cubicBezTo>
                    <a:cubicBezTo>
                      <a:pt x="91" y="22"/>
                      <a:pt x="91" y="22"/>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1"/>
              <p:cNvSpPr/>
              <p:nvPr/>
            </p:nvSpPr>
            <p:spPr>
              <a:xfrm>
                <a:off x="3030060" y="2026529"/>
                <a:ext cx="13894" cy="11442"/>
              </a:xfrm>
              <a:custGeom>
                <a:rect b="b" l="l" r="r" t="t"/>
                <a:pathLst>
                  <a:path extrusionOk="0" h="56" w="68">
                    <a:moveTo>
                      <a:pt x="37" y="0"/>
                    </a:moveTo>
                    <a:cubicBezTo>
                      <a:pt x="28" y="0"/>
                      <a:pt x="22" y="5"/>
                      <a:pt x="22" y="16"/>
                    </a:cubicBezTo>
                    <a:cubicBezTo>
                      <a:pt x="1" y="16"/>
                      <a:pt x="1" y="40"/>
                      <a:pt x="22" y="40"/>
                    </a:cubicBezTo>
                    <a:cubicBezTo>
                      <a:pt x="22" y="51"/>
                      <a:pt x="28" y="56"/>
                      <a:pt x="37" y="56"/>
                    </a:cubicBezTo>
                    <a:cubicBezTo>
                      <a:pt x="45" y="56"/>
                      <a:pt x="57" y="51"/>
                      <a:pt x="67" y="40"/>
                    </a:cubicBezTo>
                    <a:lnTo>
                      <a:pt x="67" y="16"/>
                    </a:lnTo>
                    <a:cubicBezTo>
                      <a:pt x="57"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1"/>
              <p:cNvSpPr/>
              <p:nvPr/>
            </p:nvSpPr>
            <p:spPr>
              <a:xfrm>
                <a:off x="3030060" y="2021625"/>
                <a:ext cx="18593" cy="22271"/>
              </a:xfrm>
              <a:custGeom>
                <a:rect b="b" l="l" r="r" t="t"/>
                <a:pathLst>
                  <a:path extrusionOk="0" h="109" w="91">
                    <a:moveTo>
                      <a:pt x="46" y="40"/>
                    </a:moveTo>
                    <a:cubicBezTo>
                      <a:pt x="67" y="40"/>
                      <a:pt x="67" y="40"/>
                      <a:pt x="67" y="64"/>
                    </a:cubicBezTo>
                    <a:lnTo>
                      <a:pt x="22" y="64"/>
                    </a:lnTo>
                    <a:lnTo>
                      <a:pt x="22" y="40"/>
                    </a:lnTo>
                    <a:close/>
                    <a:moveTo>
                      <a:pt x="42" y="1"/>
                    </a:moveTo>
                    <a:cubicBezTo>
                      <a:pt x="28" y="1"/>
                      <a:pt x="11" y="7"/>
                      <a:pt x="1" y="19"/>
                    </a:cubicBezTo>
                    <a:lnTo>
                      <a:pt x="1" y="85"/>
                    </a:lnTo>
                    <a:cubicBezTo>
                      <a:pt x="22" y="85"/>
                      <a:pt x="22" y="109"/>
                      <a:pt x="46" y="109"/>
                    </a:cubicBezTo>
                    <a:lnTo>
                      <a:pt x="67" y="85"/>
                    </a:lnTo>
                    <a:cubicBezTo>
                      <a:pt x="91" y="85"/>
                      <a:pt x="91" y="64"/>
                      <a:pt x="91" y="64"/>
                    </a:cubicBezTo>
                    <a:cubicBezTo>
                      <a:pt x="91" y="40"/>
                      <a:pt x="91" y="40"/>
                      <a:pt x="67" y="19"/>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1"/>
              <p:cNvSpPr/>
              <p:nvPr/>
            </p:nvSpPr>
            <p:spPr>
              <a:xfrm>
                <a:off x="31175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6" y="57"/>
                      <a:pt x="58" y="52"/>
                      <a:pt x="69" y="40"/>
                    </a:cubicBezTo>
                    <a:lnTo>
                      <a:pt x="69" y="18"/>
                    </a:lnTo>
                    <a:cubicBezTo>
                      <a:pt x="58" y="6"/>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1"/>
              <p:cNvSpPr/>
              <p:nvPr/>
            </p:nvSpPr>
            <p:spPr>
              <a:xfrm>
                <a:off x="3117511" y="2109485"/>
                <a:ext cx="18593" cy="17572"/>
              </a:xfrm>
              <a:custGeom>
                <a:rect b="b" l="l" r="r" t="t"/>
                <a:pathLst>
                  <a:path extrusionOk="0" h="86" w="91">
                    <a:moveTo>
                      <a:pt x="46" y="40"/>
                    </a:moveTo>
                    <a:cubicBezTo>
                      <a:pt x="69" y="40"/>
                      <a:pt x="69" y="62"/>
                      <a:pt x="46" y="62"/>
                    </a:cubicBezTo>
                    <a:lnTo>
                      <a:pt x="24" y="62"/>
                    </a:lnTo>
                    <a:lnTo>
                      <a:pt x="24" y="40"/>
                    </a:lnTo>
                    <a:close/>
                    <a:moveTo>
                      <a:pt x="35" y="0"/>
                    </a:moveTo>
                    <a:cubicBezTo>
                      <a:pt x="24" y="0"/>
                      <a:pt x="12" y="6"/>
                      <a:pt x="1" y="17"/>
                    </a:cubicBezTo>
                    <a:lnTo>
                      <a:pt x="1" y="85"/>
                    </a:lnTo>
                    <a:lnTo>
                      <a:pt x="69" y="85"/>
                    </a:lnTo>
                    <a:cubicBezTo>
                      <a:pt x="91" y="62"/>
                      <a:pt x="91" y="40"/>
                      <a:pt x="69" y="17"/>
                    </a:cubicBezTo>
                    <a:cubicBezTo>
                      <a:pt x="58" y="6"/>
                      <a:pt x="46" y="0"/>
                      <a:pt x="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1"/>
              <p:cNvSpPr/>
              <p:nvPr/>
            </p:nvSpPr>
            <p:spPr>
              <a:xfrm>
                <a:off x="3030060" y="2113980"/>
                <a:ext cx="13894" cy="11851"/>
              </a:xfrm>
              <a:custGeom>
                <a:rect b="b" l="l" r="r" t="t"/>
                <a:pathLst>
                  <a:path extrusionOk="0" h="58" w="68">
                    <a:moveTo>
                      <a:pt x="37" y="0"/>
                    </a:moveTo>
                    <a:cubicBezTo>
                      <a:pt x="28" y="0"/>
                      <a:pt x="22" y="6"/>
                      <a:pt x="22" y="18"/>
                    </a:cubicBezTo>
                    <a:cubicBezTo>
                      <a:pt x="1" y="18"/>
                      <a:pt x="1" y="40"/>
                      <a:pt x="22" y="40"/>
                    </a:cubicBezTo>
                    <a:cubicBezTo>
                      <a:pt x="22" y="52"/>
                      <a:pt x="28" y="57"/>
                      <a:pt x="37" y="57"/>
                    </a:cubicBezTo>
                    <a:cubicBezTo>
                      <a:pt x="45" y="57"/>
                      <a:pt x="57" y="52"/>
                      <a:pt x="67" y="40"/>
                    </a:cubicBezTo>
                    <a:lnTo>
                      <a:pt x="67" y="18"/>
                    </a:lnTo>
                    <a:cubicBezTo>
                      <a:pt x="57" y="6"/>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1"/>
              <p:cNvSpPr/>
              <p:nvPr/>
            </p:nvSpPr>
            <p:spPr>
              <a:xfrm>
                <a:off x="3030060" y="2109485"/>
                <a:ext cx="18593" cy="17572"/>
              </a:xfrm>
              <a:custGeom>
                <a:rect b="b" l="l" r="r" t="t"/>
                <a:pathLst>
                  <a:path extrusionOk="0" h="86" w="91">
                    <a:moveTo>
                      <a:pt x="46" y="40"/>
                    </a:moveTo>
                    <a:cubicBezTo>
                      <a:pt x="67" y="40"/>
                      <a:pt x="67" y="62"/>
                      <a:pt x="46" y="62"/>
                    </a:cubicBezTo>
                    <a:lnTo>
                      <a:pt x="22" y="62"/>
                    </a:lnTo>
                    <a:lnTo>
                      <a:pt x="22" y="40"/>
                    </a:lnTo>
                    <a:close/>
                    <a:moveTo>
                      <a:pt x="42" y="0"/>
                    </a:moveTo>
                    <a:cubicBezTo>
                      <a:pt x="28" y="0"/>
                      <a:pt x="11" y="6"/>
                      <a:pt x="1" y="17"/>
                    </a:cubicBezTo>
                    <a:lnTo>
                      <a:pt x="1" y="85"/>
                    </a:lnTo>
                    <a:lnTo>
                      <a:pt x="67" y="85"/>
                    </a:lnTo>
                    <a:cubicBezTo>
                      <a:pt x="91" y="62"/>
                      <a:pt x="91" y="62"/>
                      <a:pt x="91" y="40"/>
                    </a:cubicBezTo>
                    <a:cubicBezTo>
                      <a:pt x="91" y="40"/>
                      <a:pt x="91" y="17"/>
                      <a:pt x="67" y="17"/>
                    </a:cubicBezTo>
                    <a:cubicBezTo>
                      <a:pt x="67" y="6"/>
                      <a:pt x="56" y="0"/>
                      <a:pt x="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1"/>
              <p:cNvSpPr/>
              <p:nvPr/>
            </p:nvSpPr>
            <p:spPr>
              <a:xfrm>
                <a:off x="2947104" y="2026529"/>
                <a:ext cx="9399" cy="11442"/>
              </a:xfrm>
              <a:custGeom>
                <a:rect b="b" l="l" r="r" t="t"/>
                <a:pathLst>
                  <a:path extrusionOk="0" h="56" w="46">
                    <a:moveTo>
                      <a:pt x="22" y="0"/>
                    </a:moveTo>
                    <a:cubicBezTo>
                      <a:pt x="17" y="0"/>
                      <a:pt x="11" y="5"/>
                      <a:pt x="0" y="16"/>
                    </a:cubicBezTo>
                    <a:lnTo>
                      <a:pt x="0" y="40"/>
                    </a:lnTo>
                    <a:cubicBezTo>
                      <a:pt x="11" y="51"/>
                      <a:pt x="17" y="56"/>
                      <a:pt x="22" y="56"/>
                    </a:cubicBezTo>
                    <a:cubicBezTo>
                      <a:pt x="28" y="56"/>
                      <a:pt x="34" y="51"/>
                      <a:pt x="45" y="40"/>
                    </a:cubicBezTo>
                    <a:lnTo>
                      <a:pt x="45" y="16"/>
                    </a:lnTo>
                    <a:cubicBezTo>
                      <a:pt x="34" y="5"/>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1"/>
              <p:cNvSpPr/>
              <p:nvPr/>
            </p:nvSpPr>
            <p:spPr>
              <a:xfrm>
                <a:off x="2942200" y="2025303"/>
                <a:ext cx="18798" cy="18594"/>
              </a:xfrm>
              <a:custGeom>
                <a:rect b="b" l="l" r="r" t="t"/>
                <a:pathLst>
                  <a:path extrusionOk="0" h="91" w="92">
                    <a:moveTo>
                      <a:pt x="46" y="22"/>
                    </a:moveTo>
                    <a:cubicBezTo>
                      <a:pt x="69" y="22"/>
                      <a:pt x="69" y="22"/>
                      <a:pt x="69" y="46"/>
                    </a:cubicBezTo>
                    <a:lnTo>
                      <a:pt x="24" y="46"/>
                    </a:lnTo>
                    <a:cubicBezTo>
                      <a:pt x="24" y="22"/>
                      <a:pt x="24" y="22"/>
                      <a:pt x="46" y="22"/>
                    </a:cubicBezTo>
                    <a:close/>
                    <a:moveTo>
                      <a:pt x="24" y="1"/>
                    </a:moveTo>
                    <a:cubicBezTo>
                      <a:pt x="1" y="22"/>
                      <a:pt x="1" y="22"/>
                      <a:pt x="1" y="46"/>
                    </a:cubicBezTo>
                    <a:cubicBezTo>
                      <a:pt x="1" y="46"/>
                      <a:pt x="1" y="67"/>
                      <a:pt x="24" y="67"/>
                    </a:cubicBezTo>
                    <a:cubicBezTo>
                      <a:pt x="24" y="67"/>
                      <a:pt x="24" y="91"/>
                      <a:pt x="46" y="91"/>
                    </a:cubicBezTo>
                    <a:cubicBezTo>
                      <a:pt x="69" y="91"/>
                      <a:pt x="69" y="67"/>
                      <a:pt x="69" y="67"/>
                    </a:cubicBezTo>
                    <a:cubicBezTo>
                      <a:pt x="91" y="67"/>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1"/>
              <p:cNvSpPr/>
              <p:nvPr/>
            </p:nvSpPr>
            <p:spPr>
              <a:xfrm>
                <a:off x="31175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6" y="56"/>
                      <a:pt x="58" y="51"/>
                      <a:pt x="69" y="40"/>
                    </a:cubicBezTo>
                    <a:lnTo>
                      <a:pt x="69" y="16"/>
                    </a:lnTo>
                    <a:cubicBezTo>
                      <a:pt x="58" y="5"/>
                      <a:pt x="46"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1"/>
              <p:cNvSpPr/>
              <p:nvPr/>
            </p:nvSpPr>
            <p:spPr>
              <a:xfrm>
                <a:off x="3117511" y="2021625"/>
                <a:ext cx="18593" cy="22271"/>
              </a:xfrm>
              <a:custGeom>
                <a:rect b="b" l="l" r="r" t="t"/>
                <a:pathLst>
                  <a:path extrusionOk="0" h="109" w="91">
                    <a:moveTo>
                      <a:pt x="46" y="40"/>
                    </a:moveTo>
                    <a:cubicBezTo>
                      <a:pt x="69" y="40"/>
                      <a:pt x="69" y="64"/>
                      <a:pt x="46" y="64"/>
                    </a:cubicBezTo>
                    <a:lnTo>
                      <a:pt x="24" y="64"/>
                    </a:lnTo>
                    <a:lnTo>
                      <a:pt x="24" y="40"/>
                    </a:lnTo>
                    <a:close/>
                    <a:moveTo>
                      <a:pt x="35" y="1"/>
                    </a:moveTo>
                    <a:cubicBezTo>
                      <a:pt x="24" y="1"/>
                      <a:pt x="12" y="7"/>
                      <a:pt x="1" y="19"/>
                    </a:cubicBezTo>
                    <a:lnTo>
                      <a:pt x="1" y="85"/>
                    </a:lnTo>
                    <a:cubicBezTo>
                      <a:pt x="24" y="85"/>
                      <a:pt x="24" y="109"/>
                      <a:pt x="46" y="109"/>
                    </a:cubicBezTo>
                    <a:lnTo>
                      <a:pt x="69" y="85"/>
                    </a:lnTo>
                    <a:cubicBezTo>
                      <a:pt x="91" y="64"/>
                      <a:pt x="91" y="40"/>
                      <a:pt x="69" y="19"/>
                    </a:cubicBezTo>
                    <a:cubicBezTo>
                      <a:pt x="58" y="7"/>
                      <a:pt x="46"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1"/>
              <p:cNvSpPr/>
              <p:nvPr/>
            </p:nvSpPr>
            <p:spPr>
              <a:xfrm>
                <a:off x="3030060" y="1938669"/>
                <a:ext cx="13894" cy="13077"/>
              </a:xfrm>
              <a:custGeom>
                <a:rect b="b" l="l" r="r" t="t"/>
                <a:pathLst>
                  <a:path extrusionOk="0" h="64" w="68">
                    <a:moveTo>
                      <a:pt x="37" y="1"/>
                    </a:moveTo>
                    <a:cubicBezTo>
                      <a:pt x="28" y="1"/>
                      <a:pt x="22" y="7"/>
                      <a:pt x="22" y="18"/>
                    </a:cubicBezTo>
                    <a:cubicBezTo>
                      <a:pt x="1" y="18"/>
                      <a:pt x="1" y="40"/>
                      <a:pt x="22" y="63"/>
                    </a:cubicBezTo>
                    <a:lnTo>
                      <a:pt x="67" y="63"/>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1"/>
              <p:cNvSpPr/>
              <p:nvPr/>
            </p:nvSpPr>
            <p:spPr>
              <a:xfrm>
                <a:off x="3030060" y="1934174"/>
                <a:ext cx="18593" cy="22067"/>
              </a:xfrm>
              <a:custGeom>
                <a:rect b="b" l="l" r="r" t="t"/>
                <a:pathLst>
                  <a:path extrusionOk="0" h="108" w="91">
                    <a:moveTo>
                      <a:pt x="46" y="40"/>
                    </a:moveTo>
                    <a:cubicBezTo>
                      <a:pt x="67" y="40"/>
                      <a:pt x="67" y="62"/>
                      <a:pt x="46" y="62"/>
                    </a:cubicBezTo>
                    <a:lnTo>
                      <a:pt x="22" y="62"/>
                    </a:lnTo>
                    <a:lnTo>
                      <a:pt x="22" y="40"/>
                    </a:lnTo>
                    <a:close/>
                    <a:moveTo>
                      <a:pt x="42" y="1"/>
                    </a:moveTo>
                    <a:cubicBezTo>
                      <a:pt x="28" y="1"/>
                      <a:pt x="11" y="6"/>
                      <a:pt x="1" y="17"/>
                    </a:cubicBezTo>
                    <a:lnTo>
                      <a:pt x="1" y="85"/>
                    </a:lnTo>
                    <a:cubicBezTo>
                      <a:pt x="22" y="85"/>
                      <a:pt x="22" y="107"/>
                      <a:pt x="46" y="107"/>
                    </a:cubicBezTo>
                    <a:lnTo>
                      <a:pt x="67" y="85"/>
                    </a:lnTo>
                    <a:cubicBezTo>
                      <a:pt x="91" y="85"/>
                      <a:pt x="91" y="62"/>
                      <a:pt x="91" y="62"/>
                    </a:cubicBezTo>
                    <a:cubicBezTo>
                      <a:pt x="91" y="40"/>
                      <a:pt x="91" y="40"/>
                      <a:pt x="67" y="17"/>
                    </a:cubicBezTo>
                    <a:cubicBezTo>
                      <a:pt x="67" y="6"/>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1"/>
              <p:cNvSpPr/>
              <p:nvPr/>
            </p:nvSpPr>
            <p:spPr>
              <a:xfrm>
                <a:off x="3205371" y="2026529"/>
                <a:ext cx="13894" cy="11442"/>
              </a:xfrm>
              <a:custGeom>
                <a:rect b="b" l="l" r="r" t="t"/>
                <a:pathLst>
                  <a:path extrusionOk="0" h="56" w="68">
                    <a:moveTo>
                      <a:pt x="37" y="0"/>
                    </a:moveTo>
                    <a:cubicBezTo>
                      <a:pt x="28" y="0"/>
                      <a:pt x="22" y="5"/>
                      <a:pt x="22" y="16"/>
                    </a:cubicBezTo>
                    <a:cubicBezTo>
                      <a:pt x="0" y="16"/>
                      <a:pt x="0" y="40"/>
                      <a:pt x="22" y="40"/>
                    </a:cubicBezTo>
                    <a:cubicBezTo>
                      <a:pt x="22" y="51"/>
                      <a:pt x="28" y="56"/>
                      <a:pt x="37" y="56"/>
                    </a:cubicBezTo>
                    <a:cubicBezTo>
                      <a:pt x="45" y="56"/>
                      <a:pt x="56" y="51"/>
                      <a:pt x="67" y="40"/>
                    </a:cubicBezTo>
                    <a:lnTo>
                      <a:pt x="67" y="16"/>
                    </a:lnTo>
                    <a:cubicBezTo>
                      <a:pt x="56" y="5"/>
                      <a:pt x="45"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1"/>
              <p:cNvSpPr/>
              <p:nvPr/>
            </p:nvSpPr>
            <p:spPr>
              <a:xfrm>
                <a:off x="3205371" y="2021625"/>
                <a:ext cx="18593" cy="22271"/>
              </a:xfrm>
              <a:custGeom>
                <a:rect b="b" l="l" r="r" t="t"/>
                <a:pathLst>
                  <a:path extrusionOk="0" h="109" w="91">
                    <a:moveTo>
                      <a:pt x="46" y="40"/>
                    </a:moveTo>
                    <a:lnTo>
                      <a:pt x="46" y="64"/>
                    </a:lnTo>
                    <a:lnTo>
                      <a:pt x="22" y="64"/>
                    </a:lnTo>
                    <a:lnTo>
                      <a:pt x="22" y="40"/>
                    </a:lnTo>
                    <a:close/>
                    <a:moveTo>
                      <a:pt x="34" y="1"/>
                    </a:moveTo>
                    <a:cubicBezTo>
                      <a:pt x="23" y="1"/>
                      <a:pt x="11" y="7"/>
                      <a:pt x="0" y="19"/>
                    </a:cubicBezTo>
                    <a:lnTo>
                      <a:pt x="0" y="85"/>
                    </a:lnTo>
                    <a:cubicBezTo>
                      <a:pt x="22" y="85"/>
                      <a:pt x="22" y="109"/>
                      <a:pt x="46" y="109"/>
                    </a:cubicBezTo>
                    <a:lnTo>
                      <a:pt x="67" y="85"/>
                    </a:lnTo>
                    <a:cubicBezTo>
                      <a:pt x="91" y="85"/>
                      <a:pt x="91" y="64"/>
                      <a:pt x="91" y="64"/>
                    </a:cubicBezTo>
                    <a:cubicBezTo>
                      <a:pt x="91" y="40"/>
                      <a:pt x="91" y="40"/>
                      <a:pt x="67" y="19"/>
                    </a:cubicBezTo>
                    <a:cubicBezTo>
                      <a:pt x="56" y="7"/>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1"/>
              <p:cNvSpPr/>
              <p:nvPr/>
            </p:nvSpPr>
            <p:spPr>
              <a:xfrm>
                <a:off x="2771793" y="2288065"/>
                <a:ext cx="13894" cy="13077"/>
              </a:xfrm>
              <a:custGeom>
                <a:rect b="b" l="l" r="r" t="t"/>
                <a:pathLst>
                  <a:path extrusionOk="0" h="64" w="68">
                    <a:moveTo>
                      <a:pt x="0" y="0"/>
                    </a:moveTo>
                    <a:lnTo>
                      <a:pt x="0"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1"/>
              <p:cNvSpPr/>
              <p:nvPr/>
            </p:nvSpPr>
            <p:spPr>
              <a:xfrm>
                <a:off x="2766889" y="2284796"/>
                <a:ext cx="18798" cy="17572"/>
              </a:xfrm>
              <a:custGeom>
                <a:rect b="b" l="l" r="r" t="t"/>
                <a:pathLst>
                  <a:path extrusionOk="0" h="86" w="92">
                    <a:moveTo>
                      <a:pt x="70" y="40"/>
                    </a:moveTo>
                    <a:lnTo>
                      <a:pt x="70" y="62"/>
                    </a:lnTo>
                    <a:lnTo>
                      <a:pt x="46" y="62"/>
                    </a:lnTo>
                    <a:lnTo>
                      <a:pt x="24" y="40"/>
                    </a:lnTo>
                    <a:close/>
                    <a:moveTo>
                      <a:pt x="58" y="0"/>
                    </a:moveTo>
                    <a:cubicBezTo>
                      <a:pt x="47" y="0"/>
                      <a:pt x="35" y="6"/>
                      <a:pt x="24" y="16"/>
                    </a:cubicBezTo>
                    <a:cubicBezTo>
                      <a:pt x="1" y="16"/>
                      <a:pt x="1" y="40"/>
                      <a:pt x="1" y="40"/>
                    </a:cubicBezTo>
                    <a:cubicBezTo>
                      <a:pt x="1" y="62"/>
                      <a:pt x="1" y="62"/>
                      <a:pt x="24" y="85"/>
                    </a:cubicBezTo>
                    <a:lnTo>
                      <a:pt x="91" y="85"/>
                    </a:lnTo>
                    <a:lnTo>
                      <a:pt x="91" y="40"/>
                    </a:lnTo>
                    <a:lnTo>
                      <a:pt x="91" y="16"/>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1"/>
              <p:cNvSpPr/>
              <p:nvPr/>
            </p:nvSpPr>
            <p:spPr>
              <a:xfrm>
                <a:off x="2859244" y="2200614"/>
                <a:ext cx="14303" cy="12668"/>
              </a:xfrm>
              <a:custGeom>
                <a:rect b="b" l="l" r="r" t="t"/>
                <a:pathLst>
                  <a:path extrusionOk="0" h="62" w="70">
                    <a:moveTo>
                      <a:pt x="0" y="0"/>
                    </a:moveTo>
                    <a:lnTo>
                      <a:pt x="0" y="46"/>
                    </a:lnTo>
                    <a:cubicBezTo>
                      <a:pt x="12" y="56"/>
                      <a:pt x="18" y="62"/>
                      <a:pt x="24" y="62"/>
                    </a:cubicBezTo>
                    <a:cubicBezTo>
                      <a:pt x="29" y="62"/>
                      <a:pt x="35"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1"/>
              <p:cNvSpPr/>
              <p:nvPr/>
            </p:nvSpPr>
            <p:spPr>
              <a:xfrm>
                <a:off x="2854749" y="2196936"/>
                <a:ext cx="18798" cy="17572"/>
              </a:xfrm>
              <a:custGeom>
                <a:rect b="b" l="l" r="r" t="t"/>
                <a:pathLst>
                  <a:path extrusionOk="0" h="86" w="92">
                    <a:moveTo>
                      <a:pt x="68" y="40"/>
                    </a:moveTo>
                    <a:lnTo>
                      <a:pt x="68" y="64"/>
                    </a:lnTo>
                    <a:lnTo>
                      <a:pt x="46" y="64"/>
                    </a:lnTo>
                    <a:cubicBezTo>
                      <a:pt x="22" y="64"/>
                      <a:pt x="22" y="40"/>
                      <a:pt x="46" y="40"/>
                    </a:cubicBezTo>
                    <a:close/>
                    <a:moveTo>
                      <a:pt x="45" y="1"/>
                    </a:moveTo>
                    <a:cubicBezTo>
                      <a:pt x="34" y="1"/>
                      <a:pt x="22" y="7"/>
                      <a:pt x="22" y="18"/>
                    </a:cubicBezTo>
                    <a:cubicBezTo>
                      <a:pt x="1" y="40"/>
                      <a:pt x="1" y="64"/>
                      <a:pt x="22" y="85"/>
                    </a:cubicBezTo>
                    <a:lnTo>
                      <a:pt x="68" y="85"/>
                    </a:lnTo>
                    <a:cubicBezTo>
                      <a:pt x="91" y="64"/>
                      <a:pt x="91" y="64"/>
                      <a:pt x="91" y="40"/>
                    </a:cubicBezTo>
                    <a:cubicBezTo>
                      <a:pt x="91" y="40"/>
                      <a:pt x="91" y="18"/>
                      <a:pt x="68" y="18"/>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1"/>
              <p:cNvSpPr/>
              <p:nvPr/>
            </p:nvSpPr>
            <p:spPr>
              <a:xfrm>
                <a:off x="2947104" y="2288065"/>
                <a:ext cx="9399" cy="13077"/>
              </a:xfrm>
              <a:custGeom>
                <a:rect b="b" l="l" r="r" t="t"/>
                <a:pathLst>
                  <a:path extrusionOk="0" h="64" w="46">
                    <a:moveTo>
                      <a:pt x="0" y="0"/>
                    </a:moveTo>
                    <a:lnTo>
                      <a:pt x="0" y="46"/>
                    </a:lnTo>
                    <a:cubicBezTo>
                      <a:pt x="11" y="57"/>
                      <a:pt x="17" y="63"/>
                      <a:pt x="22" y="63"/>
                    </a:cubicBezTo>
                    <a:cubicBezTo>
                      <a:pt x="28" y="63"/>
                      <a:pt x="34" y="57"/>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1"/>
              <p:cNvSpPr/>
              <p:nvPr/>
            </p:nvSpPr>
            <p:spPr>
              <a:xfrm>
                <a:off x="2942200" y="2284796"/>
                <a:ext cx="18798" cy="17572"/>
              </a:xfrm>
              <a:custGeom>
                <a:rect b="b" l="l" r="r" t="t"/>
                <a:pathLst>
                  <a:path extrusionOk="0" h="86" w="92">
                    <a:moveTo>
                      <a:pt x="69" y="40"/>
                    </a:moveTo>
                    <a:cubicBezTo>
                      <a:pt x="69" y="40"/>
                      <a:pt x="69" y="62"/>
                      <a:pt x="46" y="62"/>
                    </a:cubicBezTo>
                    <a:cubicBezTo>
                      <a:pt x="24" y="62"/>
                      <a:pt x="24" y="40"/>
                      <a:pt x="24" y="40"/>
                    </a:cubicBezTo>
                    <a:close/>
                    <a:moveTo>
                      <a:pt x="47" y="0"/>
                    </a:moveTo>
                    <a:cubicBezTo>
                      <a:pt x="36" y="0"/>
                      <a:pt x="24" y="6"/>
                      <a:pt x="24" y="16"/>
                    </a:cubicBezTo>
                    <a:cubicBezTo>
                      <a:pt x="1" y="16"/>
                      <a:pt x="1" y="40"/>
                      <a:pt x="1" y="40"/>
                    </a:cubicBezTo>
                    <a:cubicBezTo>
                      <a:pt x="1" y="62"/>
                      <a:pt x="1" y="62"/>
                      <a:pt x="24" y="85"/>
                    </a:cubicBezTo>
                    <a:lnTo>
                      <a:pt x="69" y="85"/>
                    </a:lnTo>
                    <a:cubicBezTo>
                      <a:pt x="91" y="62"/>
                      <a:pt x="91" y="62"/>
                      <a:pt x="91" y="40"/>
                    </a:cubicBezTo>
                    <a:cubicBezTo>
                      <a:pt x="91" y="40"/>
                      <a:pt x="91" y="16"/>
                      <a:pt x="69" y="16"/>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1"/>
              <p:cNvSpPr/>
              <p:nvPr/>
            </p:nvSpPr>
            <p:spPr>
              <a:xfrm>
                <a:off x="2859244" y="2288065"/>
                <a:ext cx="14303" cy="13077"/>
              </a:xfrm>
              <a:custGeom>
                <a:rect b="b" l="l" r="r" t="t"/>
                <a:pathLst>
                  <a:path extrusionOk="0" h="64" w="70">
                    <a:moveTo>
                      <a:pt x="0" y="0"/>
                    </a:moveTo>
                    <a:lnTo>
                      <a:pt x="0" y="46"/>
                    </a:lnTo>
                    <a:cubicBezTo>
                      <a:pt x="12" y="57"/>
                      <a:pt x="18" y="63"/>
                      <a:pt x="24" y="63"/>
                    </a:cubicBezTo>
                    <a:cubicBezTo>
                      <a:pt x="29" y="63"/>
                      <a:pt x="35"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1"/>
              <p:cNvSpPr/>
              <p:nvPr/>
            </p:nvSpPr>
            <p:spPr>
              <a:xfrm>
                <a:off x="2854749" y="2283570"/>
                <a:ext cx="18798" cy="18798"/>
              </a:xfrm>
              <a:custGeom>
                <a:rect b="b" l="l" r="r" t="t"/>
                <a:pathLst>
                  <a:path extrusionOk="0" h="92" w="92">
                    <a:moveTo>
                      <a:pt x="68" y="46"/>
                    </a:moveTo>
                    <a:lnTo>
                      <a:pt x="68" y="68"/>
                    </a:lnTo>
                    <a:lnTo>
                      <a:pt x="46" y="68"/>
                    </a:lnTo>
                    <a:cubicBezTo>
                      <a:pt x="22" y="46"/>
                      <a:pt x="22" y="46"/>
                      <a:pt x="46" y="46"/>
                    </a:cubicBezTo>
                    <a:close/>
                    <a:moveTo>
                      <a:pt x="46" y="1"/>
                    </a:moveTo>
                    <a:cubicBezTo>
                      <a:pt x="46" y="1"/>
                      <a:pt x="22" y="1"/>
                      <a:pt x="22" y="22"/>
                    </a:cubicBezTo>
                    <a:cubicBezTo>
                      <a:pt x="1" y="22"/>
                      <a:pt x="1" y="46"/>
                      <a:pt x="1" y="46"/>
                    </a:cubicBezTo>
                    <a:cubicBezTo>
                      <a:pt x="1" y="68"/>
                      <a:pt x="1" y="68"/>
                      <a:pt x="22" y="91"/>
                    </a:cubicBezTo>
                    <a:lnTo>
                      <a:pt x="68" y="91"/>
                    </a:lnTo>
                    <a:cubicBezTo>
                      <a:pt x="91" y="68"/>
                      <a:pt x="91" y="68"/>
                      <a:pt x="91" y="46"/>
                    </a:cubicBezTo>
                    <a:cubicBezTo>
                      <a:pt x="91" y="46"/>
                      <a:pt x="91" y="22"/>
                      <a:pt x="68" y="22"/>
                    </a:cubicBez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1"/>
              <p:cNvSpPr/>
              <p:nvPr/>
            </p:nvSpPr>
            <p:spPr>
              <a:xfrm>
                <a:off x="2771793" y="2200614"/>
                <a:ext cx="13894" cy="12668"/>
              </a:xfrm>
              <a:custGeom>
                <a:rect b="b" l="l" r="r" t="t"/>
                <a:pathLst>
                  <a:path extrusionOk="0" h="62" w="68">
                    <a:moveTo>
                      <a:pt x="0" y="0"/>
                    </a:moveTo>
                    <a:lnTo>
                      <a:pt x="0"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1"/>
              <p:cNvSpPr/>
              <p:nvPr/>
            </p:nvSpPr>
            <p:spPr>
              <a:xfrm>
                <a:off x="2766889" y="2195710"/>
                <a:ext cx="18798" cy="18798"/>
              </a:xfrm>
              <a:custGeom>
                <a:rect b="b" l="l" r="r" t="t"/>
                <a:pathLst>
                  <a:path extrusionOk="0" h="92" w="92">
                    <a:moveTo>
                      <a:pt x="70" y="46"/>
                    </a:moveTo>
                    <a:lnTo>
                      <a:pt x="70" y="70"/>
                    </a:lnTo>
                    <a:lnTo>
                      <a:pt x="46" y="70"/>
                    </a:lnTo>
                    <a:cubicBezTo>
                      <a:pt x="46" y="70"/>
                      <a:pt x="24" y="70"/>
                      <a:pt x="24" y="46"/>
                    </a:cubicBezTo>
                    <a:close/>
                    <a:moveTo>
                      <a:pt x="46" y="1"/>
                    </a:moveTo>
                    <a:lnTo>
                      <a:pt x="24" y="24"/>
                    </a:lnTo>
                    <a:cubicBezTo>
                      <a:pt x="1" y="24"/>
                      <a:pt x="1" y="46"/>
                      <a:pt x="1" y="46"/>
                    </a:cubicBezTo>
                    <a:cubicBezTo>
                      <a:pt x="1" y="70"/>
                      <a:pt x="1" y="70"/>
                      <a:pt x="24" y="91"/>
                    </a:cubicBezTo>
                    <a:lnTo>
                      <a:pt x="91" y="91"/>
                    </a:lnTo>
                    <a:lnTo>
                      <a:pt x="91" y="46"/>
                    </a:lnTo>
                    <a:lnTo>
                      <a:pt x="91" y="24"/>
                    </a:lnTo>
                    <a:cubicBezTo>
                      <a:pt x="70" y="24"/>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1"/>
              <p:cNvSpPr/>
              <p:nvPr/>
            </p:nvSpPr>
            <p:spPr>
              <a:xfrm>
                <a:off x="2947104" y="2200614"/>
                <a:ext cx="9399" cy="12668"/>
              </a:xfrm>
              <a:custGeom>
                <a:rect b="b" l="l" r="r" t="t"/>
                <a:pathLst>
                  <a:path extrusionOk="0" h="62" w="46">
                    <a:moveTo>
                      <a:pt x="0" y="0"/>
                    </a:moveTo>
                    <a:lnTo>
                      <a:pt x="0" y="46"/>
                    </a:lnTo>
                    <a:cubicBezTo>
                      <a:pt x="11" y="56"/>
                      <a:pt x="17" y="62"/>
                      <a:pt x="22" y="62"/>
                    </a:cubicBezTo>
                    <a:cubicBezTo>
                      <a:pt x="28" y="62"/>
                      <a:pt x="34" y="56"/>
                      <a:pt x="45" y="46"/>
                    </a:cubicBezTo>
                    <a:lnTo>
                      <a:pt x="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1"/>
              <p:cNvSpPr/>
              <p:nvPr/>
            </p:nvSpPr>
            <p:spPr>
              <a:xfrm>
                <a:off x="2942200" y="2195710"/>
                <a:ext cx="18798" cy="18798"/>
              </a:xfrm>
              <a:custGeom>
                <a:rect b="b" l="l" r="r" t="t"/>
                <a:pathLst>
                  <a:path extrusionOk="0" h="92" w="92">
                    <a:moveTo>
                      <a:pt x="46" y="46"/>
                    </a:moveTo>
                    <a:cubicBezTo>
                      <a:pt x="69" y="46"/>
                      <a:pt x="69" y="70"/>
                      <a:pt x="46" y="70"/>
                    </a:cubicBezTo>
                    <a:cubicBezTo>
                      <a:pt x="24" y="70"/>
                      <a:pt x="24" y="70"/>
                      <a:pt x="24" y="46"/>
                    </a:cubicBezTo>
                    <a:close/>
                    <a:moveTo>
                      <a:pt x="46" y="1"/>
                    </a:moveTo>
                    <a:cubicBezTo>
                      <a:pt x="24" y="1"/>
                      <a:pt x="24" y="24"/>
                      <a:pt x="24" y="24"/>
                    </a:cubicBezTo>
                    <a:cubicBezTo>
                      <a:pt x="1" y="24"/>
                      <a:pt x="1" y="46"/>
                      <a:pt x="1" y="46"/>
                    </a:cubicBezTo>
                    <a:cubicBezTo>
                      <a:pt x="1" y="70"/>
                      <a:pt x="1" y="70"/>
                      <a:pt x="24" y="91"/>
                    </a:cubicBezTo>
                    <a:lnTo>
                      <a:pt x="69" y="91"/>
                    </a:lnTo>
                    <a:cubicBezTo>
                      <a:pt x="91" y="70"/>
                      <a:pt x="91" y="70"/>
                      <a:pt x="91" y="46"/>
                    </a:cubicBezTo>
                    <a:cubicBezTo>
                      <a:pt x="91" y="46"/>
                      <a:pt x="91" y="24"/>
                      <a:pt x="69" y="24"/>
                    </a:cubicBezTo>
                    <a:cubicBezTo>
                      <a:pt x="69" y="24"/>
                      <a:pt x="69"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1"/>
              <p:cNvSpPr/>
              <p:nvPr/>
            </p:nvSpPr>
            <p:spPr>
              <a:xfrm>
                <a:off x="2859244" y="2113980"/>
                <a:ext cx="14303" cy="11851"/>
              </a:xfrm>
              <a:custGeom>
                <a:rect b="b" l="l" r="r" t="t"/>
                <a:pathLst>
                  <a:path extrusionOk="0" h="58" w="70">
                    <a:moveTo>
                      <a:pt x="24" y="0"/>
                    </a:moveTo>
                    <a:cubicBezTo>
                      <a:pt x="18" y="0"/>
                      <a:pt x="12" y="6"/>
                      <a:pt x="0" y="18"/>
                    </a:cubicBezTo>
                    <a:lnTo>
                      <a:pt x="0" y="40"/>
                    </a:lnTo>
                    <a:cubicBezTo>
                      <a:pt x="12" y="52"/>
                      <a:pt x="18" y="57"/>
                      <a:pt x="24" y="57"/>
                    </a:cubicBezTo>
                    <a:cubicBezTo>
                      <a:pt x="29" y="57"/>
                      <a:pt x="35" y="52"/>
                      <a:pt x="46" y="40"/>
                    </a:cubicBezTo>
                    <a:cubicBezTo>
                      <a:pt x="69" y="40"/>
                      <a:pt x="69" y="18"/>
                      <a:pt x="46" y="18"/>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1"/>
              <p:cNvSpPr/>
              <p:nvPr/>
            </p:nvSpPr>
            <p:spPr>
              <a:xfrm>
                <a:off x="2854749" y="2109485"/>
                <a:ext cx="18798" cy="17572"/>
              </a:xfrm>
              <a:custGeom>
                <a:rect b="b" l="l" r="r" t="t"/>
                <a:pathLst>
                  <a:path extrusionOk="0" h="86" w="92">
                    <a:moveTo>
                      <a:pt x="68" y="40"/>
                    </a:moveTo>
                    <a:lnTo>
                      <a:pt x="68" y="62"/>
                    </a:lnTo>
                    <a:lnTo>
                      <a:pt x="46" y="62"/>
                    </a:lnTo>
                    <a:cubicBezTo>
                      <a:pt x="22" y="62"/>
                      <a:pt x="22" y="40"/>
                      <a:pt x="46" y="40"/>
                    </a:cubicBezTo>
                    <a:close/>
                    <a:moveTo>
                      <a:pt x="45" y="0"/>
                    </a:moveTo>
                    <a:cubicBezTo>
                      <a:pt x="34" y="0"/>
                      <a:pt x="22" y="6"/>
                      <a:pt x="22" y="17"/>
                    </a:cubicBezTo>
                    <a:cubicBezTo>
                      <a:pt x="1" y="40"/>
                      <a:pt x="1" y="62"/>
                      <a:pt x="22" y="85"/>
                    </a:cubicBezTo>
                    <a:lnTo>
                      <a:pt x="68" y="85"/>
                    </a:lnTo>
                    <a:cubicBezTo>
                      <a:pt x="91" y="62"/>
                      <a:pt x="91" y="62"/>
                      <a:pt x="91" y="40"/>
                    </a:cubicBezTo>
                    <a:cubicBezTo>
                      <a:pt x="91" y="40"/>
                      <a:pt x="91" y="17"/>
                      <a:pt x="68" y="17"/>
                    </a:cubicBezTo>
                    <a:cubicBezTo>
                      <a:pt x="68" y="6"/>
                      <a:pt x="56"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1"/>
              <p:cNvSpPr/>
              <p:nvPr/>
            </p:nvSpPr>
            <p:spPr>
              <a:xfrm>
                <a:off x="2771793" y="2113980"/>
                <a:ext cx="13894" cy="11851"/>
              </a:xfrm>
              <a:custGeom>
                <a:rect b="b" l="l" r="r" t="t"/>
                <a:pathLst>
                  <a:path extrusionOk="0" h="58" w="68">
                    <a:moveTo>
                      <a:pt x="31" y="0"/>
                    </a:moveTo>
                    <a:cubicBezTo>
                      <a:pt x="23" y="0"/>
                      <a:pt x="11" y="6"/>
                      <a:pt x="0" y="18"/>
                    </a:cubicBezTo>
                    <a:lnTo>
                      <a:pt x="0"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1"/>
              <p:cNvSpPr/>
              <p:nvPr/>
            </p:nvSpPr>
            <p:spPr>
              <a:xfrm>
                <a:off x="2766889" y="2109485"/>
                <a:ext cx="18798" cy="17572"/>
              </a:xfrm>
              <a:custGeom>
                <a:rect b="b" l="l" r="r" t="t"/>
                <a:pathLst>
                  <a:path extrusionOk="0" h="86" w="92">
                    <a:moveTo>
                      <a:pt x="70" y="40"/>
                    </a:moveTo>
                    <a:lnTo>
                      <a:pt x="70" y="62"/>
                    </a:lnTo>
                    <a:lnTo>
                      <a:pt x="46" y="62"/>
                    </a:lnTo>
                    <a:cubicBezTo>
                      <a:pt x="46" y="62"/>
                      <a:pt x="24" y="62"/>
                      <a:pt x="24" y="40"/>
                    </a:cubicBezTo>
                    <a:close/>
                    <a:moveTo>
                      <a:pt x="58" y="0"/>
                    </a:moveTo>
                    <a:cubicBezTo>
                      <a:pt x="47" y="0"/>
                      <a:pt x="35" y="6"/>
                      <a:pt x="24" y="17"/>
                    </a:cubicBezTo>
                    <a:cubicBezTo>
                      <a:pt x="1" y="17"/>
                      <a:pt x="1" y="40"/>
                      <a:pt x="1" y="40"/>
                    </a:cubicBezTo>
                    <a:cubicBezTo>
                      <a:pt x="1" y="62"/>
                      <a:pt x="1" y="62"/>
                      <a:pt x="24" y="85"/>
                    </a:cubicBezTo>
                    <a:lnTo>
                      <a:pt x="91" y="85"/>
                    </a:lnTo>
                    <a:lnTo>
                      <a:pt x="91" y="40"/>
                    </a:lnTo>
                    <a:lnTo>
                      <a:pt x="91" y="17"/>
                    </a:lnTo>
                    <a:cubicBezTo>
                      <a:pt x="80" y="6"/>
                      <a:pt x="69" y="0"/>
                      <a:pt x="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1"/>
              <p:cNvSpPr/>
              <p:nvPr/>
            </p:nvSpPr>
            <p:spPr>
              <a:xfrm>
                <a:off x="2947104" y="2113980"/>
                <a:ext cx="9399" cy="11851"/>
              </a:xfrm>
              <a:custGeom>
                <a:rect b="b" l="l" r="r" t="t"/>
                <a:pathLst>
                  <a:path extrusionOk="0" h="58" w="46">
                    <a:moveTo>
                      <a:pt x="22" y="0"/>
                    </a:moveTo>
                    <a:cubicBezTo>
                      <a:pt x="17" y="0"/>
                      <a:pt x="11" y="6"/>
                      <a:pt x="0" y="18"/>
                    </a:cubicBezTo>
                    <a:lnTo>
                      <a:pt x="0" y="40"/>
                    </a:lnTo>
                    <a:cubicBezTo>
                      <a:pt x="11" y="52"/>
                      <a:pt x="17" y="57"/>
                      <a:pt x="22" y="57"/>
                    </a:cubicBezTo>
                    <a:cubicBezTo>
                      <a:pt x="28" y="57"/>
                      <a:pt x="34" y="52"/>
                      <a:pt x="45" y="40"/>
                    </a:cubicBezTo>
                    <a:lnTo>
                      <a:pt x="45" y="18"/>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1"/>
              <p:cNvSpPr/>
              <p:nvPr/>
            </p:nvSpPr>
            <p:spPr>
              <a:xfrm>
                <a:off x="2942200" y="2109485"/>
                <a:ext cx="18798" cy="17572"/>
              </a:xfrm>
              <a:custGeom>
                <a:rect b="b" l="l" r="r" t="t"/>
                <a:pathLst>
                  <a:path extrusionOk="0" h="86" w="92">
                    <a:moveTo>
                      <a:pt x="46" y="40"/>
                    </a:moveTo>
                    <a:cubicBezTo>
                      <a:pt x="69" y="40"/>
                      <a:pt x="69" y="62"/>
                      <a:pt x="46" y="62"/>
                    </a:cubicBezTo>
                    <a:cubicBezTo>
                      <a:pt x="24" y="62"/>
                      <a:pt x="24" y="62"/>
                      <a:pt x="24" y="40"/>
                    </a:cubicBezTo>
                    <a:close/>
                    <a:moveTo>
                      <a:pt x="47" y="0"/>
                    </a:moveTo>
                    <a:cubicBezTo>
                      <a:pt x="36" y="0"/>
                      <a:pt x="24" y="6"/>
                      <a:pt x="24" y="17"/>
                    </a:cubicBezTo>
                    <a:cubicBezTo>
                      <a:pt x="1" y="17"/>
                      <a:pt x="1" y="40"/>
                      <a:pt x="1" y="40"/>
                    </a:cubicBezTo>
                    <a:cubicBezTo>
                      <a:pt x="1" y="62"/>
                      <a:pt x="1" y="62"/>
                      <a:pt x="24" y="85"/>
                    </a:cubicBezTo>
                    <a:lnTo>
                      <a:pt x="69" y="85"/>
                    </a:lnTo>
                    <a:cubicBezTo>
                      <a:pt x="91" y="62"/>
                      <a:pt x="91" y="62"/>
                      <a:pt x="91" y="40"/>
                    </a:cubicBezTo>
                    <a:cubicBezTo>
                      <a:pt x="91" y="40"/>
                      <a:pt x="91" y="17"/>
                      <a:pt x="69" y="17"/>
                    </a:cubicBezTo>
                    <a:cubicBezTo>
                      <a:pt x="69" y="6"/>
                      <a:pt x="58"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1"/>
              <p:cNvSpPr/>
              <p:nvPr/>
            </p:nvSpPr>
            <p:spPr>
              <a:xfrm>
                <a:off x="3030060" y="2200614"/>
                <a:ext cx="13894" cy="12668"/>
              </a:xfrm>
              <a:custGeom>
                <a:rect b="b" l="l" r="r" t="t"/>
                <a:pathLst>
                  <a:path extrusionOk="0" h="62" w="68">
                    <a:moveTo>
                      <a:pt x="22" y="0"/>
                    </a:moveTo>
                    <a:cubicBezTo>
                      <a:pt x="1" y="22"/>
                      <a:pt x="1" y="46"/>
                      <a:pt x="22" y="46"/>
                    </a:cubicBezTo>
                    <a:cubicBezTo>
                      <a:pt x="22" y="56"/>
                      <a:pt x="28" y="62"/>
                      <a:pt x="37" y="62"/>
                    </a:cubicBezTo>
                    <a:cubicBezTo>
                      <a:pt x="45" y="62"/>
                      <a:pt x="57" y="56"/>
                      <a:pt x="67" y="46"/>
                    </a:cubicBezTo>
                    <a:lnTo>
                      <a:pt x="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1"/>
              <p:cNvSpPr/>
              <p:nvPr/>
            </p:nvSpPr>
            <p:spPr>
              <a:xfrm>
                <a:off x="3030060" y="2196936"/>
                <a:ext cx="18593" cy="17572"/>
              </a:xfrm>
              <a:custGeom>
                <a:rect b="b" l="l" r="r" t="t"/>
                <a:pathLst>
                  <a:path extrusionOk="0" h="86" w="91">
                    <a:moveTo>
                      <a:pt x="46" y="40"/>
                    </a:moveTo>
                    <a:cubicBezTo>
                      <a:pt x="67" y="40"/>
                      <a:pt x="67" y="64"/>
                      <a:pt x="46" y="64"/>
                    </a:cubicBezTo>
                    <a:lnTo>
                      <a:pt x="22" y="64"/>
                    </a:lnTo>
                    <a:lnTo>
                      <a:pt x="22" y="40"/>
                    </a:lnTo>
                    <a:close/>
                    <a:moveTo>
                      <a:pt x="42" y="1"/>
                    </a:moveTo>
                    <a:cubicBezTo>
                      <a:pt x="28" y="1"/>
                      <a:pt x="11" y="7"/>
                      <a:pt x="1" y="18"/>
                    </a:cubicBezTo>
                    <a:lnTo>
                      <a:pt x="1" y="85"/>
                    </a:lnTo>
                    <a:lnTo>
                      <a:pt x="67" y="85"/>
                    </a:lnTo>
                    <a:cubicBezTo>
                      <a:pt x="91" y="64"/>
                      <a:pt x="91" y="64"/>
                      <a:pt x="91" y="40"/>
                    </a:cubicBezTo>
                    <a:cubicBezTo>
                      <a:pt x="91" y="40"/>
                      <a:pt x="91" y="18"/>
                      <a:pt x="67" y="18"/>
                    </a:cubicBezTo>
                    <a:cubicBezTo>
                      <a:pt x="67" y="7"/>
                      <a:pt x="56" y="1"/>
                      <a:pt x="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1"/>
              <p:cNvSpPr/>
              <p:nvPr/>
            </p:nvSpPr>
            <p:spPr>
              <a:xfrm>
                <a:off x="2596482" y="2463377"/>
                <a:ext cx="13894" cy="13077"/>
              </a:xfrm>
              <a:custGeom>
                <a:rect b="b" l="l" r="r" t="t"/>
                <a:pathLst>
                  <a:path extrusionOk="0" h="64" w="68">
                    <a:moveTo>
                      <a:pt x="1" y="0"/>
                    </a:moveTo>
                    <a:lnTo>
                      <a:pt x="1" y="45"/>
                    </a:lnTo>
                    <a:cubicBezTo>
                      <a:pt x="11" y="57"/>
                      <a:pt x="23" y="63"/>
                      <a:pt x="31" y="63"/>
                    </a:cubicBezTo>
                    <a:cubicBezTo>
                      <a:pt x="40" y="63"/>
                      <a:pt x="46" y="57"/>
                      <a:pt x="46" y="45"/>
                    </a:cubicBezTo>
                    <a:cubicBezTo>
                      <a:pt x="67" y="45"/>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1"/>
              <p:cNvSpPr/>
              <p:nvPr/>
            </p:nvSpPr>
            <p:spPr>
              <a:xfrm>
                <a:off x="2591782" y="2460107"/>
                <a:ext cx="18593" cy="17368"/>
              </a:xfrm>
              <a:custGeom>
                <a:rect b="b" l="l" r="r" t="t"/>
                <a:pathLst>
                  <a:path extrusionOk="0" h="85" w="91">
                    <a:moveTo>
                      <a:pt x="45" y="16"/>
                    </a:moveTo>
                    <a:cubicBezTo>
                      <a:pt x="69" y="16"/>
                      <a:pt x="69" y="40"/>
                      <a:pt x="69" y="40"/>
                    </a:cubicBezTo>
                    <a:lnTo>
                      <a:pt x="69" y="61"/>
                    </a:lnTo>
                    <a:lnTo>
                      <a:pt x="45" y="61"/>
                    </a:lnTo>
                    <a:lnTo>
                      <a:pt x="45" y="40"/>
                    </a:lnTo>
                    <a:lnTo>
                      <a:pt x="45" y="16"/>
                    </a:lnTo>
                    <a:close/>
                    <a:moveTo>
                      <a:pt x="57" y="0"/>
                    </a:moveTo>
                    <a:cubicBezTo>
                      <a:pt x="46" y="0"/>
                      <a:pt x="34" y="5"/>
                      <a:pt x="24" y="16"/>
                    </a:cubicBezTo>
                    <a:lnTo>
                      <a:pt x="0" y="40"/>
                    </a:lnTo>
                    <a:cubicBezTo>
                      <a:pt x="0" y="61"/>
                      <a:pt x="24" y="61"/>
                      <a:pt x="24" y="85"/>
                    </a:cubicBezTo>
                    <a:lnTo>
                      <a:pt x="90" y="85"/>
                    </a:lnTo>
                    <a:lnTo>
                      <a:pt x="90" y="40"/>
                    </a:lnTo>
                    <a:lnTo>
                      <a:pt x="90" y="16"/>
                    </a:lnTo>
                    <a:cubicBezTo>
                      <a:pt x="80" y="5"/>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1"/>
              <p:cNvSpPr/>
              <p:nvPr/>
            </p:nvSpPr>
            <p:spPr>
              <a:xfrm>
                <a:off x="2683933"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1"/>
              <p:cNvSpPr/>
              <p:nvPr/>
            </p:nvSpPr>
            <p:spPr>
              <a:xfrm>
                <a:off x="2679438" y="2372247"/>
                <a:ext cx="18798" cy="17572"/>
              </a:xfrm>
              <a:custGeom>
                <a:rect b="b" l="l" r="r" t="t"/>
                <a:pathLst>
                  <a:path extrusionOk="0" h="86" w="92">
                    <a:moveTo>
                      <a:pt x="68" y="40"/>
                    </a:moveTo>
                    <a:lnTo>
                      <a:pt x="68" y="63"/>
                    </a:lnTo>
                    <a:lnTo>
                      <a:pt x="46" y="63"/>
                    </a:lnTo>
                    <a:lnTo>
                      <a:pt x="46" y="40"/>
                    </a:lnTo>
                    <a:close/>
                    <a:moveTo>
                      <a:pt x="57" y="1"/>
                    </a:moveTo>
                    <a:cubicBezTo>
                      <a:pt x="46" y="1"/>
                      <a:pt x="34" y="7"/>
                      <a:pt x="23" y="18"/>
                    </a:cubicBezTo>
                    <a:cubicBezTo>
                      <a:pt x="1" y="40"/>
                      <a:pt x="1" y="63"/>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1"/>
              <p:cNvSpPr/>
              <p:nvPr/>
            </p:nvSpPr>
            <p:spPr>
              <a:xfrm>
                <a:off x="2683933"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1"/>
              <p:cNvSpPr/>
              <p:nvPr/>
            </p:nvSpPr>
            <p:spPr>
              <a:xfrm>
                <a:off x="2679438" y="2458881"/>
                <a:ext cx="18798" cy="18594"/>
              </a:xfrm>
              <a:custGeom>
                <a:rect b="b" l="l" r="r" t="t"/>
                <a:pathLst>
                  <a:path extrusionOk="0" h="91" w="92">
                    <a:moveTo>
                      <a:pt x="46" y="22"/>
                    </a:moveTo>
                    <a:lnTo>
                      <a:pt x="68" y="46"/>
                    </a:lnTo>
                    <a:lnTo>
                      <a:pt x="68" y="67"/>
                    </a:lnTo>
                    <a:lnTo>
                      <a:pt x="46" y="67"/>
                    </a:lnTo>
                    <a:lnTo>
                      <a:pt x="46" y="46"/>
                    </a:lnTo>
                    <a:lnTo>
                      <a:pt x="46" y="22"/>
                    </a:lnTo>
                    <a:close/>
                    <a:moveTo>
                      <a:pt x="46" y="1"/>
                    </a:moveTo>
                    <a:cubicBezTo>
                      <a:pt x="46" y="1"/>
                      <a:pt x="23" y="1"/>
                      <a:pt x="23" y="22"/>
                    </a:cubicBezTo>
                    <a:cubicBezTo>
                      <a:pt x="1" y="22"/>
                      <a:pt x="1" y="46"/>
                      <a:pt x="1" y="46"/>
                    </a:cubicBezTo>
                    <a:cubicBezTo>
                      <a:pt x="1" y="67"/>
                      <a:pt x="1" y="67"/>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1"/>
              <p:cNvSpPr/>
              <p:nvPr/>
            </p:nvSpPr>
            <p:spPr>
              <a:xfrm>
                <a:off x="2596482" y="2375925"/>
                <a:ext cx="13894" cy="12668"/>
              </a:xfrm>
              <a:custGeom>
                <a:rect b="b" l="l" r="r" t="t"/>
                <a:pathLst>
                  <a:path extrusionOk="0" h="62" w="68">
                    <a:moveTo>
                      <a:pt x="1" y="0"/>
                    </a:moveTo>
                    <a:lnTo>
                      <a:pt x="1"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1"/>
              <p:cNvSpPr/>
              <p:nvPr/>
            </p:nvSpPr>
            <p:spPr>
              <a:xfrm>
                <a:off x="2591782" y="2371022"/>
                <a:ext cx="18593" cy="18798"/>
              </a:xfrm>
              <a:custGeom>
                <a:rect b="b" l="l" r="r" t="t"/>
                <a:pathLst>
                  <a:path extrusionOk="0" h="92" w="91">
                    <a:moveTo>
                      <a:pt x="69" y="46"/>
                    </a:moveTo>
                    <a:lnTo>
                      <a:pt x="69" y="69"/>
                    </a:lnTo>
                    <a:lnTo>
                      <a:pt x="45" y="69"/>
                    </a:lnTo>
                    <a:lnTo>
                      <a:pt x="45" y="46"/>
                    </a:lnTo>
                    <a:close/>
                    <a:moveTo>
                      <a:pt x="45" y="1"/>
                    </a:moveTo>
                    <a:cubicBezTo>
                      <a:pt x="45" y="1"/>
                      <a:pt x="24" y="1"/>
                      <a:pt x="24" y="24"/>
                    </a:cubicBezTo>
                    <a:lnTo>
                      <a:pt x="0" y="46"/>
                    </a:lnTo>
                    <a:cubicBezTo>
                      <a:pt x="0" y="69"/>
                      <a:pt x="24" y="69"/>
                      <a:pt x="24" y="91"/>
                    </a:cubicBezTo>
                    <a:lnTo>
                      <a:pt x="90" y="91"/>
                    </a:ln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1"/>
              <p:cNvSpPr/>
              <p:nvPr/>
            </p:nvSpPr>
            <p:spPr>
              <a:xfrm>
                <a:off x="2771793" y="2375925"/>
                <a:ext cx="13894" cy="12668"/>
              </a:xfrm>
              <a:custGeom>
                <a:rect b="b" l="l" r="r" t="t"/>
                <a:pathLst>
                  <a:path extrusionOk="0" h="62" w="68">
                    <a:moveTo>
                      <a:pt x="0" y="0"/>
                    </a:moveTo>
                    <a:lnTo>
                      <a:pt x="0" y="45"/>
                    </a:lnTo>
                    <a:cubicBezTo>
                      <a:pt x="11" y="56"/>
                      <a:pt x="23" y="62"/>
                      <a:pt x="31" y="62"/>
                    </a:cubicBezTo>
                    <a:cubicBezTo>
                      <a:pt x="40" y="62"/>
                      <a:pt x="46" y="56"/>
                      <a:pt x="46" y="45"/>
                    </a:cubicBezTo>
                    <a:cubicBezTo>
                      <a:pt x="67" y="45"/>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1"/>
              <p:cNvSpPr/>
              <p:nvPr/>
            </p:nvSpPr>
            <p:spPr>
              <a:xfrm>
                <a:off x="2766889" y="2371022"/>
                <a:ext cx="18798" cy="18798"/>
              </a:xfrm>
              <a:custGeom>
                <a:rect b="b" l="l" r="r" t="t"/>
                <a:pathLst>
                  <a:path extrusionOk="0" h="92" w="92">
                    <a:moveTo>
                      <a:pt x="70" y="46"/>
                    </a:moveTo>
                    <a:lnTo>
                      <a:pt x="70" y="69"/>
                    </a:lnTo>
                    <a:lnTo>
                      <a:pt x="46" y="69"/>
                    </a:lnTo>
                    <a:lnTo>
                      <a:pt x="24" y="46"/>
                    </a:lnTo>
                    <a:close/>
                    <a:moveTo>
                      <a:pt x="46" y="1"/>
                    </a:moveTo>
                    <a:cubicBezTo>
                      <a:pt x="46" y="1"/>
                      <a:pt x="24" y="1"/>
                      <a:pt x="24" y="24"/>
                    </a:cubicBezTo>
                    <a:cubicBezTo>
                      <a:pt x="1" y="24"/>
                      <a:pt x="1" y="46"/>
                      <a:pt x="1" y="46"/>
                    </a:cubicBezTo>
                    <a:cubicBezTo>
                      <a:pt x="1" y="69"/>
                      <a:pt x="1" y="69"/>
                      <a:pt x="24" y="91"/>
                    </a:cubicBezTo>
                    <a:lnTo>
                      <a:pt x="91" y="91"/>
                    </a:lnTo>
                    <a:lnTo>
                      <a:pt x="91" y="46"/>
                    </a:lnTo>
                    <a:lnTo>
                      <a:pt x="91" y="24"/>
                    </a:lnTo>
                    <a:cubicBezTo>
                      <a:pt x="70" y="1"/>
                      <a:pt x="70"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1"/>
              <p:cNvSpPr/>
              <p:nvPr/>
            </p:nvSpPr>
            <p:spPr>
              <a:xfrm>
                <a:off x="2683933"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1"/>
              <p:cNvSpPr/>
              <p:nvPr/>
            </p:nvSpPr>
            <p:spPr>
              <a:xfrm>
                <a:off x="2679438" y="2283570"/>
                <a:ext cx="18798" cy="18798"/>
              </a:xfrm>
              <a:custGeom>
                <a:rect b="b" l="l" r="r" t="t"/>
                <a:pathLst>
                  <a:path extrusionOk="0" h="92" w="92">
                    <a:moveTo>
                      <a:pt x="68" y="46"/>
                    </a:moveTo>
                    <a:lnTo>
                      <a:pt x="68" y="68"/>
                    </a:lnTo>
                    <a:lnTo>
                      <a:pt x="46" y="68"/>
                    </a:lnTo>
                    <a:lnTo>
                      <a:pt x="46" y="46"/>
                    </a:lnTo>
                    <a:close/>
                    <a:moveTo>
                      <a:pt x="46" y="1"/>
                    </a:moveTo>
                    <a:cubicBezTo>
                      <a:pt x="46" y="1"/>
                      <a:pt x="23" y="1"/>
                      <a:pt x="23" y="22"/>
                    </a:cubicBezTo>
                    <a:cubicBezTo>
                      <a:pt x="1" y="22"/>
                      <a:pt x="1" y="46"/>
                      <a:pt x="1" y="46"/>
                    </a:cubicBezTo>
                    <a:cubicBezTo>
                      <a:pt x="1" y="68"/>
                      <a:pt x="1" y="68"/>
                      <a:pt x="23" y="91"/>
                    </a:cubicBezTo>
                    <a:lnTo>
                      <a:pt x="91" y="91"/>
                    </a:lnTo>
                    <a:lnTo>
                      <a:pt x="91" y="46"/>
                    </a:lnTo>
                    <a:lnTo>
                      <a:pt x="91" y="22"/>
                    </a:lnTo>
                    <a:cubicBezTo>
                      <a:pt x="68" y="1"/>
                      <a:pt x="68"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1"/>
              <p:cNvSpPr/>
              <p:nvPr/>
            </p:nvSpPr>
            <p:spPr>
              <a:xfrm>
                <a:off x="2508622" y="2375925"/>
                <a:ext cx="14303" cy="12668"/>
              </a:xfrm>
              <a:custGeom>
                <a:rect b="b" l="l" r="r" t="t"/>
                <a:pathLst>
                  <a:path extrusionOk="0" h="62" w="70">
                    <a:moveTo>
                      <a:pt x="1" y="0"/>
                    </a:moveTo>
                    <a:lnTo>
                      <a:pt x="1" y="45"/>
                    </a:lnTo>
                    <a:cubicBezTo>
                      <a:pt x="12" y="56"/>
                      <a:pt x="24" y="62"/>
                      <a:pt x="32" y="62"/>
                    </a:cubicBezTo>
                    <a:cubicBezTo>
                      <a:pt x="40" y="62"/>
                      <a:pt x="46" y="56"/>
                      <a:pt x="46" y="45"/>
                    </a:cubicBezTo>
                    <a:cubicBezTo>
                      <a:pt x="69" y="45"/>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1"/>
              <p:cNvSpPr/>
              <p:nvPr/>
            </p:nvSpPr>
            <p:spPr>
              <a:xfrm>
                <a:off x="2504331" y="2372247"/>
                <a:ext cx="23088" cy="17572"/>
              </a:xfrm>
              <a:custGeom>
                <a:rect b="b" l="l" r="r" t="t"/>
                <a:pathLst>
                  <a:path extrusionOk="0" h="86" w="113">
                    <a:moveTo>
                      <a:pt x="67" y="40"/>
                    </a:moveTo>
                    <a:lnTo>
                      <a:pt x="67" y="63"/>
                    </a:lnTo>
                    <a:lnTo>
                      <a:pt x="45" y="63"/>
                    </a:lnTo>
                    <a:lnTo>
                      <a:pt x="45" y="40"/>
                    </a:lnTo>
                    <a:close/>
                    <a:moveTo>
                      <a:pt x="56" y="1"/>
                    </a:moveTo>
                    <a:cubicBezTo>
                      <a:pt x="45" y="1"/>
                      <a:pt x="33" y="7"/>
                      <a:pt x="22" y="18"/>
                    </a:cubicBezTo>
                    <a:cubicBezTo>
                      <a:pt x="0" y="40"/>
                      <a:pt x="0" y="63"/>
                      <a:pt x="22" y="85"/>
                    </a:cubicBezTo>
                    <a:lnTo>
                      <a:pt x="90" y="85"/>
                    </a:lnTo>
                    <a:cubicBezTo>
                      <a:pt x="112" y="63"/>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1"/>
              <p:cNvSpPr/>
              <p:nvPr/>
            </p:nvSpPr>
            <p:spPr>
              <a:xfrm>
                <a:off x="2596482" y="2288065"/>
                <a:ext cx="13894" cy="13077"/>
              </a:xfrm>
              <a:custGeom>
                <a:rect b="b" l="l" r="r" t="t"/>
                <a:pathLst>
                  <a:path extrusionOk="0" h="64" w="68">
                    <a:moveTo>
                      <a:pt x="1" y="0"/>
                    </a:moveTo>
                    <a:lnTo>
                      <a:pt x="1" y="46"/>
                    </a:lnTo>
                    <a:cubicBezTo>
                      <a:pt x="11" y="57"/>
                      <a:pt x="23" y="63"/>
                      <a:pt x="31" y="63"/>
                    </a:cubicBezTo>
                    <a:cubicBezTo>
                      <a:pt x="40" y="63"/>
                      <a:pt x="46" y="57"/>
                      <a:pt x="46" y="46"/>
                    </a:cubicBezTo>
                    <a:cubicBezTo>
                      <a:pt x="67" y="46"/>
                      <a:pt x="67"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1"/>
              <p:cNvSpPr/>
              <p:nvPr/>
            </p:nvSpPr>
            <p:spPr>
              <a:xfrm>
                <a:off x="2591782" y="2284796"/>
                <a:ext cx="18593" cy="17572"/>
              </a:xfrm>
              <a:custGeom>
                <a:rect b="b" l="l" r="r" t="t"/>
                <a:pathLst>
                  <a:path extrusionOk="0" h="86" w="91">
                    <a:moveTo>
                      <a:pt x="69" y="40"/>
                    </a:moveTo>
                    <a:lnTo>
                      <a:pt x="69" y="62"/>
                    </a:lnTo>
                    <a:lnTo>
                      <a:pt x="45" y="62"/>
                    </a:lnTo>
                    <a:lnTo>
                      <a:pt x="45" y="40"/>
                    </a:lnTo>
                    <a:close/>
                    <a:moveTo>
                      <a:pt x="57" y="0"/>
                    </a:moveTo>
                    <a:cubicBezTo>
                      <a:pt x="46" y="0"/>
                      <a:pt x="34" y="6"/>
                      <a:pt x="24" y="16"/>
                    </a:cubicBezTo>
                    <a:lnTo>
                      <a:pt x="0" y="40"/>
                    </a:lnTo>
                    <a:cubicBezTo>
                      <a:pt x="0" y="62"/>
                      <a:pt x="24" y="62"/>
                      <a:pt x="24" y="85"/>
                    </a:cubicBezTo>
                    <a:lnTo>
                      <a:pt x="90" y="85"/>
                    </a:lnTo>
                    <a:lnTo>
                      <a:pt x="90" y="40"/>
                    </a:lnTo>
                    <a:lnTo>
                      <a:pt x="90" y="16"/>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1"/>
              <p:cNvSpPr/>
              <p:nvPr/>
            </p:nvSpPr>
            <p:spPr>
              <a:xfrm>
                <a:off x="2421171" y="2635214"/>
                <a:ext cx="13894" cy="12872"/>
              </a:xfrm>
              <a:custGeom>
                <a:rect b="b" l="l" r="r" t="t"/>
                <a:pathLst>
                  <a:path extrusionOk="0" h="63" w="68">
                    <a:moveTo>
                      <a:pt x="34" y="1"/>
                    </a:moveTo>
                    <a:cubicBezTo>
                      <a:pt x="28" y="1"/>
                      <a:pt x="22" y="6"/>
                      <a:pt x="22" y="17"/>
                    </a:cubicBezTo>
                    <a:cubicBezTo>
                      <a:pt x="1" y="41"/>
                      <a:pt x="1" y="41"/>
                      <a:pt x="22" y="62"/>
                    </a:cubicBezTo>
                    <a:lnTo>
                      <a:pt x="46" y="62"/>
                    </a:lnTo>
                    <a:cubicBezTo>
                      <a:pt x="68" y="41"/>
                      <a:pt x="68" y="41"/>
                      <a:pt x="46" y="17"/>
                    </a:cubicBezTo>
                    <a:cubicBezTo>
                      <a:pt x="46" y="6"/>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1"/>
              <p:cNvSpPr/>
              <p:nvPr/>
            </p:nvSpPr>
            <p:spPr>
              <a:xfrm>
                <a:off x="2421171" y="2634193"/>
                <a:ext cx="18798" cy="18594"/>
              </a:xfrm>
              <a:custGeom>
                <a:rect b="b" l="l" r="r" t="t"/>
                <a:pathLst>
                  <a:path extrusionOk="0" h="91" w="92">
                    <a:moveTo>
                      <a:pt x="46" y="22"/>
                    </a:moveTo>
                    <a:lnTo>
                      <a:pt x="46" y="46"/>
                    </a:lnTo>
                    <a:lnTo>
                      <a:pt x="46" y="67"/>
                    </a:lnTo>
                    <a:cubicBezTo>
                      <a:pt x="22" y="67"/>
                      <a:pt x="22" y="67"/>
                      <a:pt x="22" y="46"/>
                    </a:cubicBezTo>
                    <a:lnTo>
                      <a:pt x="22" y="22"/>
                    </a:lnTo>
                    <a:close/>
                    <a:moveTo>
                      <a:pt x="46" y="0"/>
                    </a:moveTo>
                    <a:cubicBezTo>
                      <a:pt x="22" y="0"/>
                      <a:pt x="1" y="0"/>
                      <a:pt x="1" y="22"/>
                    </a:cubicBezTo>
                    <a:lnTo>
                      <a:pt x="1" y="46"/>
                    </a:lnTo>
                    <a:lnTo>
                      <a:pt x="1" y="67"/>
                    </a:lnTo>
                    <a:cubicBezTo>
                      <a:pt x="1" y="91"/>
                      <a:pt x="22"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1"/>
              <p:cNvSpPr/>
              <p:nvPr/>
            </p:nvSpPr>
            <p:spPr>
              <a:xfrm>
                <a:off x="2508622" y="2551237"/>
                <a:ext cx="14303" cy="9399"/>
              </a:xfrm>
              <a:custGeom>
                <a:rect b="b" l="l" r="r" t="t"/>
                <a:pathLst>
                  <a:path extrusionOk="0" h="46" w="70">
                    <a:moveTo>
                      <a:pt x="1" y="0"/>
                    </a:moveTo>
                    <a:lnTo>
                      <a:pt x="1" y="45"/>
                    </a:lnTo>
                    <a:lnTo>
                      <a:pt x="46" y="45"/>
                    </a:lnTo>
                    <a:cubicBezTo>
                      <a:pt x="69" y="22"/>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1"/>
              <p:cNvSpPr/>
              <p:nvPr/>
            </p:nvSpPr>
            <p:spPr>
              <a:xfrm>
                <a:off x="2504331" y="2547559"/>
                <a:ext cx="23088" cy="17368"/>
              </a:xfrm>
              <a:custGeom>
                <a:rect b="b" l="l" r="r" t="t"/>
                <a:pathLst>
                  <a:path extrusionOk="0" h="85" w="113">
                    <a:moveTo>
                      <a:pt x="45" y="18"/>
                    </a:moveTo>
                    <a:cubicBezTo>
                      <a:pt x="67" y="18"/>
                      <a:pt x="67" y="18"/>
                      <a:pt x="67" y="40"/>
                    </a:cubicBezTo>
                    <a:cubicBezTo>
                      <a:pt x="67" y="52"/>
                      <a:pt x="61" y="57"/>
                      <a:pt x="56" y="57"/>
                    </a:cubicBezTo>
                    <a:cubicBezTo>
                      <a:pt x="51" y="57"/>
                      <a:pt x="45" y="52"/>
                      <a:pt x="45" y="40"/>
                    </a:cubicBezTo>
                    <a:lnTo>
                      <a:pt x="45" y="18"/>
                    </a:lnTo>
                    <a:close/>
                    <a:moveTo>
                      <a:pt x="56" y="1"/>
                    </a:moveTo>
                    <a:cubicBezTo>
                      <a:pt x="45" y="1"/>
                      <a:pt x="33" y="6"/>
                      <a:pt x="22" y="18"/>
                    </a:cubicBezTo>
                    <a:cubicBezTo>
                      <a:pt x="22" y="18"/>
                      <a:pt x="0" y="18"/>
                      <a:pt x="0" y="40"/>
                    </a:cubicBezTo>
                    <a:cubicBezTo>
                      <a:pt x="0" y="63"/>
                      <a:pt x="22" y="63"/>
                      <a:pt x="22" y="63"/>
                    </a:cubicBezTo>
                    <a:cubicBezTo>
                      <a:pt x="22" y="85"/>
                      <a:pt x="45" y="85"/>
                      <a:pt x="45" y="85"/>
                    </a:cubicBezTo>
                    <a:cubicBezTo>
                      <a:pt x="67" y="85"/>
                      <a:pt x="67" y="85"/>
                      <a:pt x="90" y="63"/>
                    </a:cubicBezTo>
                    <a:cubicBezTo>
                      <a:pt x="112" y="63"/>
                      <a:pt x="112" y="18"/>
                      <a:pt x="90" y="18"/>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1"/>
              <p:cNvSpPr/>
              <p:nvPr/>
            </p:nvSpPr>
            <p:spPr>
              <a:xfrm>
                <a:off x="2508622" y="2635214"/>
                <a:ext cx="14303" cy="12872"/>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1"/>
              <p:cNvSpPr/>
              <p:nvPr/>
            </p:nvSpPr>
            <p:spPr>
              <a:xfrm>
                <a:off x="2504331" y="2634193"/>
                <a:ext cx="23088" cy="18594"/>
              </a:xfrm>
              <a:custGeom>
                <a:rect b="b" l="l" r="r" t="t"/>
                <a:pathLst>
                  <a:path extrusionOk="0" h="91" w="113">
                    <a:moveTo>
                      <a:pt x="67" y="22"/>
                    </a:moveTo>
                    <a:lnTo>
                      <a:pt x="67" y="46"/>
                    </a:lnTo>
                    <a:cubicBezTo>
                      <a:pt x="67" y="56"/>
                      <a:pt x="61" y="62"/>
                      <a:pt x="56" y="62"/>
                    </a:cubicBezTo>
                    <a:cubicBezTo>
                      <a:pt x="51" y="62"/>
                      <a:pt x="45" y="56"/>
                      <a:pt x="45" y="46"/>
                    </a:cubicBezTo>
                    <a:lnTo>
                      <a:pt x="45" y="22"/>
                    </a:lnTo>
                    <a:close/>
                    <a:moveTo>
                      <a:pt x="45" y="0"/>
                    </a:moveTo>
                    <a:cubicBezTo>
                      <a:pt x="45" y="0"/>
                      <a:pt x="22" y="0"/>
                      <a:pt x="22" y="22"/>
                    </a:cubicBezTo>
                    <a:cubicBezTo>
                      <a:pt x="22" y="22"/>
                      <a:pt x="0" y="22"/>
                      <a:pt x="0" y="46"/>
                    </a:cubicBezTo>
                    <a:lnTo>
                      <a:pt x="22" y="67"/>
                    </a:lnTo>
                    <a:cubicBezTo>
                      <a:pt x="22" y="91"/>
                      <a:pt x="45" y="91"/>
                      <a:pt x="45" y="91"/>
                    </a:cubicBezTo>
                    <a:cubicBezTo>
                      <a:pt x="67" y="91"/>
                      <a:pt x="67" y="91"/>
                      <a:pt x="90" y="67"/>
                    </a:cubicBezTo>
                    <a:cubicBezTo>
                      <a:pt x="112" y="67"/>
                      <a:pt x="112" y="22"/>
                      <a:pt x="90" y="22"/>
                    </a:cubicBezTo>
                    <a:cubicBezTo>
                      <a:pt x="67" y="0"/>
                      <a:pt x="67" y="0"/>
                      <a:pt x="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1"/>
              <p:cNvSpPr/>
              <p:nvPr/>
            </p:nvSpPr>
            <p:spPr>
              <a:xfrm>
                <a:off x="2421171" y="2551237"/>
                <a:ext cx="13894" cy="9399"/>
              </a:xfrm>
              <a:custGeom>
                <a:rect b="b" l="l" r="r" t="t"/>
                <a:pathLst>
                  <a:path extrusionOk="0" h="46" w="68">
                    <a:moveTo>
                      <a:pt x="22" y="0"/>
                    </a:moveTo>
                    <a:cubicBezTo>
                      <a:pt x="1" y="22"/>
                      <a:pt x="1" y="22"/>
                      <a:pt x="22" y="45"/>
                    </a:cubicBezTo>
                    <a:lnTo>
                      <a:pt x="46" y="45"/>
                    </a:lnTo>
                    <a:cubicBezTo>
                      <a:pt x="68" y="22"/>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1"/>
              <p:cNvSpPr/>
              <p:nvPr/>
            </p:nvSpPr>
            <p:spPr>
              <a:xfrm>
                <a:off x="2421171" y="2547559"/>
                <a:ext cx="18798" cy="17368"/>
              </a:xfrm>
              <a:custGeom>
                <a:rect b="b" l="l" r="r" t="t"/>
                <a:pathLst>
                  <a:path extrusionOk="0" h="85" w="92">
                    <a:moveTo>
                      <a:pt x="46" y="18"/>
                    </a:moveTo>
                    <a:lnTo>
                      <a:pt x="46" y="40"/>
                    </a:lnTo>
                    <a:cubicBezTo>
                      <a:pt x="46" y="52"/>
                      <a:pt x="40" y="57"/>
                      <a:pt x="34" y="57"/>
                    </a:cubicBezTo>
                    <a:cubicBezTo>
                      <a:pt x="28" y="57"/>
                      <a:pt x="22" y="52"/>
                      <a:pt x="22" y="40"/>
                    </a:cubicBezTo>
                    <a:cubicBezTo>
                      <a:pt x="22" y="18"/>
                      <a:pt x="22" y="18"/>
                      <a:pt x="46" y="18"/>
                    </a:cubicBezTo>
                    <a:close/>
                    <a:moveTo>
                      <a:pt x="34" y="1"/>
                    </a:moveTo>
                    <a:cubicBezTo>
                      <a:pt x="23" y="1"/>
                      <a:pt x="12" y="6"/>
                      <a:pt x="1" y="18"/>
                    </a:cubicBezTo>
                    <a:lnTo>
                      <a:pt x="1" y="40"/>
                    </a:lnTo>
                    <a:lnTo>
                      <a:pt x="1" y="63"/>
                    </a:lnTo>
                    <a:cubicBezTo>
                      <a:pt x="1" y="85"/>
                      <a:pt x="22" y="85"/>
                      <a:pt x="46" y="85"/>
                    </a:cubicBezTo>
                    <a:cubicBezTo>
                      <a:pt x="46" y="85"/>
                      <a:pt x="68" y="85"/>
                      <a:pt x="68" y="63"/>
                    </a:cubicBezTo>
                    <a:cubicBezTo>
                      <a:pt x="68" y="63"/>
                      <a:pt x="91" y="63"/>
                      <a:pt x="91" y="40"/>
                    </a:cubicBezTo>
                    <a:cubicBezTo>
                      <a:pt x="91" y="18"/>
                      <a:pt x="68" y="18"/>
                      <a:pt x="68" y="18"/>
                    </a:cubicBezTo>
                    <a:cubicBezTo>
                      <a:pt x="57" y="6"/>
                      <a:pt x="45"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1"/>
              <p:cNvSpPr/>
              <p:nvPr/>
            </p:nvSpPr>
            <p:spPr>
              <a:xfrm>
                <a:off x="2596482" y="2551237"/>
                <a:ext cx="13894" cy="9399"/>
              </a:xfrm>
              <a:custGeom>
                <a:rect b="b" l="l" r="r" t="t"/>
                <a:pathLst>
                  <a:path extrusionOk="0" h="46" w="68">
                    <a:moveTo>
                      <a:pt x="1" y="0"/>
                    </a:moveTo>
                    <a:lnTo>
                      <a:pt x="1" y="45"/>
                    </a:lnTo>
                    <a:lnTo>
                      <a:pt x="46" y="45"/>
                    </a:lnTo>
                    <a:cubicBezTo>
                      <a:pt x="67" y="22"/>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1"/>
              <p:cNvSpPr/>
              <p:nvPr/>
            </p:nvSpPr>
            <p:spPr>
              <a:xfrm>
                <a:off x="2591782" y="2546333"/>
                <a:ext cx="18593" cy="18594"/>
              </a:xfrm>
              <a:custGeom>
                <a:rect b="b" l="l" r="r" t="t"/>
                <a:pathLst>
                  <a:path extrusionOk="0" h="91" w="91">
                    <a:moveTo>
                      <a:pt x="45" y="24"/>
                    </a:moveTo>
                    <a:cubicBezTo>
                      <a:pt x="69" y="24"/>
                      <a:pt x="69" y="24"/>
                      <a:pt x="69" y="46"/>
                    </a:cubicBezTo>
                    <a:cubicBezTo>
                      <a:pt x="69" y="58"/>
                      <a:pt x="63" y="63"/>
                      <a:pt x="57" y="63"/>
                    </a:cubicBezTo>
                    <a:cubicBezTo>
                      <a:pt x="51" y="63"/>
                      <a:pt x="45" y="58"/>
                      <a:pt x="45" y="46"/>
                    </a:cubicBezTo>
                    <a:lnTo>
                      <a:pt x="45" y="24"/>
                    </a:lnTo>
                    <a:close/>
                    <a:moveTo>
                      <a:pt x="45" y="1"/>
                    </a:moveTo>
                    <a:cubicBezTo>
                      <a:pt x="45" y="1"/>
                      <a:pt x="24" y="1"/>
                      <a:pt x="24" y="24"/>
                    </a:cubicBezTo>
                    <a:cubicBezTo>
                      <a:pt x="24" y="24"/>
                      <a:pt x="0" y="24"/>
                      <a:pt x="0" y="46"/>
                    </a:cubicBezTo>
                    <a:cubicBezTo>
                      <a:pt x="0" y="69"/>
                      <a:pt x="24" y="69"/>
                      <a:pt x="24" y="69"/>
                    </a:cubicBezTo>
                    <a:cubicBezTo>
                      <a:pt x="24" y="91"/>
                      <a:pt x="45" y="91"/>
                      <a:pt x="45" y="91"/>
                    </a:cubicBezTo>
                    <a:cubicBezTo>
                      <a:pt x="69" y="91"/>
                      <a:pt x="69" y="91"/>
                      <a:pt x="90" y="69"/>
                    </a:cubicBezTo>
                    <a:lnTo>
                      <a:pt x="90" y="46"/>
                    </a:lnTo>
                    <a:lnTo>
                      <a:pt x="90" y="24"/>
                    </a:lnTo>
                    <a:cubicBezTo>
                      <a:pt x="69" y="1"/>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1"/>
              <p:cNvSpPr/>
              <p:nvPr/>
            </p:nvSpPr>
            <p:spPr>
              <a:xfrm>
                <a:off x="2508622" y="2463377"/>
                <a:ext cx="14303" cy="13077"/>
              </a:xfrm>
              <a:custGeom>
                <a:rect b="b" l="l" r="r" t="t"/>
                <a:pathLst>
                  <a:path extrusionOk="0" h="64" w="70">
                    <a:moveTo>
                      <a:pt x="1" y="0"/>
                    </a:moveTo>
                    <a:lnTo>
                      <a:pt x="1" y="45"/>
                    </a:lnTo>
                    <a:cubicBezTo>
                      <a:pt x="12" y="57"/>
                      <a:pt x="24" y="63"/>
                      <a:pt x="32" y="63"/>
                    </a:cubicBezTo>
                    <a:cubicBezTo>
                      <a:pt x="40" y="63"/>
                      <a:pt x="46" y="57"/>
                      <a:pt x="46" y="45"/>
                    </a:cubicBezTo>
                    <a:cubicBezTo>
                      <a:pt x="69" y="45"/>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1"/>
              <p:cNvSpPr/>
              <p:nvPr/>
            </p:nvSpPr>
            <p:spPr>
              <a:xfrm>
                <a:off x="2504331" y="2458881"/>
                <a:ext cx="23088" cy="18594"/>
              </a:xfrm>
              <a:custGeom>
                <a:rect b="b" l="l" r="r" t="t"/>
                <a:pathLst>
                  <a:path extrusionOk="0" h="91" w="113">
                    <a:moveTo>
                      <a:pt x="45" y="22"/>
                    </a:moveTo>
                    <a:cubicBezTo>
                      <a:pt x="67" y="22"/>
                      <a:pt x="67" y="46"/>
                      <a:pt x="67" y="46"/>
                    </a:cubicBezTo>
                    <a:lnTo>
                      <a:pt x="67" y="67"/>
                    </a:lnTo>
                    <a:lnTo>
                      <a:pt x="45" y="67"/>
                    </a:lnTo>
                    <a:lnTo>
                      <a:pt x="45" y="46"/>
                    </a:lnTo>
                    <a:lnTo>
                      <a:pt x="45" y="22"/>
                    </a:lnTo>
                    <a:close/>
                    <a:moveTo>
                      <a:pt x="45" y="1"/>
                    </a:moveTo>
                    <a:cubicBezTo>
                      <a:pt x="45" y="1"/>
                      <a:pt x="22" y="1"/>
                      <a:pt x="22" y="22"/>
                    </a:cubicBezTo>
                    <a:lnTo>
                      <a:pt x="0" y="46"/>
                    </a:lnTo>
                    <a:cubicBezTo>
                      <a:pt x="0" y="67"/>
                      <a:pt x="22" y="67"/>
                      <a:pt x="22" y="91"/>
                    </a:cubicBezTo>
                    <a:lnTo>
                      <a:pt x="90" y="91"/>
                    </a:lnTo>
                    <a:cubicBezTo>
                      <a:pt x="112" y="67"/>
                      <a:pt x="112" y="22"/>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1"/>
              <p:cNvSpPr/>
              <p:nvPr/>
            </p:nvSpPr>
            <p:spPr>
              <a:xfrm>
                <a:off x="2333311" y="2551237"/>
                <a:ext cx="14303" cy="9399"/>
              </a:xfrm>
              <a:custGeom>
                <a:rect b="b" l="l" r="r" t="t"/>
                <a:pathLst>
                  <a:path extrusionOk="0" h="46" w="70">
                    <a:moveTo>
                      <a:pt x="24" y="0"/>
                    </a:moveTo>
                    <a:cubicBezTo>
                      <a:pt x="1" y="22"/>
                      <a:pt x="1" y="22"/>
                      <a:pt x="24" y="45"/>
                    </a:cubicBezTo>
                    <a:lnTo>
                      <a:pt x="70" y="45"/>
                    </a:ln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1"/>
              <p:cNvSpPr/>
              <p:nvPr/>
            </p:nvSpPr>
            <p:spPr>
              <a:xfrm>
                <a:off x="2333311" y="2547559"/>
                <a:ext cx="18798" cy="17368"/>
              </a:xfrm>
              <a:custGeom>
                <a:rect b="b" l="l" r="r" t="t"/>
                <a:pathLst>
                  <a:path extrusionOk="0" h="85" w="92">
                    <a:moveTo>
                      <a:pt x="46" y="18"/>
                    </a:moveTo>
                    <a:lnTo>
                      <a:pt x="46" y="40"/>
                    </a:lnTo>
                    <a:cubicBezTo>
                      <a:pt x="46" y="52"/>
                      <a:pt x="41" y="57"/>
                      <a:pt x="35" y="57"/>
                    </a:cubicBezTo>
                    <a:cubicBezTo>
                      <a:pt x="30" y="57"/>
                      <a:pt x="24" y="52"/>
                      <a:pt x="24" y="40"/>
                    </a:cubicBezTo>
                    <a:cubicBezTo>
                      <a:pt x="24" y="18"/>
                      <a:pt x="24" y="18"/>
                      <a:pt x="46" y="18"/>
                    </a:cubicBezTo>
                    <a:close/>
                    <a:moveTo>
                      <a:pt x="35" y="1"/>
                    </a:moveTo>
                    <a:cubicBezTo>
                      <a:pt x="24" y="1"/>
                      <a:pt x="13" y="6"/>
                      <a:pt x="1" y="18"/>
                    </a:cubicBezTo>
                    <a:lnTo>
                      <a:pt x="1" y="40"/>
                    </a:lnTo>
                    <a:lnTo>
                      <a:pt x="1" y="63"/>
                    </a:lnTo>
                    <a:cubicBezTo>
                      <a:pt x="24" y="85"/>
                      <a:pt x="24" y="85"/>
                      <a:pt x="46" y="85"/>
                    </a:cubicBezTo>
                    <a:cubicBezTo>
                      <a:pt x="46" y="85"/>
                      <a:pt x="70" y="85"/>
                      <a:pt x="70" y="63"/>
                    </a:cubicBezTo>
                    <a:cubicBezTo>
                      <a:pt x="91" y="63"/>
                      <a:pt x="91" y="18"/>
                      <a:pt x="70" y="18"/>
                    </a:cubicBezTo>
                    <a:cubicBezTo>
                      <a:pt x="58" y="6"/>
                      <a:pt x="47" y="1"/>
                      <a:pt x="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1"/>
              <p:cNvSpPr/>
              <p:nvPr/>
            </p:nvSpPr>
            <p:spPr>
              <a:xfrm>
                <a:off x="2421171" y="2463377"/>
                <a:ext cx="13894" cy="13077"/>
              </a:xfrm>
              <a:custGeom>
                <a:rect b="b" l="l" r="r" t="t"/>
                <a:pathLst>
                  <a:path extrusionOk="0" h="64" w="68">
                    <a:moveTo>
                      <a:pt x="22" y="0"/>
                    </a:moveTo>
                    <a:cubicBezTo>
                      <a:pt x="1" y="24"/>
                      <a:pt x="1" y="45"/>
                      <a:pt x="22" y="45"/>
                    </a:cubicBezTo>
                    <a:cubicBezTo>
                      <a:pt x="22" y="57"/>
                      <a:pt x="28" y="63"/>
                      <a:pt x="34" y="63"/>
                    </a:cubicBezTo>
                    <a:cubicBezTo>
                      <a:pt x="40" y="63"/>
                      <a:pt x="46" y="57"/>
                      <a:pt x="46" y="45"/>
                    </a:cubicBezTo>
                    <a:cubicBezTo>
                      <a:pt x="68" y="45"/>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1"/>
              <p:cNvSpPr/>
              <p:nvPr/>
            </p:nvSpPr>
            <p:spPr>
              <a:xfrm>
                <a:off x="2421171" y="2458881"/>
                <a:ext cx="18798" cy="18594"/>
              </a:xfrm>
              <a:custGeom>
                <a:rect b="b" l="l" r="r" t="t"/>
                <a:pathLst>
                  <a:path extrusionOk="0" h="91" w="92">
                    <a:moveTo>
                      <a:pt x="46" y="22"/>
                    </a:moveTo>
                    <a:lnTo>
                      <a:pt x="46" y="46"/>
                    </a:lnTo>
                    <a:lnTo>
                      <a:pt x="46" y="67"/>
                    </a:lnTo>
                    <a:lnTo>
                      <a:pt x="22" y="67"/>
                    </a:lnTo>
                    <a:lnTo>
                      <a:pt x="22" y="46"/>
                    </a:lnTo>
                    <a:cubicBezTo>
                      <a:pt x="22" y="46"/>
                      <a:pt x="22" y="22"/>
                      <a:pt x="46" y="22"/>
                    </a:cubicBezTo>
                    <a:close/>
                    <a:moveTo>
                      <a:pt x="46" y="1"/>
                    </a:moveTo>
                    <a:cubicBezTo>
                      <a:pt x="22" y="1"/>
                      <a:pt x="1"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1"/>
              <p:cNvSpPr/>
              <p:nvPr/>
            </p:nvSpPr>
            <p:spPr>
              <a:xfrm>
                <a:off x="2333311" y="2722870"/>
                <a:ext cx="14303" cy="13077"/>
              </a:xfrm>
              <a:custGeom>
                <a:rect b="b" l="l" r="r" t="t"/>
                <a:pathLst>
                  <a:path extrusionOk="0" h="64" w="70">
                    <a:moveTo>
                      <a:pt x="38" y="0"/>
                    </a:moveTo>
                    <a:cubicBezTo>
                      <a:pt x="30" y="0"/>
                      <a:pt x="24" y="6"/>
                      <a:pt x="24" y="18"/>
                    </a:cubicBezTo>
                    <a:cubicBezTo>
                      <a:pt x="1" y="18"/>
                      <a:pt x="1" y="40"/>
                      <a:pt x="24" y="63"/>
                    </a:cubicBezTo>
                    <a:lnTo>
                      <a:pt x="70" y="63"/>
                    </a:ln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1"/>
              <p:cNvSpPr/>
              <p:nvPr/>
            </p:nvSpPr>
            <p:spPr>
              <a:xfrm>
                <a:off x="2329020" y="2721644"/>
                <a:ext cx="23088" cy="18594"/>
              </a:xfrm>
              <a:custGeom>
                <a:rect b="b" l="l" r="r" t="t"/>
                <a:pathLst>
                  <a:path extrusionOk="0" h="91" w="113">
                    <a:moveTo>
                      <a:pt x="67" y="24"/>
                    </a:moveTo>
                    <a:lnTo>
                      <a:pt x="67" y="46"/>
                    </a:lnTo>
                    <a:cubicBezTo>
                      <a:pt x="67" y="57"/>
                      <a:pt x="62" y="63"/>
                      <a:pt x="56" y="63"/>
                    </a:cubicBezTo>
                    <a:cubicBezTo>
                      <a:pt x="51" y="63"/>
                      <a:pt x="45" y="57"/>
                      <a:pt x="45" y="46"/>
                    </a:cubicBezTo>
                    <a:lnTo>
                      <a:pt x="45" y="24"/>
                    </a:lnTo>
                    <a:close/>
                    <a:moveTo>
                      <a:pt x="22" y="0"/>
                    </a:moveTo>
                    <a:cubicBezTo>
                      <a:pt x="0" y="24"/>
                      <a:pt x="0" y="46"/>
                      <a:pt x="22" y="69"/>
                    </a:cubicBezTo>
                    <a:cubicBezTo>
                      <a:pt x="45" y="91"/>
                      <a:pt x="45" y="91"/>
                      <a:pt x="67" y="91"/>
                    </a:cubicBezTo>
                    <a:cubicBezTo>
                      <a:pt x="67" y="91"/>
                      <a:pt x="91" y="91"/>
                      <a:pt x="91" y="69"/>
                    </a:cubicBezTo>
                    <a:cubicBezTo>
                      <a:pt x="112" y="46"/>
                      <a:pt x="112"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1"/>
              <p:cNvSpPr/>
              <p:nvPr/>
            </p:nvSpPr>
            <p:spPr>
              <a:xfrm>
                <a:off x="2333311" y="2810525"/>
                <a:ext cx="14303" cy="12872"/>
              </a:xfrm>
              <a:custGeom>
                <a:rect b="b" l="l" r="r" t="t"/>
                <a:pathLst>
                  <a:path extrusionOk="0" h="63" w="70">
                    <a:moveTo>
                      <a:pt x="38" y="1"/>
                    </a:moveTo>
                    <a:cubicBezTo>
                      <a:pt x="30" y="1"/>
                      <a:pt x="24" y="6"/>
                      <a:pt x="24" y="17"/>
                    </a:cubicBezTo>
                    <a:cubicBezTo>
                      <a:pt x="1" y="17"/>
                      <a:pt x="1" y="40"/>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1"/>
              <p:cNvSpPr/>
              <p:nvPr/>
            </p:nvSpPr>
            <p:spPr>
              <a:xfrm>
                <a:off x="2333311" y="2809504"/>
                <a:ext cx="18798" cy="18594"/>
              </a:xfrm>
              <a:custGeom>
                <a:rect b="b" l="l" r="r" t="t"/>
                <a:pathLst>
                  <a:path extrusionOk="0" h="91" w="92">
                    <a:moveTo>
                      <a:pt x="46" y="22"/>
                    </a:moveTo>
                    <a:lnTo>
                      <a:pt x="46" y="45"/>
                    </a:lnTo>
                    <a:lnTo>
                      <a:pt x="24" y="45"/>
                    </a:lnTo>
                    <a:lnTo>
                      <a:pt x="24" y="22"/>
                    </a:lnTo>
                    <a:close/>
                    <a:moveTo>
                      <a:pt x="1" y="0"/>
                    </a:moveTo>
                    <a:lnTo>
                      <a:pt x="1" y="45"/>
                    </a:lnTo>
                    <a:lnTo>
                      <a:pt x="1" y="67"/>
                    </a:lnTo>
                    <a:cubicBezTo>
                      <a:pt x="24" y="91"/>
                      <a:pt x="24" y="91"/>
                      <a:pt x="46" y="91"/>
                    </a:cubicBezTo>
                    <a:cubicBezTo>
                      <a:pt x="46" y="91"/>
                      <a:pt x="70" y="91"/>
                      <a:pt x="70" y="67"/>
                    </a:cubicBezTo>
                    <a:cubicBezTo>
                      <a:pt x="91" y="45"/>
                      <a:pt x="91" y="22"/>
                      <a:pt x="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1"/>
              <p:cNvSpPr/>
              <p:nvPr/>
            </p:nvSpPr>
            <p:spPr>
              <a:xfrm>
                <a:off x="2245860" y="2722870"/>
                <a:ext cx="13894" cy="13077"/>
              </a:xfrm>
              <a:custGeom>
                <a:rect b="b" l="l" r="r" t="t"/>
                <a:pathLst>
                  <a:path extrusionOk="0" h="64" w="68">
                    <a:moveTo>
                      <a:pt x="37" y="0"/>
                    </a:moveTo>
                    <a:cubicBezTo>
                      <a:pt x="28" y="0"/>
                      <a:pt x="23" y="6"/>
                      <a:pt x="23" y="18"/>
                    </a:cubicBezTo>
                    <a:cubicBezTo>
                      <a:pt x="1" y="18"/>
                      <a:pt x="1" y="40"/>
                      <a:pt x="23" y="63"/>
                    </a:cubicBezTo>
                    <a:lnTo>
                      <a:pt x="68" y="63"/>
                    </a:ln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1"/>
              <p:cNvSpPr/>
              <p:nvPr/>
            </p:nvSpPr>
            <p:spPr>
              <a:xfrm>
                <a:off x="2241160" y="2721644"/>
                <a:ext cx="23497" cy="18594"/>
              </a:xfrm>
              <a:custGeom>
                <a:rect b="b" l="l" r="r" t="t"/>
                <a:pathLst>
                  <a:path extrusionOk="0" h="91" w="115">
                    <a:moveTo>
                      <a:pt x="69" y="24"/>
                    </a:moveTo>
                    <a:lnTo>
                      <a:pt x="69" y="46"/>
                    </a:lnTo>
                    <a:cubicBezTo>
                      <a:pt x="69" y="57"/>
                      <a:pt x="63" y="63"/>
                      <a:pt x="57" y="63"/>
                    </a:cubicBezTo>
                    <a:cubicBezTo>
                      <a:pt x="51" y="63"/>
                      <a:pt x="46" y="57"/>
                      <a:pt x="46" y="46"/>
                    </a:cubicBezTo>
                    <a:lnTo>
                      <a:pt x="46" y="24"/>
                    </a:lnTo>
                    <a:close/>
                    <a:moveTo>
                      <a:pt x="24" y="0"/>
                    </a:moveTo>
                    <a:cubicBezTo>
                      <a:pt x="0" y="24"/>
                      <a:pt x="0" y="46"/>
                      <a:pt x="24" y="69"/>
                    </a:cubicBezTo>
                    <a:cubicBezTo>
                      <a:pt x="46" y="91"/>
                      <a:pt x="46"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1"/>
              <p:cNvSpPr/>
              <p:nvPr/>
            </p:nvSpPr>
            <p:spPr>
              <a:xfrm>
                <a:off x="2421171" y="2722870"/>
                <a:ext cx="13894" cy="13077"/>
              </a:xfrm>
              <a:custGeom>
                <a:rect b="b" l="l" r="r" t="t"/>
                <a:pathLst>
                  <a:path extrusionOk="0" h="64" w="68">
                    <a:moveTo>
                      <a:pt x="34" y="0"/>
                    </a:moveTo>
                    <a:cubicBezTo>
                      <a:pt x="28" y="0"/>
                      <a:pt x="22" y="6"/>
                      <a:pt x="22" y="18"/>
                    </a:cubicBezTo>
                    <a:cubicBezTo>
                      <a:pt x="1" y="18"/>
                      <a:pt x="1" y="40"/>
                      <a:pt x="22" y="63"/>
                    </a:cubicBezTo>
                    <a:lnTo>
                      <a:pt x="46" y="63"/>
                    </a:ln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1"/>
              <p:cNvSpPr/>
              <p:nvPr/>
            </p:nvSpPr>
            <p:spPr>
              <a:xfrm>
                <a:off x="2416471" y="2721644"/>
                <a:ext cx="23497" cy="18594"/>
              </a:xfrm>
              <a:custGeom>
                <a:rect b="b" l="l" r="r" t="t"/>
                <a:pathLst>
                  <a:path extrusionOk="0" h="91" w="115">
                    <a:moveTo>
                      <a:pt x="69" y="24"/>
                    </a:moveTo>
                    <a:lnTo>
                      <a:pt x="69" y="46"/>
                    </a:lnTo>
                    <a:cubicBezTo>
                      <a:pt x="69" y="57"/>
                      <a:pt x="63" y="63"/>
                      <a:pt x="57" y="63"/>
                    </a:cubicBezTo>
                    <a:cubicBezTo>
                      <a:pt x="51" y="63"/>
                      <a:pt x="45" y="57"/>
                      <a:pt x="45" y="46"/>
                    </a:cubicBezTo>
                    <a:lnTo>
                      <a:pt x="45" y="24"/>
                    </a:lnTo>
                    <a:close/>
                    <a:moveTo>
                      <a:pt x="24" y="0"/>
                    </a:moveTo>
                    <a:cubicBezTo>
                      <a:pt x="0" y="24"/>
                      <a:pt x="0" y="46"/>
                      <a:pt x="24" y="69"/>
                    </a:cubicBezTo>
                    <a:cubicBezTo>
                      <a:pt x="24" y="91"/>
                      <a:pt x="45" y="91"/>
                      <a:pt x="69" y="91"/>
                    </a:cubicBezTo>
                    <a:cubicBezTo>
                      <a:pt x="69" y="91"/>
                      <a:pt x="91" y="91"/>
                      <a:pt x="91" y="69"/>
                    </a:cubicBezTo>
                    <a:lnTo>
                      <a:pt x="114" y="46"/>
                    </a:lnTo>
                    <a:cubicBezTo>
                      <a:pt x="114" y="24"/>
                      <a:pt x="91" y="24"/>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1"/>
              <p:cNvSpPr/>
              <p:nvPr/>
            </p:nvSpPr>
            <p:spPr>
              <a:xfrm>
                <a:off x="2333311" y="2635214"/>
                <a:ext cx="14303" cy="12872"/>
              </a:xfrm>
              <a:custGeom>
                <a:rect b="b" l="l" r="r" t="t"/>
                <a:pathLst>
                  <a:path extrusionOk="0" h="63" w="70">
                    <a:moveTo>
                      <a:pt x="38" y="1"/>
                    </a:moveTo>
                    <a:cubicBezTo>
                      <a:pt x="30" y="1"/>
                      <a:pt x="24" y="6"/>
                      <a:pt x="24" y="17"/>
                    </a:cubicBezTo>
                    <a:cubicBezTo>
                      <a:pt x="1" y="41"/>
                      <a:pt x="1" y="41"/>
                      <a:pt x="24" y="62"/>
                    </a:cubicBezTo>
                    <a:lnTo>
                      <a:pt x="70" y="62"/>
                    </a:lnTo>
                    <a:lnTo>
                      <a:pt x="70" y="17"/>
                    </a:lnTo>
                    <a:cubicBezTo>
                      <a:pt x="58" y="6"/>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1"/>
              <p:cNvSpPr/>
              <p:nvPr/>
            </p:nvSpPr>
            <p:spPr>
              <a:xfrm>
                <a:off x="2333311" y="2634193"/>
                <a:ext cx="18798" cy="18594"/>
              </a:xfrm>
              <a:custGeom>
                <a:rect b="b" l="l" r="r" t="t"/>
                <a:pathLst>
                  <a:path extrusionOk="0" h="91" w="92">
                    <a:moveTo>
                      <a:pt x="46" y="22"/>
                    </a:moveTo>
                    <a:lnTo>
                      <a:pt x="46" y="46"/>
                    </a:lnTo>
                    <a:cubicBezTo>
                      <a:pt x="46" y="56"/>
                      <a:pt x="41" y="62"/>
                      <a:pt x="35" y="62"/>
                    </a:cubicBezTo>
                    <a:cubicBezTo>
                      <a:pt x="30" y="62"/>
                      <a:pt x="24" y="56"/>
                      <a:pt x="24" y="46"/>
                    </a:cubicBezTo>
                    <a:lnTo>
                      <a:pt x="24" y="22"/>
                    </a:lnTo>
                    <a:close/>
                    <a:moveTo>
                      <a:pt x="46" y="0"/>
                    </a:moveTo>
                    <a:cubicBezTo>
                      <a:pt x="24" y="0"/>
                      <a:pt x="24" y="0"/>
                      <a:pt x="1" y="22"/>
                    </a:cubicBezTo>
                    <a:lnTo>
                      <a:pt x="1" y="46"/>
                    </a:lnTo>
                    <a:lnTo>
                      <a:pt x="1" y="67"/>
                    </a:lnTo>
                    <a:cubicBezTo>
                      <a:pt x="24" y="91"/>
                      <a:pt x="24" y="91"/>
                      <a:pt x="46" y="91"/>
                    </a:cubicBezTo>
                    <a:cubicBezTo>
                      <a:pt x="46" y="91"/>
                      <a:pt x="70" y="91"/>
                      <a:pt x="70" y="67"/>
                    </a:cubicBezTo>
                    <a:cubicBezTo>
                      <a:pt x="91" y="67"/>
                      <a:pt x="91" y="22"/>
                      <a:pt x="70" y="22"/>
                    </a:cubicBezTo>
                    <a:cubicBezTo>
                      <a:pt x="70"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1"/>
              <p:cNvSpPr/>
              <p:nvPr/>
            </p:nvSpPr>
            <p:spPr>
              <a:xfrm>
                <a:off x="2245860" y="2635214"/>
                <a:ext cx="13894" cy="12872"/>
              </a:xfrm>
              <a:custGeom>
                <a:rect b="b" l="l" r="r" t="t"/>
                <a:pathLst>
                  <a:path extrusionOk="0" h="63" w="68">
                    <a:moveTo>
                      <a:pt x="37" y="1"/>
                    </a:moveTo>
                    <a:cubicBezTo>
                      <a:pt x="28" y="1"/>
                      <a:pt x="23" y="6"/>
                      <a:pt x="23" y="17"/>
                    </a:cubicBezTo>
                    <a:cubicBezTo>
                      <a:pt x="1" y="41"/>
                      <a:pt x="1" y="41"/>
                      <a:pt x="23" y="62"/>
                    </a:cubicBezTo>
                    <a:lnTo>
                      <a:pt x="68" y="62"/>
                    </a:lnTo>
                    <a:lnTo>
                      <a:pt x="68" y="17"/>
                    </a:lnTo>
                    <a:cubicBezTo>
                      <a:pt x="57" y="6"/>
                      <a:pt x="46"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1"/>
              <p:cNvSpPr/>
              <p:nvPr/>
            </p:nvSpPr>
            <p:spPr>
              <a:xfrm>
                <a:off x="2245860" y="2634193"/>
                <a:ext cx="18798" cy="18594"/>
              </a:xfrm>
              <a:custGeom>
                <a:rect b="b" l="l" r="r" t="t"/>
                <a:pathLst>
                  <a:path extrusionOk="0" h="91" w="92">
                    <a:moveTo>
                      <a:pt x="46" y="22"/>
                    </a:moveTo>
                    <a:lnTo>
                      <a:pt x="46" y="46"/>
                    </a:lnTo>
                    <a:lnTo>
                      <a:pt x="46" y="67"/>
                    </a:lnTo>
                    <a:cubicBezTo>
                      <a:pt x="46" y="67"/>
                      <a:pt x="23" y="67"/>
                      <a:pt x="23" y="46"/>
                    </a:cubicBezTo>
                    <a:lnTo>
                      <a:pt x="23" y="22"/>
                    </a:lnTo>
                    <a:close/>
                    <a:moveTo>
                      <a:pt x="46" y="0"/>
                    </a:moveTo>
                    <a:cubicBezTo>
                      <a:pt x="23" y="0"/>
                      <a:pt x="23" y="0"/>
                      <a:pt x="1" y="22"/>
                    </a:cubicBezTo>
                    <a:lnTo>
                      <a:pt x="1" y="46"/>
                    </a:lnTo>
                    <a:lnTo>
                      <a:pt x="1" y="67"/>
                    </a:lnTo>
                    <a:cubicBezTo>
                      <a:pt x="23" y="91"/>
                      <a:pt x="23" y="91"/>
                      <a:pt x="46" y="91"/>
                    </a:cubicBezTo>
                    <a:cubicBezTo>
                      <a:pt x="46" y="91"/>
                      <a:pt x="68" y="91"/>
                      <a:pt x="68" y="67"/>
                    </a:cubicBezTo>
                    <a:lnTo>
                      <a:pt x="91" y="46"/>
                    </a:lnTo>
                    <a:cubicBezTo>
                      <a:pt x="91" y="22"/>
                      <a:pt x="68" y="22"/>
                      <a:pt x="68" y="22"/>
                    </a:cubicBezTo>
                    <a:cubicBezTo>
                      <a:pt x="68" y="0"/>
                      <a:pt x="46"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1"/>
              <p:cNvSpPr/>
              <p:nvPr/>
            </p:nvSpPr>
            <p:spPr>
              <a:xfrm>
                <a:off x="2794845" y="1845110"/>
                <a:ext cx="8505" cy="11833"/>
              </a:xfrm>
              <a:custGeom>
                <a:rect b="b" l="l" r="r" t="t"/>
                <a:pathLst>
                  <a:path extrusionOk="0" h="64" w="46">
                    <a:moveTo>
                      <a:pt x="22" y="1"/>
                    </a:moveTo>
                    <a:cubicBezTo>
                      <a:pt x="17" y="1"/>
                      <a:pt x="11" y="7"/>
                      <a:pt x="0" y="18"/>
                    </a:cubicBezTo>
                    <a:lnTo>
                      <a:pt x="0" y="64"/>
                    </a:lnTo>
                    <a:lnTo>
                      <a:pt x="45" y="64"/>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1"/>
              <p:cNvSpPr/>
              <p:nvPr/>
            </p:nvSpPr>
            <p:spPr>
              <a:xfrm>
                <a:off x="2790408" y="1844001"/>
                <a:ext cx="17009" cy="17010"/>
              </a:xfrm>
              <a:custGeom>
                <a:rect b="b" l="l" r="r" t="t"/>
                <a:pathLst>
                  <a:path extrusionOk="0" h="92" w="92">
                    <a:moveTo>
                      <a:pt x="46" y="24"/>
                    </a:moveTo>
                    <a:cubicBezTo>
                      <a:pt x="69" y="46"/>
                      <a:pt x="69" y="46"/>
                      <a:pt x="46" y="46"/>
                    </a:cubicBezTo>
                    <a:lnTo>
                      <a:pt x="24" y="46"/>
                    </a:lnTo>
                    <a:cubicBezTo>
                      <a:pt x="24" y="46"/>
                      <a:pt x="24" y="24"/>
                      <a:pt x="46" y="24"/>
                    </a:cubicBezTo>
                    <a:close/>
                    <a:moveTo>
                      <a:pt x="24" y="1"/>
                    </a:moveTo>
                    <a:cubicBezTo>
                      <a:pt x="1" y="24"/>
                      <a:pt x="1" y="24"/>
                      <a:pt x="1" y="46"/>
                    </a:cubicBezTo>
                    <a:cubicBezTo>
                      <a:pt x="1" y="46"/>
                      <a:pt x="1" y="70"/>
                      <a:pt x="24" y="70"/>
                    </a:cubicBezTo>
                    <a:cubicBezTo>
                      <a:pt x="24" y="91"/>
                      <a:pt x="24" y="91"/>
                      <a:pt x="46" y="91"/>
                    </a:cubicBezTo>
                    <a:cubicBezTo>
                      <a:pt x="69" y="91"/>
                      <a:pt x="69" y="91"/>
                      <a:pt x="69" y="70"/>
                    </a:cubicBezTo>
                    <a:cubicBezTo>
                      <a:pt x="91" y="70"/>
                      <a:pt x="91" y="46"/>
                      <a:pt x="91" y="46"/>
                    </a:cubicBezTo>
                    <a:cubicBezTo>
                      <a:pt x="91" y="24"/>
                      <a:pt x="91" y="24"/>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1"/>
              <p:cNvSpPr/>
              <p:nvPr/>
            </p:nvSpPr>
            <p:spPr>
              <a:xfrm>
                <a:off x="2869909" y="1845110"/>
                <a:ext cx="12572" cy="11833"/>
              </a:xfrm>
              <a:custGeom>
                <a:rect b="b" l="l" r="r" t="t"/>
                <a:pathLst>
                  <a:path extrusionOk="0" h="64" w="68">
                    <a:moveTo>
                      <a:pt x="37" y="1"/>
                    </a:moveTo>
                    <a:cubicBezTo>
                      <a:pt x="28" y="1"/>
                      <a:pt x="22" y="7"/>
                      <a:pt x="22" y="18"/>
                    </a:cubicBezTo>
                    <a:cubicBezTo>
                      <a:pt x="1" y="18"/>
                      <a:pt x="1" y="40"/>
                      <a:pt x="22" y="64"/>
                    </a:cubicBezTo>
                    <a:lnTo>
                      <a:pt x="67" y="64"/>
                    </a:lnTo>
                    <a:lnTo>
                      <a:pt x="67" y="18"/>
                    </a:lnTo>
                    <a:cubicBezTo>
                      <a:pt x="57" y="7"/>
                      <a:pt x="45" y="1"/>
                      <a:pt x="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1"/>
              <p:cNvSpPr/>
              <p:nvPr/>
            </p:nvSpPr>
            <p:spPr>
              <a:xfrm>
                <a:off x="2869909" y="1844001"/>
                <a:ext cx="16825" cy="17010"/>
              </a:xfrm>
              <a:custGeom>
                <a:rect b="b" l="l" r="r" t="t"/>
                <a:pathLst>
                  <a:path extrusionOk="0" h="92" w="91">
                    <a:moveTo>
                      <a:pt x="46" y="24"/>
                    </a:moveTo>
                    <a:cubicBezTo>
                      <a:pt x="67" y="46"/>
                      <a:pt x="67" y="46"/>
                      <a:pt x="46" y="46"/>
                    </a:cubicBezTo>
                    <a:cubicBezTo>
                      <a:pt x="46" y="58"/>
                      <a:pt x="46" y="64"/>
                      <a:pt x="43" y="64"/>
                    </a:cubicBezTo>
                    <a:cubicBezTo>
                      <a:pt x="40" y="64"/>
                      <a:pt x="34" y="58"/>
                      <a:pt x="22" y="46"/>
                    </a:cubicBezTo>
                    <a:lnTo>
                      <a:pt x="22" y="24"/>
                    </a:lnTo>
                    <a:close/>
                    <a:moveTo>
                      <a:pt x="1" y="1"/>
                    </a:moveTo>
                    <a:lnTo>
                      <a:pt x="1" y="70"/>
                    </a:lnTo>
                    <a:cubicBezTo>
                      <a:pt x="22" y="91"/>
                      <a:pt x="22" y="91"/>
                      <a:pt x="46" y="91"/>
                    </a:cubicBezTo>
                    <a:cubicBezTo>
                      <a:pt x="46" y="91"/>
                      <a:pt x="67" y="91"/>
                      <a:pt x="67" y="70"/>
                    </a:cubicBezTo>
                    <a:cubicBezTo>
                      <a:pt x="91" y="70"/>
                      <a:pt x="91" y="46"/>
                      <a:pt x="91" y="46"/>
                    </a:cubicBezTo>
                    <a:cubicBezTo>
                      <a:pt x="91" y="24"/>
                      <a:pt x="91" y="24"/>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1"/>
              <p:cNvSpPr/>
              <p:nvPr/>
            </p:nvSpPr>
            <p:spPr>
              <a:xfrm>
                <a:off x="2715344" y="1924612"/>
                <a:ext cx="12942" cy="11463"/>
              </a:xfrm>
              <a:custGeom>
                <a:rect b="b" l="l" r="r" t="t"/>
                <a:pathLst>
                  <a:path extrusionOk="0" h="62" w="70">
                    <a:moveTo>
                      <a:pt x="24" y="0"/>
                    </a:moveTo>
                    <a:cubicBezTo>
                      <a:pt x="18" y="0"/>
                      <a:pt x="12" y="6"/>
                      <a:pt x="0" y="16"/>
                    </a:cubicBezTo>
                    <a:lnTo>
                      <a:pt x="0" y="62"/>
                    </a:lnTo>
                    <a:lnTo>
                      <a:pt x="46" y="62"/>
                    </a:lnTo>
                    <a:cubicBezTo>
                      <a:pt x="69" y="40"/>
                      <a:pt x="69" y="16"/>
                      <a:pt x="46" y="16"/>
                    </a:cubicBezTo>
                    <a:cubicBezTo>
                      <a:pt x="35" y="6"/>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1"/>
              <p:cNvSpPr/>
              <p:nvPr/>
            </p:nvSpPr>
            <p:spPr>
              <a:xfrm>
                <a:off x="2711276" y="1923503"/>
                <a:ext cx="17009" cy="17010"/>
              </a:xfrm>
              <a:custGeom>
                <a:rect b="b" l="l" r="r" t="t"/>
                <a:pathLst>
                  <a:path extrusionOk="0" h="92" w="92">
                    <a:moveTo>
                      <a:pt x="68" y="22"/>
                    </a:moveTo>
                    <a:lnTo>
                      <a:pt x="68" y="46"/>
                    </a:lnTo>
                    <a:lnTo>
                      <a:pt x="46" y="46"/>
                    </a:lnTo>
                    <a:cubicBezTo>
                      <a:pt x="22" y="46"/>
                      <a:pt x="22" y="46"/>
                      <a:pt x="46" y="22"/>
                    </a:cubicBezTo>
                    <a:close/>
                    <a:moveTo>
                      <a:pt x="22" y="1"/>
                    </a:moveTo>
                    <a:cubicBezTo>
                      <a:pt x="1" y="22"/>
                      <a:pt x="1" y="22"/>
                      <a:pt x="1" y="46"/>
                    </a:cubicBezTo>
                    <a:cubicBezTo>
                      <a:pt x="1" y="46"/>
                      <a:pt x="1" y="68"/>
                      <a:pt x="22" y="68"/>
                    </a:cubicBezTo>
                    <a:cubicBezTo>
                      <a:pt x="22" y="91"/>
                      <a:pt x="46" y="91"/>
                      <a:pt x="46" y="91"/>
                    </a:cubicBezTo>
                    <a:cubicBezTo>
                      <a:pt x="68" y="91"/>
                      <a:pt x="68" y="91"/>
                      <a:pt x="68" y="68"/>
                    </a:cubicBezTo>
                    <a:cubicBezTo>
                      <a:pt x="91" y="68"/>
                      <a:pt x="91" y="46"/>
                      <a:pt x="91" y="46"/>
                    </a:cubicBezTo>
                    <a:cubicBezTo>
                      <a:pt x="91" y="22"/>
                      <a:pt x="91"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1"/>
              <p:cNvSpPr/>
              <p:nvPr/>
            </p:nvSpPr>
            <p:spPr>
              <a:xfrm>
                <a:off x="2947104" y="1938669"/>
                <a:ext cx="9399" cy="13077"/>
              </a:xfrm>
              <a:custGeom>
                <a:rect b="b" l="l" r="r" t="t"/>
                <a:pathLst>
                  <a:path extrusionOk="0" h="64" w="46">
                    <a:moveTo>
                      <a:pt x="22" y="1"/>
                    </a:moveTo>
                    <a:cubicBezTo>
                      <a:pt x="17" y="1"/>
                      <a:pt x="11" y="7"/>
                      <a:pt x="0" y="18"/>
                    </a:cubicBezTo>
                    <a:lnTo>
                      <a:pt x="0" y="63"/>
                    </a:lnTo>
                    <a:lnTo>
                      <a:pt x="45" y="63"/>
                    </a:lnTo>
                    <a:lnTo>
                      <a:pt x="45" y="18"/>
                    </a:lnTo>
                    <a:cubicBezTo>
                      <a:pt x="34" y="7"/>
                      <a:pt x="28"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1"/>
              <p:cNvSpPr/>
              <p:nvPr/>
            </p:nvSpPr>
            <p:spPr>
              <a:xfrm>
                <a:off x="2942200" y="1934174"/>
                <a:ext cx="18798" cy="22067"/>
              </a:xfrm>
              <a:custGeom>
                <a:rect b="b" l="l" r="r" t="t"/>
                <a:pathLst>
                  <a:path extrusionOk="0" h="108" w="92">
                    <a:moveTo>
                      <a:pt x="46" y="40"/>
                    </a:moveTo>
                    <a:cubicBezTo>
                      <a:pt x="69" y="40"/>
                      <a:pt x="69" y="62"/>
                      <a:pt x="46" y="62"/>
                    </a:cubicBezTo>
                    <a:lnTo>
                      <a:pt x="24" y="62"/>
                    </a:lnTo>
                    <a:cubicBezTo>
                      <a:pt x="24" y="40"/>
                      <a:pt x="24" y="40"/>
                      <a:pt x="46" y="40"/>
                    </a:cubicBezTo>
                    <a:close/>
                    <a:moveTo>
                      <a:pt x="47" y="1"/>
                    </a:moveTo>
                    <a:cubicBezTo>
                      <a:pt x="36" y="1"/>
                      <a:pt x="24" y="6"/>
                      <a:pt x="24" y="17"/>
                    </a:cubicBezTo>
                    <a:cubicBezTo>
                      <a:pt x="1" y="40"/>
                      <a:pt x="1" y="40"/>
                      <a:pt x="1" y="62"/>
                    </a:cubicBezTo>
                    <a:cubicBezTo>
                      <a:pt x="1" y="62"/>
                      <a:pt x="1" y="85"/>
                      <a:pt x="24" y="85"/>
                    </a:cubicBezTo>
                    <a:cubicBezTo>
                      <a:pt x="24" y="85"/>
                      <a:pt x="24" y="107"/>
                      <a:pt x="46" y="107"/>
                    </a:cubicBezTo>
                    <a:cubicBezTo>
                      <a:pt x="69" y="107"/>
                      <a:pt x="69" y="85"/>
                      <a:pt x="69" y="85"/>
                    </a:cubicBezTo>
                    <a:cubicBezTo>
                      <a:pt x="91" y="85"/>
                      <a:pt x="91" y="62"/>
                      <a:pt x="91" y="62"/>
                    </a:cubicBezTo>
                    <a:cubicBezTo>
                      <a:pt x="91" y="40"/>
                      <a:pt x="91" y="40"/>
                      <a:pt x="69" y="17"/>
                    </a:cubicBezTo>
                    <a:cubicBezTo>
                      <a:pt x="69" y="6"/>
                      <a:pt x="58"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1"/>
              <p:cNvSpPr/>
              <p:nvPr/>
            </p:nvSpPr>
            <p:spPr>
              <a:xfrm>
                <a:off x="2859244" y="1938669"/>
                <a:ext cx="14303" cy="13077"/>
              </a:xfrm>
              <a:custGeom>
                <a:rect b="b" l="l" r="r" t="t"/>
                <a:pathLst>
                  <a:path extrusionOk="0" h="64" w="70">
                    <a:moveTo>
                      <a:pt x="24" y="1"/>
                    </a:moveTo>
                    <a:cubicBezTo>
                      <a:pt x="18" y="1"/>
                      <a:pt x="12" y="7"/>
                      <a:pt x="0" y="18"/>
                    </a:cubicBezTo>
                    <a:lnTo>
                      <a:pt x="0" y="63"/>
                    </a:lnTo>
                    <a:lnTo>
                      <a:pt x="46" y="63"/>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1"/>
              <p:cNvSpPr/>
              <p:nvPr/>
            </p:nvSpPr>
            <p:spPr>
              <a:xfrm>
                <a:off x="2854749" y="1934174"/>
                <a:ext cx="18798" cy="22067"/>
              </a:xfrm>
              <a:custGeom>
                <a:rect b="b" l="l" r="r" t="t"/>
                <a:pathLst>
                  <a:path extrusionOk="0" h="108" w="92">
                    <a:moveTo>
                      <a:pt x="68" y="40"/>
                    </a:moveTo>
                    <a:lnTo>
                      <a:pt x="68" y="62"/>
                    </a:lnTo>
                    <a:lnTo>
                      <a:pt x="46" y="62"/>
                    </a:lnTo>
                    <a:cubicBezTo>
                      <a:pt x="22" y="62"/>
                      <a:pt x="22" y="40"/>
                      <a:pt x="46" y="40"/>
                    </a:cubicBezTo>
                    <a:close/>
                    <a:moveTo>
                      <a:pt x="45" y="1"/>
                    </a:moveTo>
                    <a:cubicBezTo>
                      <a:pt x="34" y="1"/>
                      <a:pt x="22" y="6"/>
                      <a:pt x="22" y="17"/>
                    </a:cubicBezTo>
                    <a:cubicBezTo>
                      <a:pt x="1" y="40"/>
                      <a:pt x="1" y="62"/>
                      <a:pt x="22" y="85"/>
                    </a:cubicBezTo>
                    <a:lnTo>
                      <a:pt x="46" y="107"/>
                    </a:lnTo>
                    <a:cubicBezTo>
                      <a:pt x="68" y="107"/>
                      <a:pt x="68" y="85"/>
                      <a:pt x="68" y="85"/>
                    </a:cubicBezTo>
                    <a:cubicBezTo>
                      <a:pt x="91" y="85"/>
                      <a:pt x="91" y="62"/>
                      <a:pt x="91" y="62"/>
                    </a:cubicBezTo>
                    <a:cubicBezTo>
                      <a:pt x="91" y="40"/>
                      <a:pt x="91" y="40"/>
                      <a:pt x="68" y="17"/>
                    </a:cubicBezTo>
                    <a:cubicBezTo>
                      <a:pt x="68" y="6"/>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1"/>
              <p:cNvSpPr/>
              <p:nvPr/>
            </p:nvSpPr>
            <p:spPr>
              <a:xfrm>
                <a:off x="2636212" y="1924612"/>
                <a:ext cx="12572" cy="11463"/>
              </a:xfrm>
              <a:custGeom>
                <a:rect b="b" l="l" r="r" t="t"/>
                <a:pathLst>
                  <a:path extrusionOk="0" h="62" w="68">
                    <a:moveTo>
                      <a:pt x="31" y="0"/>
                    </a:moveTo>
                    <a:cubicBezTo>
                      <a:pt x="23" y="0"/>
                      <a:pt x="11" y="6"/>
                      <a:pt x="0" y="16"/>
                    </a:cubicBezTo>
                    <a:lnTo>
                      <a:pt x="0"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1"/>
              <p:cNvSpPr/>
              <p:nvPr/>
            </p:nvSpPr>
            <p:spPr>
              <a:xfrm>
                <a:off x="2631775" y="1923503"/>
                <a:ext cx="17009" cy="17010"/>
              </a:xfrm>
              <a:custGeom>
                <a:rect b="b" l="l" r="r" t="t"/>
                <a:pathLst>
                  <a:path extrusionOk="0" h="92" w="92">
                    <a:moveTo>
                      <a:pt x="70" y="22"/>
                    </a:moveTo>
                    <a:lnTo>
                      <a:pt x="70" y="46"/>
                    </a:lnTo>
                    <a:lnTo>
                      <a:pt x="24" y="46"/>
                    </a:lnTo>
                    <a:lnTo>
                      <a:pt x="46" y="22"/>
                    </a:lnTo>
                    <a:close/>
                    <a:moveTo>
                      <a:pt x="24" y="1"/>
                    </a:moveTo>
                    <a:cubicBezTo>
                      <a:pt x="1" y="22"/>
                      <a:pt x="1" y="22"/>
                      <a:pt x="1" y="46"/>
                    </a:cubicBezTo>
                    <a:cubicBezTo>
                      <a:pt x="1" y="46"/>
                      <a:pt x="1" y="68"/>
                      <a:pt x="24" y="68"/>
                    </a:cubicBezTo>
                    <a:cubicBezTo>
                      <a:pt x="24" y="91"/>
                      <a:pt x="46" y="91"/>
                      <a:pt x="46" y="91"/>
                    </a:cubicBezTo>
                    <a:cubicBezTo>
                      <a:pt x="70" y="91"/>
                      <a:pt x="70"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1"/>
              <p:cNvSpPr/>
              <p:nvPr/>
            </p:nvSpPr>
            <p:spPr>
              <a:xfrm>
                <a:off x="2794845" y="1924612"/>
                <a:ext cx="8505" cy="11463"/>
              </a:xfrm>
              <a:custGeom>
                <a:rect b="b" l="l" r="r" t="t"/>
                <a:pathLst>
                  <a:path extrusionOk="0" h="62" w="46">
                    <a:moveTo>
                      <a:pt x="22" y="0"/>
                    </a:moveTo>
                    <a:cubicBezTo>
                      <a:pt x="17" y="0"/>
                      <a:pt x="11" y="6"/>
                      <a:pt x="0" y="16"/>
                    </a:cubicBezTo>
                    <a:lnTo>
                      <a:pt x="0" y="62"/>
                    </a:lnTo>
                    <a:lnTo>
                      <a:pt x="45" y="62"/>
                    </a:lnTo>
                    <a:lnTo>
                      <a:pt x="45" y="16"/>
                    </a:lnTo>
                    <a:cubicBezTo>
                      <a:pt x="34" y="6"/>
                      <a:pt x="28" y="0"/>
                      <a:pt x="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1"/>
              <p:cNvSpPr/>
              <p:nvPr/>
            </p:nvSpPr>
            <p:spPr>
              <a:xfrm>
                <a:off x="2790408" y="1923503"/>
                <a:ext cx="17009" cy="17010"/>
              </a:xfrm>
              <a:custGeom>
                <a:rect b="b" l="l" r="r" t="t"/>
                <a:pathLst>
                  <a:path extrusionOk="0" h="92" w="92">
                    <a:moveTo>
                      <a:pt x="46" y="22"/>
                    </a:moveTo>
                    <a:cubicBezTo>
                      <a:pt x="69" y="22"/>
                      <a:pt x="69" y="46"/>
                      <a:pt x="69" y="46"/>
                    </a:cubicBezTo>
                    <a:lnTo>
                      <a:pt x="24" y="46"/>
                    </a:lnTo>
                    <a:cubicBezTo>
                      <a:pt x="24" y="46"/>
                      <a:pt x="24" y="22"/>
                      <a:pt x="46" y="22"/>
                    </a:cubicBezTo>
                    <a:close/>
                    <a:moveTo>
                      <a:pt x="24" y="1"/>
                    </a:moveTo>
                    <a:cubicBezTo>
                      <a:pt x="1" y="22"/>
                      <a:pt x="1" y="22"/>
                      <a:pt x="1" y="46"/>
                    </a:cubicBezTo>
                    <a:cubicBezTo>
                      <a:pt x="1" y="46"/>
                      <a:pt x="1" y="68"/>
                      <a:pt x="24" y="68"/>
                    </a:cubicBezTo>
                    <a:cubicBezTo>
                      <a:pt x="24" y="91"/>
                      <a:pt x="24" y="91"/>
                      <a:pt x="46" y="91"/>
                    </a:cubicBezTo>
                    <a:cubicBezTo>
                      <a:pt x="69" y="91"/>
                      <a:pt x="69" y="91"/>
                      <a:pt x="69" y="68"/>
                    </a:cubicBezTo>
                    <a:cubicBezTo>
                      <a:pt x="91" y="68"/>
                      <a:pt x="91" y="46"/>
                      <a:pt x="91" y="46"/>
                    </a:cubicBezTo>
                    <a:cubicBezTo>
                      <a:pt x="91" y="22"/>
                      <a:pt x="91" y="22"/>
                      <a:pt x="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1"/>
              <p:cNvSpPr/>
              <p:nvPr/>
            </p:nvSpPr>
            <p:spPr>
              <a:xfrm>
                <a:off x="2715344" y="1845110"/>
                <a:ext cx="12942" cy="11833"/>
              </a:xfrm>
              <a:custGeom>
                <a:rect b="b" l="l" r="r" t="t"/>
                <a:pathLst>
                  <a:path extrusionOk="0" h="64" w="70">
                    <a:moveTo>
                      <a:pt x="24" y="1"/>
                    </a:moveTo>
                    <a:cubicBezTo>
                      <a:pt x="18" y="1"/>
                      <a:pt x="12" y="7"/>
                      <a:pt x="0" y="18"/>
                    </a:cubicBezTo>
                    <a:lnTo>
                      <a:pt x="0" y="64"/>
                    </a:lnTo>
                    <a:lnTo>
                      <a:pt x="46" y="64"/>
                    </a:lnTo>
                    <a:cubicBezTo>
                      <a:pt x="69" y="40"/>
                      <a:pt x="69" y="18"/>
                      <a:pt x="46" y="18"/>
                    </a:cubicBezTo>
                    <a:cubicBezTo>
                      <a:pt x="35" y="7"/>
                      <a:pt x="29" y="1"/>
                      <a:pt x="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1"/>
              <p:cNvSpPr/>
              <p:nvPr/>
            </p:nvSpPr>
            <p:spPr>
              <a:xfrm>
                <a:off x="2711276" y="1844001"/>
                <a:ext cx="17009" cy="17010"/>
              </a:xfrm>
              <a:custGeom>
                <a:rect b="b" l="l" r="r" t="t"/>
                <a:pathLst>
                  <a:path extrusionOk="0" h="92" w="92">
                    <a:moveTo>
                      <a:pt x="68" y="24"/>
                    </a:moveTo>
                    <a:lnTo>
                      <a:pt x="68" y="46"/>
                    </a:lnTo>
                    <a:cubicBezTo>
                      <a:pt x="57" y="58"/>
                      <a:pt x="51" y="64"/>
                      <a:pt x="49" y="64"/>
                    </a:cubicBezTo>
                    <a:cubicBezTo>
                      <a:pt x="46" y="64"/>
                      <a:pt x="46" y="58"/>
                      <a:pt x="46" y="46"/>
                    </a:cubicBezTo>
                    <a:cubicBezTo>
                      <a:pt x="22" y="46"/>
                      <a:pt x="22" y="46"/>
                      <a:pt x="46" y="24"/>
                    </a:cubicBezTo>
                    <a:close/>
                    <a:moveTo>
                      <a:pt x="22" y="1"/>
                    </a:moveTo>
                    <a:cubicBezTo>
                      <a:pt x="1" y="24"/>
                      <a:pt x="1" y="46"/>
                      <a:pt x="22" y="70"/>
                    </a:cubicBezTo>
                    <a:cubicBezTo>
                      <a:pt x="22" y="91"/>
                      <a:pt x="46" y="91"/>
                      <a:pt x="46" y="91"/>
                    </a:cubicBezTo>
                    <a:cubicBezTo>
                      <a:pt x="68" y="91"/>
                      <a:pt x="68" y="91"/>
                      <a:pt x="68" y="70"/>
                    </a:cubicBezTo>
                    <a:cubicBezTo>
                      <a:pt x="91" y="70"/>
                      <a:pt x="91" y="46"/>
                      <a:pt x="91" y="46"/>
                    </a:cubicBezTo>
                    <a:cubicBezTo>
                      <a:pt x="91" y="24"/>
                      <a:pt x="91" y="24"/>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1"/>
              <p:cNvSpPr/>
              <p:nvPr/>
            </p:nvSpPr>
            <p:spPr>
              <a:xfrm>
                <a:off x="2556711"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1"/>
              <p:cNvSpPr/>
              <p:nvPr/>
            </p:nvSpPr>
            <p:spPr>
              <a:xfrm>
                <a:off x="2552643" y="1923503"/>
                <a:ext cx="17009" cy="17010"/>
              </a:xfrm>
              <a:custGeom>
                <a:rect b="b" l="l" r="r" t="t"/>
                <a:pathLst>
                  <a:path extrusionOk="0" h="92" w="92">
                    <a:moveTo>
                      <a:pt x="68" y="22"/>
                    </a:moveTo>
                    <a:lnTo>
                      <a:pt x="68" y="46"/>
                    </a:lnTo>
                    <a:lnTo>
                      <a:pt x="46" y="46"/>
                    </a:lnTo>
                    <a:lnTo>
                      <a:pt x="46" y="22"/>
                    </a:lnTo>
                    <a:close/>
                    <a:moveTo>
                      <a:pt x="23" y="1"/>
                    </a:moveTo>
                    <a:cubicBezTo>
                      <a:pt x="1" y="22"/>
                      <a:pt x="1" y="22"/>
                      <a:pt x="1" y="46"/>
                    </a:cubicBezTo>
                    <a:cubicBezTo>
                      <a:pt x="1" y="46"/>
                      <a:pt x="1" y="68"/>
                      <a:pt x="23" y="68"/>
                    </a:cubicBezTo>
                    <a:cubicBezTo>
                      <a:pt x="23" y="91"/>
                      <a:pt x="46" y="91"/>
                      <a:pt x="46" y="91"/>
                    </a:cubicBezTo>
                    <a:cubicBezTo>
                      <a:pt x="68" y="91"/>
                      <a:pt x="68" y="91"/>
                      <a:pt x="91" y="68"/>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1"/>
              <p:cNvSpPr/>
              <p:nvPr/>
            </p:nvSpPr>
            <p:spPr>
              <a:xfrm>
                <a:off x="2636212" y="1845110"/>
                <a:ext cx="12572" cy="11833"/>
              </a:xfrm>
              <a:custGeom>
                <a:rect b="b" l="l" r="r" t="t"/>
                <a:pathLst>
                  <a:path extrusionOk="0" h="64" w="68">
                    <a:moveTo>
                      <a:pt x="31" y="1"/>
                    </a:moveTo>
                    <a:cubicBezTo>
                      <a:pt x="23" y="1"/>
                      <a:pt x="11" y="7"/>
                      <a:pt x="0" y="18"/>
                    </a:cubicBezTo>
                    <a:lnTo>
                      <a:pt x="0"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1"/>
              <p:cNvSpPr/>
              <p:nvPr/>
            </p:nvSpPr>
            <p:spPr>
              <a:xfrm>
                <a:off x="2631775" y="1844001"/>
                <a:ext cx="17009" cy="17010"/>
              </a:xfrm>
              <a:custGeom>
                <a:rect b="b" l="l" r="r" t="t"/>
                <a:pathLst>
                  <a:path extrusionOk="0" h="92" w="92">
                    <a:moveTo>
                      <a:pt x="70" y="24"/>
                    </a:moveTo>
                    <a:lnTo>
                      <a:pt x="70" y="46"/>
                    </a:lnTo>
                    <a:cubicBezTo>
                      <a:pt x="58" y="58"/>
                      <a:pt x="52" y="64"/>
                      <a:pt x="49" y="64"/>
                    </a:cubicBezTo>
                    <a:cubicBezTo>
                      <a:pt x="46" y="64"/>
                      <a:pt x="46" y="58"/>
                      <a:pt x="46" y="46"/>
                    </a:cubicBezTo>
                    <a:lnTo>
                      <a:pt x="24" y="46"/>
                    </a:lnTo>
                    <a:lnTo>
                      <a:pt x="46" y="24"/>
                    </a:lnTo>
                    <a:close/>
                    <a:moveTo>
                      <a:pt x="24" y="1"/>
                    </a:moveTo>
                    <a:cubicBezTo>
                      <a:pt x="1" y="24"/>
                      <a:pt x="1" y="24"/>
                      <a:pt x="1" y="46"/>
                    </a:cubicBezTo>
                    <a:cubicBezTo>
                      <a:pt x="1" y="46"/>
                      <a:pt x="1" y="70"/>
                      <a:pt x="24" y="70"/>
                    </a:cubicBezTo>
                    <a:cubicBezTo>
                      <a:pt x="24" y="91"/>
                      <a:pt x="46" y="91"/>
                      <a:pt x="46" y="91"/>
                    </a:cubicBezTo>
                    <a:cubicBezTo>
                      <a:pt x="70" y="91"/>
                      <a:pt x="70"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1"/>
              <p:cNvSpPr/>
              <p:nvPr/>
            </p:nvSpPr>
            <p:spPr>
              <a:xfrm>
                <a:off x="2683933"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1"/>
              <p:cNvSpPr/>
              <p:nvPr/>
            </p:nvSpPr>
            <p:spPr>
              <a:xfrm>
                <a:off x="2679438" y="2021625"/>
                <a:ext cx="18798" cy="22271"/>
              </a:xfrm>
              <a:custGeom>
                <a:rect b="b" l="l" r="r" t="t"/>
                <a:pathLst>
                  <a:path extrusionOk="0" h="109" w="92">
                    <a:moveTo>
                      <a:pt x="68" y="40"/>
                    </a:moveTo>
                    <a:lnTo>
                      <a:pt x="68" y="64"/>
                    </a:lnTo>
                    <a:lnTo>
                      <a:pt x="46" y="64"/>
                    </a:lnTo>
                    <a:lnTo>
                      <a:pt x="46" y="40"/>
                    </a:lnTo>
                    <a:close/>
                    <a:moveTo>
                      <a:pt x="57" y="1"/>
                    </a:moveTo>
                    <a:cubicBezTo>
                      <a:pt x="46" y="1"/>
                      <a:pt x="34" y="7"/>
                      <a:pt x="23" y="19"/>
                    </a:cubicBezTo>
                    <a:cubicBezTo>
                      <a:pt x="1" y="40"/>
                      <a:pt x="1" y="64"/>
                      <a:pt x="23" y="85"/>
                    </a:cubicBezTo>
                    <a:lnTo>
                      <a:pt x="46" y="109"/>
                    </a:lnTo>
                    <a:cubicBezTo>
                      <a:pt x="68" y="109"/>
                      <a:pt x="68" y="85"/>
                      <a:pt x="91" y="85"/>
                    </a:cubicBezTo>
                    <a:lnTo>
                      <a:pt x="91" y="64"/>
                    </a:lnTo>
                    <a:lnTo>
                      <a:pt x="91" y="19"/>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1"/>
              <p:cNvSpPr/>
              <p:nvPr/>
            </p:nvSpPr>
            <p:spPr>
              <a:xfrm>
                <a:off x="2683933"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1"/>
              <p:cNvSpPr/>
              <p:nvPr/>
            </p:nvSpPr>
            <p:spPr>
              <a:xfrm>
                <a:off x="2679438" y="2109485"/>
                <a:ext cx="18798" cy="17572"/>
              </a:xfrm>
              <a:custGeom>
                <a:rect b="b" l="l" r="r" t="t"/>
                <a:pathLst>
                  <a:path extrusionOk="0" h="86" w="92">
                    <a:moveTo>
                      <a:pt x="68" y="40"/>
                    </a:moveTo>
                    <a:lnTo>
                      <a:pt x="68" y="62"/>
                    </a:lnTo>
                    <a:lnTo>
                      <a:pt x="46" y="62"/>
                    </a:lnTo>
                    <a:lnTo>
                      <a:pt x="46" y="40"/>
                    </a:lnTo>
                    <a:close/>
                    <a:moveTo>
                      <a:pt x="57" y="0"/>
                    </a:moveTo>
                    <a:cubicBezTo>
                      <a:pt x="46" y="0"/>
                      <a:pt x="34" y="6"/>
                      <a:pt x="23" y="17"/>
                    </a:cubicBezTo>
                    <a:cubicBezTo>
                      <a:pt x="1" y="40"/>
                      <a:pt x="1" y="62"/>
                      <a:pt x="23" y="85"/>
                    </a:cubicBezTo>
                    <a:lnTo>
                      <a:pt x="91" y="85"/>
                    </a:lnTo>
                    <a:lnTo>
                      <a:pt x="91" y="40"/>
                    </a:lnTo>
                    <a:lnTo>
                      <a:pt x="91" y="17"/>
                    </a:lnTo>
                    <a:cubicBezTo>
                      <a:pt x="79"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1"/>
              <p:cNvSpPr/>
              <p:nvPr/>
            </p:nvSpPr>
            <p:spPr>
              <a:xfrm>
                <a:off x="2596482" y="2026529"/>
                <a:ext cx="13894" cy="11442"/>
              </a:xfrm>
              <a:custGeom>
                <a:rect b="b" l="l" r="r" t="t"/>
                <a:pathLst>
                  <a:path extrusionOk="0" h="56" w="68">
                    <a:moveTo>
                      <a:pt x="31" y="0"/>
                    </a:moveTo>
                    <a:cubicBezTo>
                      <a:pt x="23" y="0"/>
                      <a:pt x="11" y="5"/>
                      <a:pt x="1" y="16"/>
                    </a:cubicBezTo>
                    <a:lnTo>
                      <a:pt x="1"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1"/>
              <p:cNvSpPr/>
              <p:nvPr/>
            </p:nvSpPr>
            <p:spPr>
              <a:xfrm>
                <a:off x="2591782" y="2025303"/>
                <a:ext cx="18593" cy="18594"/>
              </a:xfrm>
              <a:custGeom>
                <a:rect b="b" l="l" r="r" t="t"/>
                <a:pathLst>
                  <a:path extrusionOk="0" h="91" w="91">
                    <a:moveTo>
                      <a:pt x="69" y="22"/>
                    </a:moveTo>
                    <a:lnTo>
                      <a:pt x="69" y="46"/>
                    </a:lnTo>
                    <a:lnTo>
                      <a:pt x="45" y="46"/>
                    </a:lnTo>
                    <a:lnTo>
                      <a:pt x="45" y="22"/>
                    </a:lnTo>
                    <a:close/>
                    <a:moveTo>
                      <a:pt x="24" y="1"/>
                    </a:moveTo>
                    <a:cubicBezTo>
                      <a:pt x="24" y="22"/>
                      <a:pt x="0" y="22"/>
                      <a:pt x="0" y="46"/>
                    </a:cubicBezTo>
                    <a:lnTo>
                      <a:pt x="24" y="67"/>
                    </a:lnTo>
                    <a:lnTo>
                      <a:pt x="45" y="91"/>
                    </a:lnTo>
                    <a:cubicBezTo>
                      <a:pt x="69" y="91"/>
                      <a:pt x="69" y="67"/>
                      <a:pt x="90" y="67"/>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1"/>
              <p:cNvSpPr/>
              <p:nvPr/>
            </p:nvSpPr>
            <p:spPr>
              <a:xfrm>
                <a:off x="2771793" y="2026529"/>
                <a:ext cx="13894" cy="11442"/>
              </a:xfrm>
              <a:custGeom>
                <a:rect b="b" l="l" r="r" t="t"/>
                <a:pathLst>
                  <a:path extrusionOk="0" h="56" w="68">
                    <a:moveTo>
                      <a:pt x="31" y="0"/>
                    </a:moveTo>
                    <a:cubicBezTo>
                      <a:pt x="23" y="0"/>
                      <a:pt x="11" y="5"/>
                      <a:pt x="0" y="16"/>
                    </a:cubicBezTo>
                    <a:lnTo>
                      <a:pt x="0" y="40"/>
                    </a:lnTo>
                    <a:cubicBezTo>
                      <a:pt x="11" y="51"/>
                      <a:pt x="23" y="56"/>
                      <a:pt x="31" y="56"/>
                    </a:cubicBezTo>
                    <a:cubicBezTo>
                      <a:pt x="40" y="56"/>
                      <a:pt x="46" y="51"/>
                      <a:pt x="46" y="40"/>
                    </a:cubicBezTo>
                    <a:cubicBezTo>
                      <a:pt x="67" y="40"/>
                      <a:pt x="67" y="16"/>
                      <a:pt x="46" y="16"/>
                    </a:cubicBezTo>
                    <a:cubicBezTo>
                      <a:pt x="46" y="5"/>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1"/>
              <p:cNvSpPr/>
              <p:nvPr/>
            </p:nvSpPr>
            <p:spPr>
              <a:xfrm>
                <a:off x="2766889" y="2025303"/>
                <a:ext cx="18798" cy="18594"/>
              </a:xfrm>
              <a:custGeom>
                <a:rect b="b" l="l" r="r" t="t"/>
                <a:pathLst>
                  <a:path extrusionOk="0" h="91" w="92">
                    <a:moveTo>
                      <a:pt x="70" y="22"/>
                    </a:moveTo>
                    <a:lnTo>
                      <a:pt x="70" y="46"/>
                    </a:lnTo>
                    <a:lnTo>
                      <a:pt x="24" y="46"/>
                    </a:lnTo>
                    <a:cubicBezTo>
                      <a:pt x="24" y="22"/>
                      <a:pt x="46" y="22"/>
                      <a:pt x="46" y="22"/>
                    </a:cubicBezTo>
                    <a:close/>
                    <a:moveTo>
                      <a:pt x="24" y="1"/>
                    </a:moveTo>
                    <a:cubicBezTo>
                      <a:pt x="1" y="22"/>
                      <a:pt x="1" y="22"/>
                      <a:pt x="1" y="46"/>
                    </a:cubicBezTo>
                    <a:cubicBezTo>
                      <a:pt x="1" y="46"/>
                      <a:pt x="1" y="67"/>
                      <a:pt x="24" y="67"/>
                    </a:cubicBezTo>
                    <a:lnTo>
                      <a:pt x="46" y="91"/>
                    </a:lnTo>
                    <a:cubicBezTo>
                      <a:pt x="70" y="91"/>
                      <a:pt x="70" y="67"/>
                      <a:pt x="91" y="67"/>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1"/>
              <p:cNvSpPr/>
              <p:nvPr/>
            </p:nvSpPr>
            <p:spPr>
              <a:xfrm>
                <a:off x="2683933"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1"/>
              <p:cNvSpPr/>
              <p:nvPr/>
            </p:nvSpPr>
            <p:spPr>
              <a:xfrm>
                <a:off x="2679438" y="1934174"/>
                <a:ext cx="18798" cy="22067"/>
              </a:xfrm>
              <a:custGeom>
                <a:rect b="b" l="l" r="r" t="t"/>
                <a:pathLst>
                  <a:path extrusionOk="0" h="108" w="92">
                    <a:moveTo>
                      <a:pt x="68" y="40"/>
                    </a:moveTo>
                    <a:lnTo>
                      <a:pt x="68" y="62"/>
                    </a:lnTo>
                    <a:lnTo>
                      <a:pt x="46" y="62"/>
                    </a:lnTo>
                    <a:lnTo>
                      <a:pt x="46" y="40"/>
                    </a:lnTo>
                    <a:close/>
                    <a:moveTo>
                      <a:pt x="57" y="1"/>
                    </a:moveTo>
                    <a:cubicBezTo>
                      <a:pt x="46" y="1"/>
                      <a:pt x="34" y="6"/>
                      <a:pt x="23" y="17"/>
                    </a:cubicBezTo>
                    <a:cubicBezTo>
                      <a:pt x="1" y="40"/>
                      <a:pt x="1" y="62"/>
                      <a:pt x="23" y="85"/>
                    </a:cubicBezTo>
                    <a:lnTo>
                      <a:pt x="46" y="107"/>
                    </a:lnTo>
                    <a:cubicBezTo>
                      <a:pt x="68" y="107"/>
                      <a:pt x="68" y="85"/>
                      <a:pt x="91" y="85"/>
                    </a:cubicBezTo>
                    <a:lnTo>
                      <a:pt x="91" y="62"/>
                    </a:lnTo>
                    <a:lnTo>
                      <a:pt x="91" y="17"/>
                    </a:lnTo>
                    <a:cubicBezTo>
                      <a:pt x="79"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1"/>
              <p:cNvSpPr/>
              <p:nvPr/>
            </p:nvSpPr>
            <p:spPr>
              <a:xfrm>
                <a:off x="2508622" y="2026529"/>
                <a:ext cx="14303" cy="11442"/>
              </a:xfrm>
              <a:custGeom>
                <a:rect b="b" l="l" r="r" t="t"/>
                <a:pathLst>
                  <a:path extrusionOk="0" h="56" w="70">
                    <a:moveTo>
                      <a:pt x="32" y="0"/>
                    </a:moveTo>
                    <a:cubicBezTo>
                      <a:pt x="24" y="0"/>
                      <a:pt x="12" y="5"/>
                      <a:pt x="1" y="16"/>
                    </a:cubicBezTo>
                    <a:lnTo>
                      <a:pt x="1" y="40"/>
                    </a:lnTo>
                    <a:cubicBezTo>
                      <a:pt x="12" y="51"/>
                      <a:pt x="24" y="56"/>
                      <a:pt x="32" y="56"/>
                    </a:cubicBezTo>
                    <a:cubicBezTo>
                      <a:pt x="40" y="56"/>
                      <a:pt x="46" y="51"/>
                      <a:pt x="46" y="40"/>
                    </a:cubicBezTo>
                    <a:cubicBezTo>
                      <a:pt x="69" y="40"/>
                      <a:pt x="69" y="16"/>
                      <a:pt x="46" y="16"/>
                    </a:cubicBezTo>
                    <a:cubicBezTo>
                      <a:pt x="46" y="5"/>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1"/>
              <p:cNvSpPr/>
              <p:nvPr/>
            </p:nvSpPr>
            <p:spPr>
              <a:xfrm>
                <a:off x="2504331" y="2021625"/>
                <a:ext cx="23088" cy="22271"/>
              </a:xfrm>
              <a:custGeom>
                <a:rect b="b" l="l" r="r" t="t"/>
                <a:pathLst>
                  <a:path extrusionOk="0" h="109" w="113">
                    <a:moveTo>
                      <a:pt x="67" y="40"/>
                    </a:moveTo>
                    <a:lnTo>
                      <a:pt x="67" y="64"/>
                    </a:lnTo>
                    <a:lnTo>
                      <a:pt x="45" y="64"/>
                    </a:lnTo>
                    <a:lnTo>
                      <a:pt x="45" y="40"/>
                    </a:lnTo>
                    <a:close/>
                    <a:moveTo>
                      <a:pt x="56" y="1"/>
                    </a:moveTo>
                    <a:cubicBezTo>
                      <a:pt x="45" y="1"/>
                      <a:pt x="33" y="7"/>
                      <a:pt x="22" y="19"/>
                    </a:cubicBezTo>
                    <a:cubicBezTo>
                      <a:pt x="0" y="40"/>
                      <a:pt x="0" y="64"/>
                      <a:pt x="22" y="85"/>
                    </a:cubicBezTo>
                    <a:lnTo>
                      <a:pt x="45" y="109"/>
                    </a:lnTo>
                    <a:cubicBezTo>
                      <a:pt x="67" y="109"/>
                      <a:pt x="67" y="85"/>
                      <a:pt x="90" y="85"/>
                    </a:cubicBezTo>
                    <a:cubicBezTo>
                      <a:pt x="112" y="64"/>
                      <a:pt x="112" y="40"/>
                      <a:pt x="90" y="19"/>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1"/>
              <p:cNvSpPr/>
              <p:nvPr/>
            </p:nvSpPr>
            <p:spPr>
              <a:xfrm>
                <a:off x="2596482" y="1938669"/>
                <a:ext cx="13894" cy="13077"/>
              </a:xfrm>
              <a:custGeom>
                <a:rect b="b" l="l" r="r" t="t"/>
                <a:pathLst>
                  <a:path extrusionOk="0" h="64" w="68">
                    <a:moveTo>
                      <a:pt x="31" y="1"/>
                    </a:moveTo>
                    <a:cubicBezTo>
                      <a:pt x="23" y="1"/>
                      <a:pt x="11" y="7"/>
                      <a:pt x="1" y="18"/>
                    </a:cubicBezTo>
                    <a:lnTo>
                      <a:pt x="1"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1"/>
              <p:cNvSpPr/>
              <p:nvPr/>
            </p:nvSpPr>
            <p:spPr>
              <a:xfrm>
                <a:off x="2591782" y="1934174"/>
                <a:ext cx="18593" cy="22067"/>
              </a:xfrm>
              <a:custGeom>
                <a:rect b="b" l="l" r="r" t="t"/>
                <a:pathLst>
                  <a:path extrusionOk="0" h="108" w="91">
                    <a:moveTo>
                      <a:pt x="69" y="40"/>
                    </a:moveTo>
                    <a:lnTo>
                      <a:pt x="69" y="62"/>
                    </a:lnTo>
                    <a:lnTo>
                      <a:pt x="45" y="62"/>
                    </a:lnTo>
                    <a:lnTo>
                      <a:pt x="45" y="40"/>
                    </a:lnTo>
                    <a:close/>
                    <a:moveTo>
                      <a:pt x="57" y="1"/>
                    </a:moveTo>
                    <a:cubicBezTo>
                      <a:pt x="46" y="1"/>
                      <a:pt x="34" y="6"/>
                      <a:pt x="24" y="17"/>
                    </a:cubicBezTo>
                    <a:cubicBezTo>
                      <a:pt x="24" y="40"/>
                      <a:pt x="0" y="40"/>
                      <a:pt x="0" y="62"/>
                    </a:cubicBezTo>
                    <a:lnTo>
                      <a:pt x="24" y="85"/>
                    </a:lnTo>
                    <a:lnTo>
                      <a:pt x="45" y="107"/>
                    </a:lnTo>
                    <a:cubicBezTo>
                      <a:pt x="69" y="107"/>
                      <a:pt x="69" y="85"/>
                      <a:pt x="90" y="85"/>
                    </a:cubicBezTo>
                    <a:lnTo>
                      <a:pt x="90" y="62"/>
                    </a:lnTo>
                    <a:lnTo>
                      <a:pt x="90" y="17"/>
                    </a:ln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1"/>
              <p:cNvSpPr/>
              <p:nvPr/>
            </p:nvSpPr>
            <p:spPr>
              <a:xfrm>
                <a:off x="2771793" y="1938669"/>
                <a:ext cx="13894" cy="13077"/>
              </a:xfrm>
              <a:custGeom>
                <a:rect b="b" l="l" r="r" t="t"/>
                <a:pathLst>
                  <a:path extrusionOk="0" h="64" w="68">
                    <a:moveTo>
                      <a:pt x="31" y="1"/>
                    </a:moveTo>
                    <a:cubicBezTo>
                      <a:pt x="23" y="1"/>
                      <a:pt x="11" y="7"/>
                      <a:pt x="0" y="18"/>
                    </a:cubicBezTo>
                    <a:lnTo>
                      <a:pt x="0" y="63"/>
                    </a:lnTo>
                    <a:lnTo>
                      <a:pt x="46" y="63"/>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1"/>
              <p:cNvSpPr/>
              <p:nvPr/>
            </p:nvSpPr>
            <p:spPr>
              <a:xfrm>
                <a:off x="2766889" y="1934174"/>
                <a:ext cx="18798" cy="22067"/>
              </a:xfrm>
              <a:custGeom>
                <a:rect b="b" l="l" r="r" t="t"/>
                <a:pathLst>
                  <a:path extrusionOk="0" h="108" w="92">
                    <a:moveTo>
                      <a:pt x="70" y="40"/>
                    </a:moveTo>
                    <a:lnTo>
                      <a:pt x="70" y="62"/>
                    </a:lnTo>
                    <a:lnTo>
                      <a:pt x="24" y="62"/>
                    </a:lnTo>
                    <a:cubicBezTo>
                      <a:pt x="24" y="40"/>
                      <a:pt x="46" y="40"/>
                      <a:pt x="46" y="40"/>
                    </a:cubicBezTo>
                    <a:close/>
                    <a:moveTo>
                      <a:pt x="58" y="1"/>
                    </a:moveTo>
                    <a:cubicBezTo>
                      <a:pt x="47" y="1"/>
                      <a:pt x="35" y="6"/>
                      <a:pt x="24" y="17"/>
                    </a:cubicBezTo>
                    <a:cubicBezTo>
                      <a:pt x="1" y="40"/>
                      <a:pt x="1" y="40"/>
                      <a:pt x="1" y="62"/>
                    </a:cubicBezTo>
                    <a:cubicBezTo>
                      <a:pt x="1" y="62"/>
                      <a:pt x="1" y="85"/>
                      <a:pt x="24" y="85"/>
                    </a:cubicBezTo>
                    <a:lnTo>
                      <a:pt x="46" y="107"/>
                    </a:lnTo>
                    <a:cubicBezTo>
                      <a:pt x="70" y="107"/>
                      <a:pt x="70" y="85"/>
                      <a:pt x="91" y="85"/>
                    </a:cubicBezTo>
                    <a:lnTo>
                      <a:pt x="91" y="62"/>
                    </a:lnTo>
                    <a:lnTo>
                      <a:pt x="91" y="17"/>
                    </a:lnTo>
                    <a:cubicBezTo>
                      <a:pt x="80" y="6"/>
                      <a:pt x="69" y="1"/>
                      <a:pt x="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1"/>
              <p:cNvSpPr/>
              <p:nvPr/>
            </p:nvSpPr>
            <p:spPr>
              <a:xfrm>
                <a:off x="2859244" y="2026529"/>
                <a:ext cx="14303" cy="11442"/>
              </a:xfrm>
              <a:custGeom>
                <a:rect b="b" l="l" r="r" t="t"/>
                <a:pathLst>
                  <a:path extrusionOk="0" h="56" w="70">
                    <a:moveTo>
                      <a:pt x="24" y="0"/>
                    </a:moveTo>
                    <a:cubicBezTo>
                      <a:pt x="18" y="0"/>
                      <a:pt x="12" y="5"/>
                      <a:pt x="0" y="16"/>
                    </a:cubicBezTo>
                    <a:lnTo>
                      <a:pt x="0" y="40"/>
                    </a:lnTo>
                    <a:cubicBezTo>
                      <a:pt x="12" y="51"/>
                      <a:pt x="18" y="56"/>
                      <a:pt x="24" y="56"/>
                    </a:cubicBezTo>
                    <a:cubicBezTo>
                      <a:pt x="29" y="56"/>
                      <a:pt x="35" y="51"/>
                      <a:pt x="46" y="40"/>
                    </a:cubicBezTo>
                    <a:cubicBezTo>
                      <a:pt x="69" y="40"/>
                      <a:pt x="69" y="16"/>
                      <a:pt x="46" y="16"/>
                    </a:cubicBezTo>
                    <a:cubicBezTo>
                      <a:pt x="35" y="5"/>
                      <a:pt x="29"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1"/>
              <p:cNvSpPr/>
              <p:nvPr/>
            </p:nvSpPr>
            <p:spPr>
              <a:xfrm>
                <a:off x="2854749" y="2021625"/>
                <a:ext cx="18798" cy="22271"/>
              </a:xfrm>
              <a:custGeom>
                <a:rect b="b" l="l" r="r" t="t"/>
                <a:pathLst>
                  <a:path extrusionOk="0" h="109" w="92">
                    <a:moveTo>
                      <a:pt x="68" y="40"/>
                    </a:moveTo>
                    <a:lnTo>
                      <a:pt x="68" y="64"/>
                    </a:lnTo>
                    <a:lnTo>
                      <a:pt x="46" y="64"/>
                    </a:lnTo>
                    <a:cubicBezTo>
                      <a:pt x="22" y="64"/>
                      <a:pt x="22" y="40"/>
                      <a:pt x="46" y="40"/>
                    </a:cubicBezTo>
                    <a:close/>
                    <a:moveTo>
                      <a:pt x="45" y="1"/>
                    </a:moveTo>
                    <a:cubicBezTo>
                      <a:pt x="34" y="1"/>
                      <a:pt x="22" y="7"/>
                      <a:pt x="22" y="19"/>
                    </a:cubicBezTo>
                    <a:cubicBezTo>
                      <a:pt x="1" y="40"/>
                      <a:pt x="1" y="64"/>
                      <a:pt x="22" y="85"/>
                    </a:cubicBezTo>
                    <a:lnTo>
                      <a:pt x="46" y="109"/>
                    </a:lnTo>
                    <a:cubicBezTo>
                      <a:pt x="68" y="109"/>
                      <a:pt x="68" y="85"/>
                      <a:pt x="68" y="85"/>
                    </a:cubicBezTo>
                    <a:cubicBezTo>
                      <a:pt x="91" y="85"/>
                      <a:pt x="91" y="64"/>
                      <a:pt x="91" y="64"/>
                    </a:cubicBezTo>
                    <a:cubicBezTo>
                      <a:pt x="91" y="40"/>
                      <a:pt x="91" y="40"/>
                      <a:pt x="68" y="19"/>
                    </a:cubicBezTo>
                    <a:cubicBezTo>
                      <a:pt x="68" y="7"/>
                      <a:pt x="56"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1"/>
              <p:cNvSpPr/>
              <p:nvPr/>
            </p:nvSpPr>
            <p:spPr>
              <a:xfrm>
                <a:off x="2421171" y="2288065"/>
                <a:ext cx="13894" cy="13077"/>
              </a:xfrm>
              <a:custGeom>
                <a:rect b="b" l="l" r="r" t="t"/>
                <a:pathLst>
                  <a:path extrusionOk="0" h="64" w="68">
                    <a:moveTo>
                      <a:pt x="22" y="0"/>
                    </a:moveTo>
                    <a:cubicBezTo>
                      <a:pt x="1" y="24"/>
                      <a:pt x="1" y="46"/>
                      <a:pt x="22" y="46"/>
                    </a:cubicBezTo>
                    <a:cubicBezTo>
                      <a:pt x="22" y="57"/>
                      <a:pt x="28" y="63"/>
                      <a:pt x="34" y="63"/>
                    </a:cubicBezTo>
                    <a:cubicBezTo>
                      <a:pt x="40" y="63"/>
                      <a:pt x="46" y="57"/>
                      <a:pt x="46" y="46"/>
                    </a:cubicBezTo>
                    <a:cubicBezTo>
                      <a:pt x="68" y="46"/>
                      <a:pt x="68"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1"/>
              <p:cNvSpPr/>
              <p:nvPr/>
            </p:nvSpPr>
            <p:spPr>
              <a:xfrm>
                <a:off x="2421171" y="2283570"/>
                <a:ext cx="18798" cy="18798"/>
              </a:xfrm>
              <a:custGeom>
                <a:rect b="b" l="l" r="r" t="t"/>
                <a:pathLst>
                  <a:path extrusionOk="0" h="92" w="92">
                    <a:moveTo>
                      <a:pt x="46" y="46"/>
                    </a:moveTo>
                    <a:lnTo>
                      <a:pt x="46" y="68"/>
                    </a:lnTo>
                    <a:lnTo>
                      <a:pt x="22" y="68"/>
                    </a:lnTo>
                    <a:lnTo>
                      <a:pt x="22" y="46"/>
                    </a:lnTo>
                    <a:close/>
                    <a:moveTo>
                      <a:pt x="46" y="1"/>
                    </a:moveTo>
                    <a:cubicBezTo>
                      <a:pt x="22" y="1"/>
                      <a:pt x="1"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1"/>
              <p:cNvSpPr/>
              <p:nvPr/>
            </p:nvSpPr>
            <p:spPr>
              <a:xfrm>
                <a:off x="2508622"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1"/>
              <p:cNvSpPr/>
              <p:nvPr/>
            </p:nvSpPr>
            <p:spPr>
              <a:xfrm>
                <a:off x="2504331" y="2196936"/>
                <a:ext cx="23088" cy="17572"/>
              </a:xfrm>
              <a:custGeom>
                <a:rect b="b" l="l" r="r" t="t"/>
                <a:pathLst>
                  <a:path extrusionOk="0" h="86" w="113">
                    <a:moveTo>
                      <a:pt x="67" y="40"/>
                    </a:moveTo>
                    <a:lnTo>
                      <a:pt x="67" y="64"/>
                    </a:lnTo>
                    <a:lnTo>
                      <a:pt x="45" y="64"/>
                    </a:lnTo>
                    <a:lnTo>
                      <a:pt x="45" y="40"/>
                    </a:lnTo>
                    <a:close/>
                    <a:moveTo>
                      <a:pt x="56" y="1"/>
                    </a:moveTo>
                    <a:cubicBezTo>
                      <a:pt x="45" y="1"/>
                      <a:pt x="33" y="7"/>
                      <a:pt x="22" y="18"/>
                    </a:cubicBezTo>
                    <a:cubicBezTo>
                      <a:pt x="0" y="40"/>
                      <a:pt x="0" y="64"/>
                      <a:pt x="22" y="85"/>
                    </a:cubicBezTo>
                    <a:lnTo>
                      <a:pt x="90" y="85"/>
                    </a:lnTo>
                    <a:cubicBezTo>
                      <a:pt x="112" y="64"/>
                      <a:pt x="112" y="40"/>
                      <a:pt x="90" y="18"/>
                    </a:cubicBezTo>
                    <a:cubicBezTo>
                      <a:pt x="79" y="7"/>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1"/>
              <p:cNvSpPr/>
              <p:nvPr/>
            </p:nvSpPr>
            <p:spPr>
              <a:xfrm>
                <a:off x="2508622" y="2288065"/>
                <a:ext cx="14303" cy="13077"/>
              </a:xfrm>
              <a:custGeom>
                <a:rect b="b" l="l" r="r" t="t"/>
                <a:pathLst>
                  <a:path extrusionOk="0" h="64" w="70">
                    <a:moveTo>
                      <a:pt x="1" y="0"/>
                    </a:moveTo>
                    <a:lnTo>
                      <a:pt x="1" y="46"/>
                    </a:lnTo>
                    <a:cubicBezTo>
                      <a:pt x="12" y="57"/>
                      <a:pt x="24" y="63"/>
                      <a:pt x="32" y="63"/>
                    </a:cubicBezTo>
                    <a:cubicBezTo>
                      <a:pt x="40" y="63"/>
                      <a:pt x="46" y="57"/>
                      <a:pt x="46" y="46"/>
                    </a:cubicBezTo>
                    <a:cubicBezTo>
                      <a:pt x="69" y="46"/>
                      <a:pt x="69" y="24"/>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1"/>
              <p:cNvSpPr/>
              <p:nvPr/>
            </p:nvSpPr>
            <p:spPr>
              <a:xfrm>
                <a:off x="2504331" y="2283570"/>
                <a:ext cx="23088" cy="18798"/>
              </a:xfrm>
              <a:custGeom>
                <a:rect b="b" l="l" r="r" t="t"/>
                <a:pathLst>
                  <a:path extrusionOk="0" h="92" w="113">
                    <a:moveTo>
                      <a:pt x="67" y="46"/>
                    </a:moveTo>
                    <a:lnTo>
                      <a:pt x="67" y="68"/>
                    </a:lnTo>
                    <a:lnTo>
                      <a:pt x="45" y="68"/>
                    </a:lnTo>
                    <a:lnTo>
                      <a:pt x="45" y="46"/>
                    </a:lnTo>
                    <a:close/>
                    <a:moveTo>
                      <a:pt x="45" y="1"/>
                    </a:moveTo>
                    <a:cubicBezTo>
                      <a:pt x="45" y="1"/>
                      <a:pt x="22" y="1"/>
                      <a:pt x="22" y="22"/>
                    </a:cubicBezTo>
                    <a:lnTo>
                      <a:pt x="0" y="46"/>
                    </a:lnTo>
                    <a:cubicBezTo>
                      <a:pt x="0" y="68"/>
                      <a:pt x="22" y="68"/>
                      <a:pt x="22" y="91"/>
                    </a:cubicBezTo>
                    <a:lnTo>
                      <a:pt x="90" y="91"/>
                    </a:lnTo>
                    <a:cubicBezTo>
                      <a:pt x="112" y="68"/>
                      <a:pt x="112" y="46"/>
                      <a:pt x="90" y="22"/>
                    </a:cubicBezTo>
                    <a:cubicBezTo>
                      <a:pt x="67" y="1"/>
                      <a:pt x="67"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1"/>
              <p:cNvSpPr/>
              <p:nvPr/>
            </p:nvSpPr>
            <p:spPr>
              <a:xfrm>
                <a:off x="2421171" y="2200614"/>
                <a:ext cx="13894" cy="12668"/>
              </a:xfrm>
              <a:custGeom>
                <a:rect b="b" l="l" r="r" t="t"/>
                <a:pathLst>
                  <a:path extrusionOk="0" h="62" w="68">
                    <a:moveTo>
                      <a:pt x="22" y="0"/>
                    </a:moveTo>
                    <a:cubicBezTo>
                      <a:pt x="1" y="22"/>
                      <a:pt x="1" y="46"/>
                      <a:pt x="22" y="46"/>
                    </a:cubicBezTo>
                    <a:cubicBezTo>
                      <a:pt x="22" y="56"/>
                      <a:pt x="28" y="62"/>
                      <a:pt x="34" y="62"/>
                    </a:cubicBezTo>
                    <a:cubicBezTo>
                      <a:pt x="40" y="62"/>
                      <a:pt x="46" y="56"/>
                      <a:pt x="46" y="46"/>
                    </a:cubicBezTo>
                    <a:cubicBezTo>
                      <a:pt x="68" y="46"/>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1"/>
              <p:cNvSpPr/>
              <p:nvPr/>
            </p:nvSpPr>
            <p:spPr>
              <a:xfrm>
                <a:off x="2416471" y="2196936"/>
                <a:ext cx="23497" cy="17572"/>
              </a:xfrm>
              <a:custGeom>
                <a:rect b="b" l="l" r="r" t="t"/>
                <a:pathLst>
                  <a:path extrusionOk="0" h="86" w="115">
                    <a:moveTo>
                      <a:pt x="69" y="40"/>
                    </a:moveTo>
                    <a:lnTo>
                      <a:pt x="69" y="64"/>
                    </a:lnTo>
                    <a:lnTo>
                      <a:pt x="45" y="64"/>
                    </a:lnTo>
                    <a:lnTo>
                      <a:pt x="45"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1"/>
              <p:cNvSpPr/>
              <p:nvPr/>
            </p:nvSpPr>
            <p:spPr>
              <a:xfrm>
                <a:off x="2596482" y="2200614"/>
                <a:ext cx="13894" cy="12668"/>
              </a:xfrm>
              <a:custGeom>
                <a:rect b="b" l="l" r="r" t="t"/>
                <a:pathLst>
                  <a:path extrusionOk="0" h="62" w="68">
                    <a:moveTo>
                      <a:pt x="1" y="0"/>
                    </a:moveTo>
                    <a:lnTo>
                      <a:pt x="1" y="46"/>
                    </a:lnTo>
                    <a:cubicBezTo>
                      <a:pt x="11" y="56"/>
                      <a:pt x="23" y="62"/>
                      <a:pt x="31" y="62"/>
                    </a:cubicBezTo>
                    <a:cubicBezTo>
                      <a:pt x="40" y="62"/>
                      <a:pt x="46" y="56"/>
                      <a:pt x="46" y="46"/>
                    </a:cubicBezTo>
                    <a:cubicBezTo>
                      <a:pt x="67" y="46"/>
                      <a:pt x="67"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1"/>
              <p:cNvSpPr/>
              <p:nvPr/>
            </p:nvSpPr>
            <p:spPr>
              <a:xfrm>
                <a:off x="2591782" y="2195710"/>
                <a:ext cx="18593" cy="18798"/>
              </a:xfrm>
              <a:custGeom>
                <a:rect b="b" l="l" r="r" t="t"/>
                <a:pathLst>
                  <a:path extrusionOk="0" h="92" w="91">
                    <a:moveTo>
                      <a:pt x="69" y="46"/>
                    </a:moveTo>
                    <a:lnTo>
                      <a:pt x="69" y="70"/>
                    </a:lnTo>
                    <a:lnTo>
                      <a:pt x="45" y="70"/>
                    </a:lnTo>
                    <a:lnTo>
                      <a:pt x="45" y="46"/>
                    </a:lnTo>
                    <a:close/>
                    <a:moveTo>
                      <a:pt x="45" y="1"/>
                    </a:moveTo>
                    <a:lnTo>
                      <a:pt x="24" y="24"/>
                    </a:lnTo>
                    <a:lnTo>
                      <a:pt x="0" y="46"/>
                    </a:lnTo>
                    <a:cubicBezTo>
                      <a:pt x="0" y="70"/>
                      <a:pt x="24" y="70"/>
                      <a:pt x="24" y="91"/>
                    </a:cubicBezTo>
                    <a:lnTo>
                      <a:pt x="90" y="91"/>
                    </a:lnTo>
                    <a:lnTo>
                      <a:pt x="90" y="46"/>
                    </a:lnTo>
                    <a:lnTo>
                      <a:pt x="90" y="24"/>
                    </a:lnTo>
                    <a:cubicBezTo>
                      <a:pt x="69" y="24"/>
                      <a:pt x="69"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1"/>
              <p:cNvSpPr/>
              <p:nvPr/>
            </p:nvSpPr>
            <p:spPr>
              <a:xfrm>
                <a:off x="2508622" y="2113980"/>
                <a:ext cx="14303" cy="11851"/>
              </a:xfrm>
              <a:custGeom>
                <a:rect b="b" l="l" r="r" t="t"/>
                <a:pathLst>
                  <a:path extrusionOk="0" h="58" w="70">
                    <a:moveTo>
                      <a:pt x="32" y="0"/>
                    </a:moveTo>
                    <a:cubicBezTo>
                      <a:pt x="24" y="0"/>
                      <a:pt x="12" y="6"/>
                      <a:pt x="1" y="18"/>
                    </a:cubicBezTo>
                    <a:lnTo>
                      <a:pt x="1" y="40"/>
                    </a:lnTo>
                    <a:cubicBezTo>
                      <a:pt x="12" y="52"/>
                      <a:pt x="24" y="57"/>
                      <a:pt x="32" y="57"/>
                    </a:cubicBezTo>
                    <a:cubicBezTo>
                      <a:pt x="40" y="57"/>
                      <a:pt x="46" y="52"/>
                      <a:pt x="46" y="40"/>
                    </a:cubicBezTo>
                    <a:cubicBezTo>
                      <a:pt x="69" y="40"/>
                      <a:pt x="69" y="18"/>
                      <a:pt x="46" y="18"/>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1"/>
              <p:cNvSpPr/>
              <p:nvPr/>
            </p:nvSpPr>
            <p:spPr>
              <a:xfrm>
                <a:off x="2504331" y="2109485"/>
                <a:ext cx="23088" cy="17572"/>
              </a:xfrm>
              <a:custGeom>
                <a:rect b="b" l="l" r="r" t="t"/>
                <a:pathLst>
                  <a:path extrusionOk="0" h="86" w="113">
                    <a:moveTo>
                      <a:pt x="67" y="40"/>
                    </a:moveTo>
                    <a:lnTo>
                      <a:pt x="67" y="62"/>
                    </a:lnTo>
                    <a:lnTo>
                      <a:pt x="45" y="62"/>
                    </a:lnTo>
                    <a:lnTo>
                      <a:pt x="45" y="40"/>
                    </a:lnTo>
                    <a:close/>
                    <a:moveTo>
                      <a:pt x="56" y="0"/>
                    </a:moveTo>
                    <a:cubicBezTo>
                      <a:pt x="45" y="0"/>
                      <a:pt x="33" y="6"/>
                      <a:pt x="22" y="17"/>
                    </a:cubicBezTo>
                    <a:cubicBezTo>
                      <a:pt x="0" y="40"/>
                      <a:pt x="0" y="62"/>
                      <a:pt x="22" y="85"/>
                    </a:cubicBezTo>
                    <a:lnTo>
                      <a:pt x="90" y="85"/>
                    </a:lnTo>
                    <a:cubicBezTo>
                      <a:pt x="112" y="62"/>
                      <a:pt x="112" y="40"/>
                      <a:pt x="90" y="17"/>
                    </a:cubicBezTo>
                    <a:cubicBezTo>
                      <a:pt x="79" y="6"/>
                      <a:pt x="67"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1"/>
              <p:cNvSpPr/>
              <p:nvPr/>
            </p:nvSpPr>
            <p:spPr>
              <a:xfrm>
                <a:off x="2333311" y="2200614"/>
                <a:ext cx="14303" cy="12668"/>
              </a:xfrm>
              <a:custGeom>
                <a:rect b="b" l="l" r="r" t="t"/>
                <a:pathLst>
                  <a:path extrusionOk="0" h="62" w="70">
                    <a:moveTo>
                      <a:pt x="24" y="0"/>
                    </a:moveTo>
                    <a:cubicBezTo>
                      <a:pt x="1" y="22"/>
                      <a:pt x="1" y="46"/>
                      <a:pt x="24" y="46"/>
                    </a:cubicBezTo>
                    <a:cubicBezTo>
                      <a:pt x="24" y="56"/>
                      <a:pt x="30" y="62"/>
                      <a:pt x="38" y="62"/>
                    </a:cubicBezTo>
                    <a:cubicBezTo>
                      <a:pt x="47" y="62"/>
                      <a:pt x="58" y="56"/>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1"/>
              <p:cNvSpPr/>
              <p:nvPr/>
            </p:nvSpPr>
            <p:spPr>
              <a:xfrm>
                <a:off x="2329020" y="2196936"/>
                <a:ext cx="23088" cy="17572"/>
              </a:xfrm>
              <a:custGeom>
                <a:rect b="b" l="l" r="r" t="t"/>
                <a:pathLst>
                  <a:path extrusionOk="0" h="86" w="113">
                    <a:moveTo>
                      <a:pt x="67" y="40"/>
                    </a:moveTo>
                    <a:lnTo>
                      <a:pt x="67" y="64"/>
                    </a:lnTo>
                    <a:lnTo>
                      <a:pt x="45" y="64"/>
                    </a:lnTo>
                    <a:lnTo>
                      <a:pt x="45" y="40"/>
                    </a:lnTo>
                    <a:close/>
                    <a:moveTo>
                      <a:pt x="56" y="1"/>
                    </a:moveTo>
                    <a:cubicBezTo>
                      <a:pt x="45" y="1"/>
                      <a:pt x="34" y="7"/>
                      <a:pt x="22" y="18"/>
                    </a:cubicBezTo>
                    <a:cubicBezTo>
                      <a:pt x="0" y="40"/>
                      <a:pt x="0" y="64"/>
                      <a:pt x="22" y="85"/>
                    </a:cubicBezTo>
                    <a:lnTo>
                      <a:pt x="91" y="85"/>
                    </a:lnTo>
                    <a:cubicBezTo>
                      <a:pt x="112" y="64"/>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1"/>
              <p:cNvSpPr/>
              <p:nvPr/>
            </p:nvSpPr>
            <p:spPr>
              <a:xfrm>
                <a:off x="2421171" y="2113980"/>
                <a:ext cx="13894" cy="11851"/>
              </a:xfrm>
              <a:custGeom>
                <a:rect b="b" l="l" r="r" t="t"/>
                <a:pathLst>
                  <a:path extrusionOk="0" h="58" w="68">
                    <a:moveTo>
                      <a:pt x="34" y="0"/>
                    </a:moveTo>
                    <a:cubicBezTo>
                      <a:pt x="28" y="0"/>
                      <a:pt x="22" y="6"/>
                      <a:pt x="22" y="18"/>
                    </a:cubicBezTo>
                    <a:cubicBezTo>
                      <a:pt x="1" y="18"/>
                      <a:pt x="1" y="40"/>
                      <a:pt x="22" y="40"/>
                    </a:cubicBezTo>
                    <a:cubicBezTo>
                      <a:pt x="22" y="52"/>
                      <a:pt x="28" y="57"/>
                      <a:pt x="34" y="57"/>
                    </a:cubicBezTo>
                    <a:cubicBezTo>
                      <a:pt x="40" y="57"/>
                      <a:pt x="46" y="52"/>
                      <a:pt x="46" y="40"/>
                    </a:cubicBezTo>
                    <a:cubicBezTo>
                      <a:pt x="68" y="40"/>
                      <a:pt x="68" y="18"/>
                      <a:pt x="46" y="18"/>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1"/>
              <p:cNvSpPr/>
              <p:nvPr/>
            </p:nvSpPr>
            <p:spPr>
              <a:xfrm>
                <a:off x="2416471" y="2109485"/>
                <a:ext cx="23497" cy="17572"/>
              </a:xfrm>
              <a:custGeom>
                <a:rect b="b" l="l" r="r" t="t"/>
                <a:pathLst>
                  <a:path extrusionOk="0" h="86" w="115">
                    <a:moveTo>
                      <a:pt x="69" y="40"/>
                    </a:moveTo>
                    <a:lnTo>
                      <a:pt x="69" y="62"/>
                    </a:lnTo>
                    <a:lnTo>
                      <a:pt x="45" y="62"/>
                    </a:lnTo>
                    <a:lnTo>
                      <a:pt x="45"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1"/>
              <p:cNvSpPr/>
              <p:nvPr/>
            </p:nvSpPr>
            <p:spPr>
              <a:xfrm>
                <a:off x="2596482" y="2113980"/>
                <a:ext cx="13894" cy="11851"/>
              </a:xfrm>
              <a:custGeom>
                <a:rect b="b" l="l" r="r" t="t"/>
                <a:pathLst>
                  <a:path extrusionOk="0" h="58" w="68">
                    <a:moveTo>
                      <a:pt x="31" y="0"/>
                    </a:moveTo>
                    <a:cubicBezTo>
                      <a:pt x="23" y="0"/>
                      <a:pt x="11" y="6"/>
                      <a:pt x="1" y="18"/>
                    </a:cubicBezTo>
                    <a:lnTo>
                      <a:pt x="1" y="40"/>
                    </a:lnTo>
                    <a:cubicBezTo>
                      <a:pt x="11" y="52"/>
                      <a:pt x="23" y="57"/>
                      <a:pt x="31" y="57"/>
                    </a:cubicBezTo>
                    <a:cubicBezTo>
                      <a:pt x="40" y="57"/>
                      <a:pt x="46" y="52"/>
                      <a:pt x="46" y="40"/>
                    </a:cubicBezTo>
                    <a:cubicBezTo>
                      <a:pt x="67" y="40"/>
                      <a:pt x="67" y="18"/>
                      <a:pt x="46" y="18"/>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1"/>
              <p:cNvSpPr/>
              <p:nvPr/>
            </p:nvSpPr>
            <p:spPr>
              <a:xfrm>
                <a:off x="2591782" y="2109485"/>
                <a:ext cx="18593" cy="17572"/>
              </a:xfrm>
              <a:custGeom>
                <a:rect b="b" l="l" r="r" t="t"/>
                <a:pathLst>
                  <a:path extrusionOk="0" h="86" w="91">
                    <a:moveTo>
                      <a:pt x="69" y="40"/>
                    </a:moveTo>
                    <a:lnTo>
                      <a:pt x="69" y="62"/>
                    </a:lnTo>
                    <a:lnTo>
                      <a:pt x="45" y="62"/>
                    </a:lnTo>
                    <a:lnTo>
                      <a:pt x="45" y="40"/>
                    </a:lnTo>
                    <a:close/>
                    <a:moveTo>
                      <a:pt x="57" y="0"/>
                    </a:moveTo>
                    <a:cubicBezTo>
                      <a:pt x="46" y="0"/>
                      <a:pt x="34" y="6"/>
                      <a:pt x="24" y="17"/>
                    </a:cubicBezTo>
                    <a:lnTo>
                      <a:pt x="0" y="40"/>
                    </a:lnTo>
                    <a:cubicBezTo>
                      <a:pt x="0" y="62"/>
                      <a:pt x="24" y="62"/>
                      <a:pt x="24" y="85"/>
                    </a:cubicBezTo>
                    <a:lnTo>
                      <a:pt x="90" y="85"/>
                    </a:lnTo>
                    <a:lnTo>
                      <a:pt x="90" y="40"/>
                    </a:lnTo>
                    <a:lnTo>
                      <a:pt x="90" y="17"/>
                    </a:lnTo>
                    <a:cubicBezTo>
                      <a:pt x="80" y="6"/>
                      <a:pt x="68"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1"/>
              <p:cNvSpPr/>
              <p:nvPr/>
            </p:nvSpPr>
            <p:spPr>
              <a:xfrm>
                <a:off x="2683933" y="2200614"/>
                <a:ext cx="14303" cy="12668"/>
              </a:xfrm>
              <a:custGeom>
                <a:rect b="b" l="l" r="r" t="t"/>
                <a:pathLst>
                  <a:path extrusionOk="0" h="62" w="70">
                    <a:moveTo>
                      <a:pt x="1" y="0"/>
                    </a:moveTo>
                    <a:lnTo>
                      <a:pt x="1" y="46"/>
                    </a:lnTo>
                    <a:cubicBezTo>
                      <a:pt x="12" y="56"/>
                      <a:pt x="24" y="62"/>
                      <a:pt x="32" y="62"/>
                    </a:cubicBezTo>
                    <a:cubicBezTo>
                      <a:pt x="40" y="62"/>
                      <a:pt x="46" y="56"/>
                      <a:pt x="46" y="46"/>
                    </a:cubicBezTo>
                    <a:cubicBezTo>
                      <a:pt x="69" y="46"/>
                      <a:pt x="69"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1"/>
              <p:cNvSpPr/>
              <p:nvPr/>
            </p:nvSpPr>
            <p:spPr>
              <a:xfrm>
                <a:off x="2679438" y="2196936"/>
                <a:ext cx="18798" cy="17572"/>
              </a:xfrm>
              <a:custGeom>
                <a:rect b="b" l="l" r="r" t="t"/>
                <a:pathLst>
                  <a:path extrusionOk="0" h="86" w="92">
                    <a:moveTo>
                      <a:pt x="68" y="40"/>
                    </a:moveTo>
                    <a:lnTo>
                      <a:pt x="68" y="64"/>
                    </a:lnTo>
                    <a:lnTo>
                      <a:pt x="46" y="64"/>
                    </a:lnTo>
                    <a:lnTo>
                      <a:pt x="46" y="40"/>
                    </a:lnTo>
                    <a:close/>
                    <a:moveTo>
                      <a:pt x="57" y="1"/>
                    </a:moveTo>
                    <a:cubicBezTo>
                      <a:pt x="46" y="1"/>
                      <a:pt x="34" y="7"/>
                      <a:pt x="23" y="18"/>
                    </a:cubicBezTo>
                    <a:cubicBezTo>
                      <a:pt x="1" y="40"/>
                      <a:pt x="1" y="64"/>
                      <a:pt x="23" y="85"/>
                    </a:cubicBezTo>
                    <a:lnTo>
                      <a:pt x="91" y="85"/>
                    </a:lnTo>
                    <a:lnTo>
                      <a:pt x="91" y="40"/>
                    </a:lnTo>
                    <a:lnTo>
                      <a:pt x="91" y="18"/>
                    </a:lnTo>
                    <a:cubicBezTo>
                      <a:pt x="79"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1"/>
              <p:cNvSpPr/>
              <p:nvPr/>
            </p:nvSpPr>
            <p:spPr>
              <a:xfrm>
                <a:off x="2245860" y="2463377"/>
                <a:ext cx="13894" cy="13077"/>
              </a:xfrm>
              <a:custGeom>
                <a:rect b="b" l="l" r="r" t="t"/>
                <a:pathLst>
                  <a:path extrusionOk="0" h="64" w="68">
                    <a:moveTo>
                      <a:pt x="23" y="0"/>
                    </a:moveTo>
                    <a:cubicBezTo>
                      <a:pt x="1" y="24"/>
                      <a:pt x="1" y="45"/>
                      <a:pt x="23" y="45"/>
                    </a:cubicBezTo>
                    <a:cubicBezTo>
                      <a:pt x="23" y="57"/>
                      <a:pt x="28" y="63"/>
                      <a:pt x="37" y="63"/>
                    </a:cubicBezTo>
                    <a:cubicBezTo>
                      <a:pt x="46" y="63"/>
                      <a:pt x="57" y="57"/>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1"/>
              <p:cNvSpPr/>
              <p:nvPr/>
            </p:nvSpPr>
            <p:spPr>
              <a:xfrm>
                <a:off x="2245860" y="2458881"/>
                <a:ext cx="18798" cy="18594"/>
              </a:xfrm>
              <a:custGeom>
                <a:rect b="b" l="l" r="r" t="t"/>
                <a:pathLst>
                  <a:path extrusionOk="0" h="91" w="92">
                    <a:moveTo>
                      <a:pt x="46" y="22"/>
                    </a:moveTo>
                    <a:lnTo>
                      <a:pt x="46" y="46"/>
                    </a:lnTo>
                    <a:lnTo>
                      <a:pt x="46" y="67"/>
                    </a:lnTo>
                    <a:lnTo>
                      <a:pt x="23" y="67"/>
                    </a:lnTo>
                    <a:lnTo>
                      <a:pt x="23" y="46"/>
                    </a:lnTo>
                    <a:lnTo>
                      <a:pt x="46" y="22"/>
                    </a:lnTo>
                    <a:close/>
                    <a:moveTo>
                      <a:pt x="46" y="1"/>
                    </a:moveTo>
                    <a:cubicBezTo>
                      <a:pt x="23" y="1"/>
                      <a:pt x="23" y="1"/>
                      <a:pt x="1" y="22"/>
                    </a:cubicBezTo>
                    <a:lnTo>
                      <a:pt x="1" y="46"/>
                    </a:lnTo>
                    <a:lnTo>
                      <a:pt x="1" y="91"/>
                    </a:lnTo>
                    <a:lnTo>
                      <a:pt x="68" y="91"/>
                    </a:lnTo>
                    <a:cubicBezTo>
                      <a:pt x="68" y="67"/>
                      <a:pt x="91" y="67"/>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1"/>
              <p:cNvSpPr/>
              <p:nvPr/>
            </p:nvSpPr>
            <p:spPr>
              <a:xfrm>
                <a:off x="2333311" y="2375925"/>
                <a:ext cx="14303" cy="12668"/>
              </a:xfrm>
              <a:custGeom>
                <a:rect b="b" l="l" r="r" t="t"/>
                <a:pathLst>
                  <a:path extrusionOk="0" h="62" w="70">
                    <a:moveTo>
                      <a:pt x="24" y="0"/>
                    </a:moveTo>
                    <a:cubicBezTo>
                      <a:pt x="1" y="22"/>
                      <a:pt x="1" y="45"/>
                      <a:pt x="24" y="45"/>
                    </a:cubicBezTo>
                    <a:cubicBezTo>
                      <a:pt x="24" y="56"/>
                      <a:pt x="30" y="62"/>
                      <a:pt x="38" y="62"/>
                    </a:cubicBezTo>
                    <a:cubicBezTo>
                      <a:pt x="47" y="62"/>
                      <a:pt x="58" y="56"/>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1"/>
              <p:cNvSpPr/>
              <p:nvPr/>
            </p:nvSpPr>
            <p:spPr>
              <a:xfrm>
                <a:off x="2329020" y="2372247"/>
                <a:ext cx="23088" cy="17572"/>
              </a:xfrm>
              <a:custGeom>
                <a:rect b="b" l="l" r="r" t="t"/>
                <a:pathLst>
                  <a:path extrusionOk="0" h="86" w="113">
                    <a:moveTo>
                      <a:pt x="67" y="40"/>
                    </a:moveTo>
                    <a:lnTo>
                      <a:pt x="67" y="63"/>
                    </a:lnTo>
                    <a:lnTo>
                      <a:pt x="45" y="63"/>
                    </a:lnTo>
                    <a:lnTo>
                      <a:pt x="45" y="40"/>
                    </a:lnTo>
                    <a:close/>
                    <a:moveTo>
                      <a:pt x="56" y="1"/>
                    </a:moveTo>
                    <a:cubicBezTo>
                      <a:pt x="45" y="1"/>
                      <a:pt x="34" y="7"/>
                      <a:pt x="22" y="18"/>
                    </a:cubicBezTo>
                    <a:cubicBezTo>
                      <a:pt x="0" y="40"/>
                      <a:pt x="0" y="63"/>
                      <a:pt x="22" y="85"/>
                    </a:cubicBezTo>
                    <a:lnTo>
                      <a:pt x="91" y="85"/>
                    </a:lnTo>
                    <a:cubicBezTo>
                      <a:pt x="112" y="63"/>
                      <a:pt x="112" y="40"/>
                      <a:pt x="91" y="18"/>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1"/>
              <p:cNvSpPr/>
              <p:nvPr/>
            </p:nvSpPr>
            <p:spPr>
              <a:xfrm>
                <a:off x="2333311" y="2463377"/>
                <a:ext cx="14303" cy="13077"/>
              </a:xfrm>
              <a:custGeom>
                <a:rect b="b" l="l" r="r" t="t"/>
                <a:pathLst>
                  <a:path extrusionOk="0" h="64" w="70">
                    <a:moveTo>
                      <a:pt x="24" y="0"/>
                    </a:moveTo>
                    <a:cubicBezTo>
                      <a:pt x="1" y="24"/>
                      <a:pt x="1" y="45"/>
                      <a:pt x="24" y="45"/>
                    </a:cubicBezTo>
                    <a:cubicBezTo>
                      <a:pt x="24" y="57"/>
                      <a:pt x="30" y="63"/>
                      <a:pt x="38" y="63"/>
                    </a:cubicBezTo>
                    <a:cubicBezTo>
                      <a:pt x="47" y="63"/>
                      <a:pt x="58" y="57"/>
                      <a:pt x="70" y="45"/>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1"/>
              <p:cNvSpPr/>
              <p:nvPr/>
            </p:nvSpPr>
            <p:spPr>
              <a:xfrm>
                <a:off x="2333311" y="2458881"/>
                <a:ext cx="18798" cy="18594"/>
              </a:xfrm>
              <a:custGeom>
                <a:rect b="b" l="l" r="r" t="t"/>
                <a:pathLst>
                  <a:path extrusionOk="0" h="91" w="92">
                    <a:moveTo>
                      <a:pt x="46" y="22"/>
                    </a:moveTo>
                    <a:lnTo>
                      <a:pt x="46" y="46"/>
                    </a:lnTo>
                    <a:lnTo>
                      <a:pt x="46" y="67"/>
                    </a:lnTo>
                    <a:lnTo>
                      <a:pt x="24" y="67"/>
                    </a:lnTo>
                    <a:lnTo>
                      <a:pt x="24" y="46"/>
                    </a:lnTo>
                    <a:cubicBezTo>
                      <a:pt x="24" y="46"/>
                      <a:pt x="24" y="22"/>
                      <a:pt x="46" y="22"/>
                    </a:cubicBezTo>
                    <a:close/>
                    <a:moveTo>
                      <a:pt x="46" y="1"/>
                    </a:moveTo>
                    <a:cubicBezTo>
                      <a:pt x="24" y="1"/>
                      <a:pt x="24" y="1"/>
                      <a:pt x="1" y="22"/>
                    </a:cubicBezTo>
                    <a:lnTo>
                      <a:pt x="1" y="46"/>
                    </a:lnTo>
                    <a:lnTo>
                      <a:pt x="1" y="91"/>
                    </a:lnTo>
                    <a:lnTo>
                      <a:pt x="70" y="91"/>
                    </a:lnTo>
                    <a:cubicBezTo>
                      <a:pt x="91" y="67"/>
                      <a:pt x="91" y="22"/>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1"/>
              <p:cNvSpPr/>
              <p:nvPr/>
            </p:nvSpPr>
            <p:spPr>
              <a:xfrm>
                <a:off x="2245860" y="2375925"/>
                <a:ext cx="13894" cy="12668"/>
              </a:xfrm>
              <a:custGeom>
                <a:rect b="b" l="l" r="r" t="t"/>
                <a:pathLst>
                  <a:path extrusionOk="0" h="62" w="68">
                    <a:moveTo>
                      <a:pt x="23" y="0"/>
                    </a:moveTo>
                    <a:cubicBezTo>
                      <a:pt x="1" y="22"/>
                      <a:pt x="1" y="45"/>
                      <a:pt x="23" y="45"/>
                    </a:cubicBezTo>
                    <a:cubicBezTo>
                      <a:pt x="23" y="56"/>
                      <a:pt x="28" y="62"/>
                      <a:pt x="37" y="62"/>
                    </a:cubicBezTo>
                    <a:cubicBezTo>
                      <a:pt x="46" y="62"/>
                      <a:pt x="57" y="56"/>
                      <a:pt x="68" y="45"/>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1"/>
              <p:cNvSpPr/>
              <p:nvPr/>
            </p:nvSpPr>
            <p:spPr>
              <a:xfrm>
                <a:off x="2241160" y="2372247"/>
                <a:ext cx="23497" cy="17572"/>
              </a:xfrm>
              <a:custGeom>
                <a:rect b="b" l="l" r="r" t="t"/>
                <a:pathLst>
                  <a:path extrusionOk="0" h="86" w="115">
                    <a:moveTo>
                      <a:pt x="69" y="40"/>
                    </a:moveTo>
                    <a:lnTo>
                      <a:pt x="69" y="63"/>
                    </a:lnTo>
                    <a:lnTo>
                      <a:pt x="46" y="63"/>
                    </a:lnTo>
                    <a:lnTo>
                      <a:pt x="46"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1"/>
              <p:cNvSpPr/>
              <p:nvPr/>
            </p:nvSpPr>
            <p:spPr>
              <a:xfrm>
                <a:off x="2421171" y="2375925"/>
                <a:ext cx="13894" cy="12668"/>
              </a:xfrm>
              <a:custGeom>
                <a:rect b="b" l="l" r="r" t="t"/>
                <a:pathLst>
                  <a:path extrusionOk="0" h="62" w="68">
                    <a:moveTo>
                      <a:pt x="22" y="0"/>
                    </a:moveTo>
                    <a:cubicBezTo>
                      <a:pt x="1" y="22"/>
                      <a:pt x="1" y="45"/>
                      <a:pt x="22" y="45"/>
                    </a:cubicBezTo>
                    <a:cubicBezTo>
                      <a:pt x="22" y="56"/>
                      <a:pt x="28" y="62"/>
                      <a:pt x="34" y="62"/>
                    </a:cubicBezTo>
                    <a:cubicBezTo>
                      <a:pt x="40" y="62"/>
                      <a:pt x="46" y="56"/>
                      <a:pt x="46" y="45"/>
                    </a:cubicBezTo>
                    <a:cubicBezTo>
                      <a:pt x="68" y="45"/>
                      <a:pt x="68" y="22"/>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1"/>
              <p:cNvSpPr/>
              <p:nvPr/>
            </p:nvSpPr>
            <p:spPr>
              <a:xfrm>
                <a:off x="2416471" y="2372247"/>
                <a:ext cx="23497" cy="17572"/>
              </a:xfrm>
              <a:custGeom>
                <a:rect b="b" l="l" r="r" t="t"/>
                <a:pathLst>
                  <a:path extrusionOk="0" h="86" w="115">
                    <a:moveTo>
                      <a:pt x="69" y="40"/>
                    </a:moveTo>
                    <a:lnTo>
                      <a:pt x="69" y="63"/>
                    </a:lnTo>
                    <a:lnTo>
                      <a:pt x="45" y="63"/>
                    </a:lnTo>
                    <a:lnTo>
                      <a:pt x="45" y="40"/>
                    </a:lnTo>
                    <a:close/>
                    <a:moveTo>
                      <a:pt x="57" y="1"/>
                    </a:moveTo>
                    <a:cubicBezTo>
                      <a:pt x="46" y="1"/>
                      <a:pt x="35" y="7"/>
                      <a:pt x="24" y="18"/>
                    </a:cubicBezTo>
                    <a:cubicBezTo>
                      <a:pt x="0" y="40"/>
                      <a:pt x="0" y="63"/>
                      <a:pt x="24" y="85"/>
                    </a:cubicBezTo>
                    <a:lnTo>
                      <a:pt x="91" y="85"/>
                    </a:lnTo>
                    <a:cubicBezTo>
                      <a:pt x="91" y="63"/>
                      <a:pt x="114" y="63"/>
                      <a:pt x="114" y="40"/>
                    </a:cubicBezTo>
                    <a:lnTo>
                      <a:pt x="91" y="18"/>
                    </a:ln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1"/>
              <p:cNvSpPr/>
              <p:nvPr/>
            </p:nvSpPr>
            <p:spPr>
              <a:xfrm>
                <a:off x="2333311" y="2288065"/>
                <a:ext cx="14303" cy="13077"/>
              </a:xfrm>
              <a:custGeom>
                <a:rect b="b" l="l" r="r" t="t"/>
                <a:pathLst>
                  <a:path extrusionOk="0" h="64" w="70">
                    <a:moveTo>
                      <a:pt x="24" y="0"/>
                    </a:moveTo>
                    <a:cubicBezTo>
                      <a:pt x="1" y="24"/>
                      <a:pt x="1" y="46"/>
                      <a:pt x="24" y="46"/>
                    </a:cubicBezTo>
                    <a:cubicBezTo>
                      <a:pt x="24" y="57"/>
                      <a:pt x="30" y="63"/>
                      <a:pt x="38" y="63"/>
                    </a:cubicBezTo>
                    <a:cubicBezTo>
                      <a:pt x="47" y="63"/>
                      <a:pt x="58" y="57"/>
                      <a:pt x="70" y="46"/>
                    </a:cubicBezTo>
                    <a:lnTo>
                      <a:pt x="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1"/>
              <p:cNvSpPr/>
              <p:nvPr/>
            </p:nvSpPr>
            <p:spPr>
              <a:xfrm>
                <a:off x="2333311" y="2283570"/>
                <a:ext cx="18798" cy="18798"/>
              </a:xfrm>
              <a:custGeom>
                <a:rect b="b" l="l" r="r" t="t"/>
                <a:pathLst>
                  <a:path extrusionOk="0" h="92" w="92">
                    <a:moveTo>
                      <a:pt x="46" y="46"/>
                    </a:moveTo>
                    <a:lnTo>
                      <a:pt x="46" y="68"/>
                    </a:lnTo>
                    <a:lnTo>
                      <a:pt x="24" y="68"/>
                    </a:lnTo>
                    <a:lnTo>
                      <a:pt x="24" y="46"/>
                    </a:lnTo>
                    <a:close/>
                    <a:moveTo>
                      <a:pt x="46" y="1"/>
                    </a:moveTo>
                    <a:cubicBezTo>
                      <a:pt x="24" y="1"/>
                      <a:pt x="24" y="1"/>
                      <a:pt x="1" y="22"/>
                    </a:cubicBezTo>
                    <a:lnTo>
                      <a:pt x="1" y="46"/>
                    </a:lnTo>
                    <a:lnTo>
                      <a:pt x="1" y="91"/>
                    </a:lnTo>
                    <a:lnTo>
                      <a:pt x="70" y="91"/>
                    </a:lnTo>
                    <a:cubicBezTo>
                      <a:pt x="91" y="68"/>
                      <a:pt x="91" y="46"/>
                      <a:pt x="70" y="22"/>
                    </a:cubicBezTo>
                    <a:cubicBezTo>
                      <a:pt x="70"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1"/>
              <p:cNvSpPr/>
              <p:nvPr/>
            </p:nvSpPr>
            <p:spPr>
              <a:xfrm>
                <a:off x="2245860" y="2288065"/>
                <a:ext cx="13894" cy="13077"/>
              </a:xfrm>
              <a:custGeom>
                <a:rect b="b" l="l" r="r" t="t"/>
                <a:pathLst>
                  <a:path extrusionOk="0" h="64" w="68">
                    <a:moveTo>
                      <a:pt x="23" y="0"/>
                    </a:moveTo>
                    <a:cubicBezTo>
                      <a:pt x="1" y="24"/>
                      <a:pt x="1" y="46"/>
                      <a:pt x="23" y="46"/>
                    </a:cubicBezTo>
                    <a:cubicBezTo>
                      <a:pt x="23" y="57"/>
                      <a:pt x="28" y="63"/>
                      <a:pt x="37" y="63"/>
                    </a:cubicBezTo>
                    <a:cubicBezTo>
                      <a:pt x="46" y="63"/>
                      <a:pt x="57" y="57"/>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1"/>
              <p:cNvSpPr/>
              <p:nvPr/>
            </p:nvSpPr>
            <p:spPr>
              <a:xfrm>
                <a:off x="2245860" y="2283570"/>
                <a:ext cx="18798" cy="18798"/>
              </a:xfrm>
              <a:custGeom>
                <a:rect b="b" l="l" r="r" t="t"/>
                <a:pathLst>
                  <a:path extrusionOk="0" h="92" w="92">
                    <a:moveTo>
                      <a:pt x="46" y="46"/>
                    </a:moveTo>
                    <a:lnTo>
                      <a:pt x="46" y="68"/>
                    </a:lnTo>
                    <a:lnTo>
                      <a:pt x="23" y="68"/>
                    </a:lnTo>
                    <a:lnTo>
                      <a:pt x="23" y="46"/>
                    </a:lnTo>
                    <a:close/>
                    <a:moveTo>
                      <a:pt x="46" y="1"/>
                    </a:moveTo>
                    <a:cubicBezTo>
                      <a:pt x="23" y="1"/>
                      <a:pt x="23" y="1"/>
                      <a:pt x="1" y="22"/>
                    </a:cubicBezTo>
                    <a:lnTo>
                      <a:pt x="1" y="46"/>
                    </a:lnTo>
                    <a:lnTo>
                      <a:pt x="1" y="91"/>
                    </a:lnTo>
                    <a:lnTo>
                      <a:pt x="68" y="91"/>
                    </a:lnTo>
                    <a:cubicBezTo>
                      <a:pt x="68" y="68"/>
                      <a:pt x="91" y="68"/>
                      <a:pt x="91" y="46"/>
                    </a:cubicBezTo>
                    <a:lnTo>
                      <a:pt x="68" y="22"/>
                    </a:lnTo>
                    <a:cubicBezTo>
                      <a:pt x="68" y="1"/>
                      <a:pt x="46" y="1"/>
                      <a:pt x="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1"/>
              <p:cNvSpPr/>
              <p:nvPr/>
            </p:nvSpPr>
            <p:spPr>
              <a:xfrm>
                <a:off x="2158204" y="2551237"/>
                <a:ext cx="14098" cy="9399"/>
              </a:xfrm>
              <a:custGeom>
                <a:rect b="b" l="l" r="r" t="t"/>
                <a:pathLst>
                  <a:path extrusionOk="0" h="46" w="69">
                    <a:moveTo>
                      <a:pt x="24" y="0"/>
                    </a:moveTo>
                    <a:cubicBezTo>
                      <a:pt x="0" y="22"/>
                      <a:pt x="0" y="22"/>
                      <a:pt x="24" y="45"/>
                    </a:cubicBezTo>
                    <a:lnTo>
                      <a:pt x="69" y="45"/>
                    </a:ln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1"/>
              <p:cNvSpPr/>
              <p:nvPr/>
            </p:nvSpPr>
            <p:spPr>
              <a:xfrm>
                <a:off x="2158204" y="2547559"/>
                <a:ext cx="18593" cy="17368"/>
              </a:xfrm>
              <a:custGeom>
                <a:rect b="b" l="l" r="r" t="t"/>
                <a:pathLst>
                  <a:path extrusionOk="0" h="85" w="91">
                    <a:moveTo>
                      <a:pt x="45" y="18"/>
                    </a:moveTo>
                    <a:lnTo>
                      <a:pt x="45" y="40"/>
                    </a:lnTo>
                    <a:cubicBezTo>
                      <a:pt x="45" y="52"/>
                      <a:pt x="45" y="57"/>
                      <a:pt x="42" y="57"/>
                    </a:cubicBezTo>
                    <a:cubicBezTo>
                      <a:pt x="40" y="57"/>
                      <a:pt x="34" y="52"/>
                      <a:pt x="24" y="40"/>
                    </a:cubicBezTo>
                    <a:cubicBezTo>
                      <a:pt x="24" y="18"/>
                      <a:pt x="45" y="18"/>
                      <a:pt x="45" y="18"/>
                    </a:cubicBezTo>
                    <a:close/>
                    <a:moveTo>
                      <a:pt x="34" y="1"/>
                    </a:moveTo>
                    <a:cubicBezTo>
                      <a:pt x="23" y="1"/>
                      <a:pt x="12" y="6"/>
                      <a:pt x="0" y="18"/>
                    </a:cubicBezTo>
                    <a:lnTo>
                      <a:pt x="0" y="40"/>
                    </a:lnTo>
                    <a:lnTo>
                      <a:pt x="0" y="63"/>
                    </a:lnTo>
                    <a:cubicBezTo>
                      <a:pt x="24" y="85"/>
                      <a:pt x="24" y="85"/>
                      <a:pt x="45" y="85"/>
                    </a:cubicBezTo>
                    <a:cubicBezTo>
                      <a:pt x="45" y="85"/>
                      <a:pt x="69" y="85"/>
                      <a:pt x="69" y="63"/>
                    </a:cubicBezTo>
                    <a:cubicBezTo>
                      <a:pt x="90" y="63"/>
                      <a:pt x="90" y="63"/>
                      <a:pt x="90" y="40"/>
                    </a:cubicBezTo>
                    <a:cubicBezTo>
                      <a:pt x="90" y="18"/>
                      <a:pt x="90" y="18"/>
                      <a:pt x="69"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1"/>
              <p:cNvSpPr/>
              <p:nvPr/>
            </p:nvSpPr>
            <p:spPr>
              <a:xfrm>
                <a:off x="2245860" y="2551237"/>
                <a:ext cx="13894" cy="9399"/>
              </a:xfrm>
              <a:custGeom>
                <a:rect b="b" l="l" r="r" t="t"/>
                <a:pathLst>
                  <a:path extrusionOk="0" h="46" w="68">
                    <a:moveTo>
                      <a:pt x="23" y="0"/>
                    </a:moveTo>
                    <a:cubicBezTo>
                      <a:pt x="1" y="22"/>
                      <a:pt x="1" y="22"/>
                      <a:pt x="23" y="45"/>
                    </a:cubicBezTo>
                    <a:lnTo>
                      <a:pt x="68" y="45"/>
                    </a:ln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1"/>
              <p:cNvSpPr/>
              <p:nvPr/>
            </p:nvSpPr>
            <p:spPr>
              <a:xfrm>
                <a:off x="2245860" y="2547559"/>
                <a:ext cx="18798" cy="17368"/>
              </a:xfrm>
              <a:custGeom>
                <a:rect b="b" l="l" r="r" t="t"/>
                <a:pathLst>
                  <a:path extrusionOk="0" h="85" w="92">
                    <a:moveTo>
                      <a:pt x="46" y="18"/>
                    </a:moveTo>
                    <a:lnTo>
                      <a:pt x="46" y="40"/>
                    </a:lnTo>
                    <a:cubicBezTo>
                      <a:pt x="46" y="52"/>
                      <a:pt x="40" y="57"/>
                      <a:pt x="34" y="57"/>
                    </a:cubicBezTo>
                    <a:cubicBezTo>
                      <a:pt x="28" y="57"/>
                      <a:pt x="23" y="52"/>
                      <a:pt x="23" y="40"/>
                    </a:cubicBezTo>
                    <a:cubicBezTo>
                      <a:pt x="23" y="18"/>
                      <a:pt x="46" y="18"/>
                      <a:pt x="46" y="18"/>
                    </a:cubicBezTo>
                    <a:close/>
                    <a:moveTo>
                      <a:pt x="34" y="1"/>
                    </a:moveTo>
                    <a:cubicBezTo>
                      <a:pt x="23" y="1"/>
                      <a:pt x="12" y="6"/>
                      <a:pt x="1" y="18"/>
                    </a:cubicBezTo>
                    <a:lnTo>
                      <a:pt x="1" y="40"/>
                    </a:lnTo>
                    <a:lnTo>
                      <a:pt x="1" y="63"/>
                    </a:lnTo>
                    <a:cubicBezTo>
                      <a:pt x="23" y="85"/>
                      <a:pt x="23" y="85"/>
                      <a:pt x="46" y="85"/>
                    </a:cubicBezTo>
                    <a:cubicBezTo>
                      <a:pt x="46" y="85"/>
                      <a:pt x="68" y="85"/>
                      <a:pt x="68" y="63"/>
                    </a:cubicBezTo>
                    <a:cubicBezTo>
                      <a:pt x="68" y="63"/>
                      <a:pt x="91" y="63"/>
                      <a:pt x="91" y="40"/>
                    </a:cubicBezTo>
                    <a:cubicBezTo>
                      <a:pt x="91" y="18"/>
                      <a:pt x="68" y="18"/>
                      <a:pt x="68" y="18"/>
                    </a:cubicBezTo>
                    <a:cubicBezTo>
                      <a:pt x="57" y="6"/>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1"/>
              <p:cNvSpPr/>
              <p:nvPr/>
            </p:nvSpPr>
            <p:spPr>
              <a:xfrm>
                <a:off x="2158204" y="2463377"/>
                <a:ext cx="14098" cy="13077"/>
              </a:xfrm>
              <a:custGeom>
                <a:rect b="b" l="l" r="r" t="t"/>
                <a:pathLst>
                  <a:path extrusionOk="0" h="64"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1"/>
              <p:cNvSpPr/>
              <p:nvPr/>
            </p:nvSpPr>
            <p:spPr>
              <a:xfrm>
                <a:off x="2158204" y="2458881"/>
                <a:ext cx="18593" cy="18594"/>
              </a:xfrm>
              <a:custGeom>
                <a:rect b="b" l="l" r="r" t="t"/>
                <a:pathLst>
                  <a:path extrusionOk="0" h="91" w="91">
                    <a:moveTo>
                      <a:pt x="45" y="22"/>
                    </a:moveTo>
                    <a:lnTo>
                      <a:pt x="45" y="46"/>
                    </a:lnTo>
                    <a:lnTo>
                      <a:pt x="45" y="67"/>
                    </a:lnTo>
                    <a:lnTo>
                      <a:pt x="24" y="67"/>
                    </a:lnTo>
                    <a:lnTo>
                      <a:pt x="24" y="46"/>
                    </a:lnTo>
                    <a:lnTo>
                      <a:pt x="45" y="22"/>
                    </a:lnTo>
                    <a:close/>
                    <a:moveTo>
                      <a:pt x="45" y="1"/>
                    </a:moveTo>
                    <a:cubicBezTo>
                      <a:pt x="24" y="1"/>
                      <a:pt x="24" y="1"/>
                      <a:pt x="0" y="22"/>
                    </a:cubicBezTo>
                    <a:lnTo>
                      <a:pt x="0" y="46"/>
                    </a:lnTo>
                    <a:lnTo>
                      <a:pt x="0" y="91"/>
                    </a:lnTo>
                    <a:lnTo>
                      <a:pt x="69" y="91"/>
                    </a:lnTo>
                    <a:cubicBezTo>
                      <a:pt x="90" y="67"/>
                      <a:pt x="90" y="67"/>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1"/>
              <p:cNvSpPr/>
              <p:nvPr/>
            </p:nvSpPr>
            <p:spPr>
              <a:xfrm>
                <a:off x="2477579" y="1845110"/>
                <a:ext cx="12572" cy="11833"/>
              </a:xfrm>
              <a:custGeom>
                <a:rect b="b" l="l" r="r" t="t"/>
                <a:pathLst>
                  <a:path extrusionOk="0" h="64" w="68">
                    <a:moveTo>
                      <a:pt x="31" y="1"/>
                    </a:moveTo>
                    <a:cubicBezTo>
                      <a:pt x="23" y="1"/>
                      <a:pt x="11" y="7"/>
                      <a:pt x="1" y="18"/>
                    </a:cubicBezTo>
                    <a:lnTo>
                      <a:pt x="1" y="64"/>
                    </a:lnTo>
                    <a:lnTo>
                      <a:pt x="46" y="64"/>
                    </a:lnTo>
                    <a:cubicBezTo>
                      <a:pt x="67" y="40"/>
                      <a:pt x="67" y="18"/>
                      <a:pt x="46" y="18"/>
                    </a:cubicBezTo>
                    <a:cubicBezTo>
                      <a:pt x="46" y="7"/>
                      <a:pt x="40" y="1"/>
                      <a:pt x="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1"/>
              <p:cNvSpPr/>
              <p:nvPr/>
            </p:nvSpPr>
            <p:spPr>
              <a:xfrm>
                <a:off x="2473327" y="1844001"/>
                <a:ext cx="16825" cy="17010"/>
              </a:xfrm>
              <a:custGeom>
                <a:rect b="b" l="l" r="r" t="t"/>
                <a:pathLst>
                  <a:path extrusionOk="0" h="92" w="91">
                    <a:moveTo>
                      <a:pt x="69" y="24"/>
                    </a:moveTo>
                    <a:lnTo>
                      <a:pt x="69" y="46"/>
                    </a:lnTo>
                    <a:cubicBezTo>
                      <a:pt x="69" y="58"/>
                      <a:pt x="63" y="64"/>
                      <a:pt x="57" y="64"/>
                    </a:cubicBezTo>
                    <a:cubicBezTo>
                      <a:pt x="51" y="64"/>
                      <a:pt x="45" y="58"/>
                      <a:pt x="45" y="46"/>
                    </a:cubicBezTo>
                    <a:lnTo>
                      <a:pt x="45" y="24"/>
                    </a:lnTo>
                    <a:close/>
                    <a:moveTo>
                      <a:pt x="24" y="1"/>
                    </a:moveTo>
                    <a:cubicBezTo>
                      <a:pt x="24" y="24"/>
                      <a:pt x="0" y="24"/>
                      <a:pt x="0" y="46"/>
                    </a:cubicBezTo>
                    <a:lnTo>
                      <a:pt x="24" y="70"/>
                    </a:lnTo>
                    <a:cubicBezTo>
                      <a:pt x="24" y="91"/>
                      <a:pt x="45" y="91"/>
                      <a:pt x="45" y="91"/>
                    </a:cubicBezTo>
                    <a:cubicBezTo>
                      <a:pt x="69" y="91"/>
                      <a:pt x="69" y="91"/>
                      <a:pt x="90" y="70"/>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1"/>
              <p:cNvSpPr/>
              <p:nvPr/>
            </p:nvSpPr>
            <p:spPr>
              <a:xfrm>
                <a:off x="2556711"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1"/>
              <p:cNvSpPr/>
              <p:nvPr/>
            </p:nvSpPr>
            <p:spPr>
              <a:xfrm>
                <a:off x="2552643" y="1844001"/>
                <a:ext cx="17009" cy="17010"/>
              </a:xfrm>
              <a:custGeom>
                <a:rect b="b" l="l" r="r" t="t"/>
                <a:pathLst>
                  <a:path extrusionOk="0" h="92" w="92">
                    <a:moveTo>
                      <a:pt x="68" y="24"/>
                    </a:moveTo>
                    <a:lnTo>
                      <a:pt x="68" y="46"/>
                    </a:lnTo>
                    <a:cubicBezTo>
                      <a:pt x="57" y="58"/>
                      <a:pt x="51" y="64"/>
                      <a:pt x="49" y="64"/>
                    </a:cubicBezTo>
                    <a:cubicBezTo>
                      <a:pt x="46" y="64"/>
                      <a:pt x="46" y="58"/>
                      <a:pt x="46" y="46"/>
                    </a:cubicBezTo>
                    <a:lnTo>
                      <a:pt x="46" y="24"/>
                    </a:lnTo>
                    <a:close/>
                    <a:moveTo>
                      <a:pt x="23" y="1"/>
                    </a:moveTo>
                    <a:cubicBezTo>
                      <a:pt x="1" y="24"/>
                      <a:pt x="1" y="46"/>
                      <a:pt x="23" y="70"/>
                    </a:cubicBezTo>
                    <a:cubicBezTo>
                      <a:pt x="23" y="91"/>
                      <a:pt x="46" y="91"/>
                      <a:pt x="46" y="91"/>
                    </a:cubicBezTo>
                    <a:cubicBezTo>
                      <a:pt x="68" y="91"/>
                      <a:pt x="68" y="91"/>
                      <a:pt x="91" y="70"/>
                    </a:cubicBezTo>
                    <a:lnTo>
                      <a:pt x="91" y="46"/>
                    </a:lnTo>
                    <a:lnTo>
                      <a:pt x="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1"/>
              <p:cNvSpPr/>
              <p:nvPr/>
            </p:nvSpPr>
            <p:spPr>
              <a:xfrm>
                <a:off x="2398078" y="1924612"/>
                <a:ext cx="12942" cy="11463"/>
              </a:xfrm>
              <a:custGeom>
                <a:rect b="b" l="l" r="r" t="t"/>
                <a:pathLst>
                  <a:path extrusionOk="0" h="62" w="70">
                    <a:moveTo>
                      <a:pt x="32" y="0"/>
                    </a:moveTo>
                    <a:cubicBezTo>
                      <a:pt x="24" y="0"/>
                      <a:pt x="12" y="6"/>
                      <a:pt x="1" y="16"/>
                    </a:cubicBezTo>
                    <a:lnTo>
                      <a:pt x="1" y="62"/>
                    </a:lnTo>
                    <a:lnTo>
                      <a:pt x="46" y="62"/>
                    </a:lnTo>
                    <a:cubicBezTo>
                      <a:pt x="69" y="40"/>
                      <a:pt x="69" y="16"/>
                      <a:pt x="46" y="16"/>
                    </a:cubicBezTo>
                    <a:cubicBezTo>
                      <a:pt x="46" y="6"/>
                      <a:pt x="40"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1"/>
              <p:cNvSpPr/>
              <p:nvPr/>
            </p:nvSpPr>
            <p:spPr>
              <a:xfrm>
                <a:off x="2394195" y="1923503"/>
                <a:ext cx="20892" cy="17010"/>
              </a:xfrm>
              <a:custGeom>
                <a:rect b="b" l="l" r="r" t="t"/>
                <a:pathLst>
                  <a:path extrusionOk="0" h="92" w="113">
                    <a:moveTo>
                      <a:pt x="67" y="22"/>
                    </a:moveTo>
                    <a:lnTo>
                      <a:pt x="67" y="46"/>
                    </a:lnTo>
                    <a:lnTo>
                      <a:pt x="45" y="46"/>
                    </a:lnTo>
                    <a:lnTo>
                      <a:pt x="45" y="22"/>
                    </a:lnTo>
                    <a:close/>
                    <a:moveTo>
                      <a:pt x="22" y="1"/>
                    </a:moveTo>
                    <a:cubicBezTo>
                      <a:pt x="22" y="22"/>
                      <a:pt x="0" y="22"/>
                      <a:pt x="0" y="46"/>
                    </a:cubicBezTo>
                    <a:lnTo>
                      <a:pt x="22" y="68"/>
                    </a:lnTo>
                    <a:cubicBezTo>
                      <a:pt x="22" y="91"/>
                      <a:pt x="45" y="91"/>
                      <a:pt x="45" y="91"/>
                    </a:cubicBezTo>
                    <a:cubicBezTo>
                      <a:pt x="67" y="91"/>
                      <a:pt x="67" y="91"/>
                      <a:pt x="90" y="68"/>
                    </a:cubicBezTo>
                    <a:cubicBezTo>
                      <a:pt x="112" y="46"/>
                      <a:pt x="112" y="22"/>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1"/>
              <p:cNvSpPr/>
              <p:nvPr/>
            </p:nvSpPr>
            <p:spPr>
              <a:xfrm>
                <a:off x="2508622" y="1938669"/>
                <a:ext cx="14303" cy="13077"/>
              </a:xfrm>
              <a:custGeom>
                <a:rect b="b" l="l" r="r" t="t"/>
                <a:pathLst>
                  <a:path extrusionOk="0" h="64" w="70">
                    <a:moveTo>
                      <a:pt x="32" y="1"/>
                    </a:moveTo>
                    <a:cubicBezTo>
                      <a:pt x="24" y="1"/>
                      <a:pt x="12" y="7"/>
                      <a:pt x="1" y="18"/>
                    </a:cubicBezTo>
                    <a:lnTo>
                      <a:pt x="1" y="63"/>
                    </a:lnTo>
                    <a:lnTo>
                      <a:pt x="46" y="63"/>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1"/>
              <p:cNvSpPr/>
              <p:nvPr/>
            </p:nvSpPr>
            <p:spPr>
              <a:xfrm>
                <a:off x="2504331" y="1934174"/>
                <a:ext cx="23088" cy="22067"/>
              </a:xfrm>
              <a:custGeom>
                <a:rect b="b" l="l" r="r" t="t"/>
                <a:pathLst>
                  <a:path extrusionOk="0" h="108" w="113">
                    <a:moveTo>
                      <a:pt x="67" y="40"/>
                    </a:moveTo>
                    <a:lnTo>
                      <a:pt x="67" y="62"/>
                    </a:lnTo>
                    <a:lnTo>
                      <a:pt x="45" y="62"/>
                    </a:lnTo>
                    <a:lnTo>
                      <a:pt x="45" y="40"/>
                    </a:lnTo>
                    <a:close/>
                    <a:moveTo>
                      <a:pt x="56" y="1"/>
                    </a:moveTo>
                    <a:cubicBezTo>
                      <a:pt x="45" y="1"/>
                      <a:pt x="33" y="6"/>
                      <a:pt x="22" y="17"/>
                    </a:cubicBezTo>
                    <a:cubicBezTo>
                      <a:pt x="0" y="40"/>
                      <a:pt x="0" y="62"/>
                      <a:pt x="22" y="85"/>
                    </a:cubicBezTo>
                    <a:lnTo>
                      <a:pt x="45" y="107"/>
                    </a:lnTo>
                    <a:cubicBezTo>
                      <a:pt x="67" y="107"/>
                      <a:pt x="67" y="85"/>
                      <a:pt x="90" y="85"/>
                    </a:cubicBezTo>
                    <a:cubicBezTo>
                      <a:pt x="112" y="62"/>
                      <a:pt x="112" y="40"/>
                      <a:pt x="90" y="17"/>
                    </a:cubicBezTo>
                    <a:cubicBezTo>
                      <a:pt x="79" y="6"/>
                      <a:pt x="67"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1"/>
              <p:cNvSpPr/>
              <p:nvPr/>
            </p:nvSpPr>
            <p:spPr>
              <a:xfrm>
                <a:off x="2318946" y="1924612"/>
                <a:ext cx="12572" cy="11463"/>
              </a:xfrm>
              <a:custGeom>
                <a:rect b="b" l="l" r="r" t="t"/>
                <a:pathLst>
                  <a:path extrusionOk="0" h="62" w="68">
                    <a:moveTo>
                      <a:pt x="34" y="0"/>
                    </a:moveTo>
                    <a:cubicBezTo>
                      <a:pt x="28" y="0"/>
                      <a:pt x="22" y="6"/>
                      <a:pt x="22" y="16"/>
                    </a:cubicBezTo>
                    <a:cubicBezTo>
                      <a:pt x="1" y="16"/>
                      <a:pt x="1" y="40"/>
                      <a:pt x="22" y="62"/>
                    </a:cubicBezTo>
                    <a:lnTo>
                      <a:pt x="46" y="62"/>
                    </a:lnTo>
                    <a:cubicBezTo>
                      <a:pt x="68" y="40"/>
                      <a:pt x="68" y="16"/>
                      <a:pt x="46" y="16"/>
                    </a:cubicBezTo>
                    <a:cubicBezTo>
                      <a:pt x="46" y="6"/>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1"/>
              <p:cNvSpPr/>
              <p:nvPr/>
            </p:nvSpPr>
            <p:spPr>
              <a:xfrm>
                <a:off x="2318946" y="1923503"/>
                <a:ext cx="17009" cy="17010"/>
              </a:xfrm>
              <a:custGeom>
                <a:rect b="b" l="l" r="r" t="t"/>
                <a:pathLst>
                  <a:path extrusionOk="0" h="92" w="92">
                    <a:moveTo>
                      <a:pt x="46" y="22"/>
                    </a:moveTo>
                    <a:lnTo>
                      <a:pt x="46" y="46"/>
                    </a:lnTo>
                    <a:lnTo>
                      <a:pt x="22" y="46"/>
                    </a:lnTo>
                    <a:lnTo>
                      <a:pt x="22" y="22"/>
                    </a:lnTo>
                    <a:close/>
                    <a:moveTo>
                      <a:pt x="1" y="1"/>
                    </a:moveTo>
                    <a:lnTo>
                      <a:pt x="1" y="46"/>
                    </a:lnTo>
                    <a:lnTo>
                      <a:pt x="1" y="68"/>
                    </a:lnTo>
                    <a:cubicBezTo>
                      <a:pt x="1" y="91"/>
                      <a:pt x="22" y="91"/>
                      <a:pt x="46" y="91"/>
                    </a:cubicBezTo>
                    <a:cubicBezTo>
                      <a:pt x="46" y="91"/>
                      <a:pt x="68" y="91"/>
                      <a:pt x="68" y="68"/>
                    </a:cubicBezTo>
                    <a:lnTo>
                      <a:pt x="91" y="46"/>
                    </a:lnTo>
                    <a:cubicBezTo>
                      <a:pt x="91" y="22"/>
                      <a:pt x="68" y="22"/>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1"/>
              <p:cNvSpPr/>
              <p:nvPr/>
            </p:nvSpPr>
            <p:spPr>
              <a:xfrm>
                <a:off x="2477579" y="1924612"/>
                <a:ext cx="12572" cy="11463"/>
              </a:xfrm>
              <a:custGeom>
                <a:rect b="b" l="l" r="r" t="t"/>
                <a:pathLst>
                  <a:path extrusionOk="0" h="62" w="68">
                    <a:moveTo>
                      <a:pt x="31" y="0"/>
                    </a:moveTo>
                    <a:cubicBezTo>
                      <a:pt x="23" y="0"/>
                      <a:pt x="11" y="6"/>
                      <a:pt x="1" y="16"/>
                    </a:cubicBezTo>
                    <a:lnTo>
                      <a:pt x="1" y="62"/>
                    </a:lnTo>
                    <a:lnTo>
                      <a:pt x="46" y="62"/>
                    </a:lnTo>
                    <a:cubicBezTo>
                      <a:pt x="67" y="40"/>
                      <a:pt x="67" y="16"/>
                      <a:pt x="46" y="16"/>
                    </a:cubicBezTo>
                    <a:cubicBezTo>
                      <a:pt x="46" y="6"/>
                      <a:pt x="40" y="0"/>
                      <a:pt x="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1"/>
              <p:cNvSpPr/>
              <p:nvPr/>
            </p:nvSpPr>
            <p:spPr>
              <a:xfrm>
                <a:off x="2473327" y="1923503"/>
                <a:ext cx="16825" cy="17010"/>
              </a:xfrm>
              <a:custGeom>
                <a:rect b="b" l="l" r="r" t="t"/>
                <a:pathLst>
                  <a:path extrusionOk="0" h="92" w="91">
                    <a:moveTo>
                      <a:pt x="69" y="22"/>
                    </a:moveTo>
                    <a:lnTo>
                      <a:pt x="69" y="46"/>
                    </a:lnTo>
                    <a:lnTo>
                      <a:pt x="45" y="46"/>
                    </a:lnTo>
                    <a:lnTo>
                      <a:pt x="45" y="22"/>
                    </a:lnTo>
                    <a:close/>
                    <a:moveTo>
                      <a:pt x="24" y="1"/>
                    </a:moveTo>
                    <a:cubicBezTo>
                      <a:pt x="24" y="22"/>
                      <a:pt x="0" y="22"/>
                      <a:pt x="0" y="46"/>
                    </a:cubicBezTo>
                    <a:lnTo>
                      <a:pt x="24" y="68"/>
                    </a:lnTo>
                    <a:cubicBezTo>
                      <a:pt x="24" y="91"/>
                      <a:pt x="45" y="91"/>
                      <a:pt x="45" y="91"/>
                    </a:cubicBezTo>
                    <a:cubicBezTo>
                      <a:pt x="69" y="91"/>
                      <a:pt x="69" y="91"/>
                      <a:pt x="90" y="68"/>
                    </a:cubicBezTo>
                    <a:lnTo>
                      <a:pt x="90" y="46"/>
                    </a:lnTo>
                    <a:lnTo>
                      <a:pt x="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1"/>
              <p:cNvSpPr/>
              <p:nvPr/>
            </p:nvSpPr>
            <p:spPr>
              <a:xfrm>
                <a:off x="2398078" y="1845110"/>
                <a:ext cx="12942" cy="11833"/>
              </a:xfrm>
              <a:custGeom>
                <a:rect b="b" l="l" r="r" t="t"/>
                <a:pathLst>
                  <a:path extrusionOk="0" h="64" w="70">
                    <a:moveTo>
                      <a:pt x="32" y="1"/>
                    </a:moveTo>
                    <a:cubicBezTo>
                      <a:pt x="24" y="1"/>
                      <a:pt x="12" y="7"/>
                      <a:pt x="1" y="18"/>
                    </a:cubicBezTo>
                    <a:lnTo>
                      <a:pt x="1" y="64"/>
                    </a:lnTo>
                    <a:lnTo>
                      <a:pt x="46" y="64"/>
                    </a:lnTo>
                    <a:cubicBezTo>
                      <a:pt x="69" y="40"/>
                      <a:pt x="69" y="18"/>
                      <a:pt x="46" y="18"/>
                    </a:cubicBezTo>
                    <a:cubicBezTo>
                      <a:pt x="46" y="7"/>
                      <a:pt x="40"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1"/>
              <p:cNvSpPr/>
              <p:nvPr/>
            </p:nvSpPr>
            <p:spPr>
              <a:xfrm>
                <a:off x="2394195" y="1844001"/>
                <a:ext cx="20892" cy="17010"/>
              </a:xfrm>
              <a:custGeom>
                <a:rect b="b" l="l" r="r" t="t"/>
                <a:pathLst>
                  <a:path extrusionOk="0" h="92" w="113">
                    <a:moveTo>
                      <a:pt x="67" y="24"/>
                    </a:moveTo>
                    <a:lnTo>
                      <a:pt x="67" y="46"/>
                    </a:lnTo>
                    <a:cubicBezTo>
                      <a:pt x="67" y="58"/>
                      <a:pt x="61" y="64"/>
                      <a:pt x="56" y="64"/>
                    </a:cubicBezTo>
                    <a:cubicBezTo>
                      <a:pt x="51" y="64"/>
                      <a:pt x="45" y="58"/>
                      <a:pt x="45" y="46"/>
                    </a:cubicBezTo>
                    <a:lnTo>
                      <a:pt x="45" y="24"/>
                    </a:lnTo>
                    <a:close/>
                    <a:moveTo>
                      <a:pt x="22" y="1"/>
                    </a:moveTo>
                    <a:cubicBezTo>
                      <a:pt x="0" y="24"/>
                      <a:pt x="0" y="46"/>
                      <a:pt x="22" y="70"/>
                    </a:cubicBezTo>
                    <a:cubicBezTo>
                      <a:pt x="22" y="91"/>
                      <a:pt x="45" y="91"/>
                      <a:pt x="45" y="91"/>
                    </a:cubicBezTo>
                    <a:cubicBezTo>
                      <a:pt x="67" y="91"/>
                      <a:pt x="67" y="91"/>
                      <a:pt x="90" y="70"/>
                    </a:cubicBezTo>
                    <a:cubicBezTo>
                      <a:pt x="112" y="46"/>
                      <a:pt x="112" y="24"/>
                      <a:pt x="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1"/>
              <p:cNvSpPr/>
              <p:nvPr/>
            </p:nvSpPr>
            <p:spPr>
              <a:xfrm>
                <a:off x="2245860" y="2113980"/>
                <a:ext cx="13894" cy="11851"/>
              </a:xfrm>
              <a:custGeom>
                <a:rect b="b" l="l" r="r" t="t"/>
                <a:pathLst>
                  <a:path extrusionOk="0" h="58" w="68">
                    <a:moveTo>
                      <a:pt x="37" y="0"/>
                    </a:moveTo>
                    <a:cubicBezTo>
                      <a:pt x="28" y="0"/>
                      <a:pt x="23" y="6"/>
                      <a:pt x="23" y="18"/>
                    </a:cubicBezTo>
                    <a:cubicBezTo>
                      <a:pt x="1" y="18"/>
                      <a:pt x="1" y="40"/>
                      <a:pt x="23" y="40"/>
                    </a:cubicBezTo>
                    <a:cubicBezTo>
                      <a:pt x="23" y="52"/>
                      <a:pt x="28" y="57"/>
                      <a:pt x="37" y="57"/>
                    </a:cubicBezTo>
                    <a:cubicBezTo>
                      <a:pt x="46" y="57"/>
                      <a:pt x="57" y="52"/>
                      <a:pt x="68" y="40"/>
                    </a:cubicBezTo>
                    <a:lnTo>
                      <a:pt x="68"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1"/>
              <p:cNvSpPr/>
              <p:nvPr/>
            </p:nvSpPr>
            <p:spPr>
              <a:xfrm>
                <a:off x="2241160" y="2109485"/>
                <a:ext cx="23497" cy="17572"/>
              </a:xfrm>
              <a:custGeom>
                <a:rect b="b" l="l" r="r" t="t"/>
                <a:pathLst>
                  <a:path extrusionOk="0" h="86" w="115">
                    <a:moveTo>
                      <a:pt x="69" y="40"/>
                    </a:moveTo>
                    <a:lnTo>
                      <a:pt x="69" y="62"/>
                    </a:lnTo>
                    <a:lnTo>
                      <a:pt x="46" y="62"/>
                    </a:lnTo>
                    <a:lnTo>
                      <a:pt x="46" y="40"/>
                    </a:lnTo>
                    <a:close/>
                    <a:moveTo>
                      <a:pt x="57" y="0"/>
                    </a:moveTo>
                    <a:cubicBezTo>
                      <a:pt x="46" y="0"/>
                      <a:pt x="35" y="6"/>
                      <a:pt x="24" y="17"/>
                    </a:cubicBezTo>
                    <a:cubicBezTo>
                      <a:pt x="0" y="40"/>
                      <a:pt x="0" y="62"/>
                      <a:pt x="24" y="85"/>
                    </a:cubicBezTo>
                    <a:lnTo>
                      <a:pt x="91" y="85"/>
                    </a:lnTo>
                    <a:cubicBezTo>
                      <a:pt x="91" y="62"/>
                      <a:pt x="114" y="62"/>
                      <a:pt x="114" y="40"/>
                    </a:cubicBezTo>
                    <a:lnTo>
                      <a:pt x="91" y="17"/>
                    </a:lnTo>
                    <a:cubicBezTo>
                      <a:pt x="80" y="6"/>
                      <a:pt x="6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1"/>
              <p:cNvSpPr/>
              <p:nvPr/>
            </p:nvSpPr>
            <p:spPr>
              <a:xfrm>
                <a:off x="2333311" y="2026529"/>
                <a:ext cx="14303" cy="11442"/>
              </a:xfrm>
              <a:custGeom>
                <a:rect b="b" l="l" r="r" t="t"/>
                <a:pathLst>
                  <a:path extrusionOk="0" h="56" w="70">
                    <a:moveTo>
                      <a:pt x="38" y="0"/>
                    </a:moveTo>
                    <a:cubicBezTo>
                      <a:pt x="30" y="0"/>
                      <a:pt x="24" y="5"/>
                      <a:pt x="24" y="16"/>
                    </a:cubicBezTo>
                    <a:cubicBezTo>
                      <a:pt x="1" y="16"/>
                      <a:pt x="1" y="40"/>
                      <a:pt x="24" y="40"/>
                    </a:cubicBezTo>
                    <a:cubicBezTo>
                      <a:pt x="24" y="51"/>
                      <a:pt x="30" y="56"/>
                      <a:pt x="38" y="56"/>
                    </a:cubicBezTo>
                    <a:cubicBezTo>
                      <a:pt x="47" y="56"/>
                      <a:pt x="58" y="51"/>
                      <a:pt x="70" y="40"/>
                    </a:cubicBezTo>
                    <a:lnTo>
                      <a:pt x="70" y="16"/>
                    </a:lnTo>
                    <a:cubicBezTo>
                      <a:pt x="58" y="5"/>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1"/>
              <p:cNvSpPr/>
              <p:nvPr/>
            </p:nvSpPr>
            <p:spPr>
              <a:xfrm>
                <a:off x="2329020" y="2021625"/>
                <a:ext cx="23088" cy="22271"/>
              </a:xfrm>
              <a:custGeom>
                <a:rect b="b" l="l" r="r" t="t"/>
                <a:pathLst>
                  <a:path extrusionOk="0" h="109" w="113">
                    <a:moveTo>
                      <a:pt x="67" y="40"/>
                    </a:moveTo>
                    <a:lnTo>
                      <a:pt x="67" y="64"/>
                    </a:lnTo>
                    <a:lnTo>
                      <a:pt x="45" y="64"/>
                    </a:lnTo>
                    <a:lnTo>
                      <a:pt x="45" y="40"/>
                    </a:lnTo>
                    <a:close/>
                    <a:moveTo>
                      <a:pt x="56" y="1"/>
                    </a:moveTo>
                    <a:cubicBezTo>
                      <a:pt x="45" y="1"/>
                      <a:pt x="34" y="7"/>
                      <a:pt x="22" y="19"/>
                    </a:cubicBezTo>
                    <a:cubicBezTo>
                      <a:pt x="0" y="40"/>
                      <a:pt x="0" y="64"/>
                      <a:pt x="22" y="85"/>
                    </a:cubicBezTo>
                    <a:cubicBezTo>
                      <a:pt x="45" y="85"/>
                      <a:pt x="45" y="109"/>
                      <a:pt x="67" y="109"/>
                    </a:cubicBezTo>
                    <a:lnTo>
                      <a:pt x="91" y="85"/>
                    </a:lnTo>
                    <a:cubicBezTo>
                      <a:pt x="112" y="64"/>
                      <a:pt x="112" y="40"/>
                      <a:pt x="91" y="19"/>
                    </a:cubicBezTo>
                    <a:cubicBezTo>
                      <a:pt x="79" y="7"/>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1"/>
              <p:cNvSpPr/>
              <p:nvPr/>
            </p:nvSpPr>
            <p:spPr>
              <a:xfrm>
                <a:off x="2333311" y="2113980"/>
                <a:ext cx="14303" cy="11851"/>
              </a:xfrm>
              <a:custGeom>
                <a:rect b="b" l="l" r="r" t="t"/>
                <a:pathLst>
                  <a:path extrusionOk="0" h="58" w="70">
                    <a:moveTo>
                      <a:pt x="38" y="0"/>
                    </a:moveTo>
                    <a:cubicBezTo>
                      <a:pt x="30" y="0"/>
                      <a:pt x="24" y="6"/>
                      <a:pt x="24" y="18"/>
                    </a:cubicBezTo>
                    <a:cubicBezTo>
                      <a:pt x="1" y="18"/>
                      <a:pt x="1" y="40"/>
                      <a:pt x="24" y="40"/>
                    </a:cubicBezTo>
                    <a:cubicBezTo>
                      <a:pt x="24" y="52"/>
                      <a:pt x="30" y="57"/>
                      <a:pt x="38" y="57"/>
                    </a:cubicBezTo>
                    <a:cubicBezTo>
                      <a:pt x="47" y="57"/>
                      <a:pt x="58" y="52"/>
                      <a:pt x="70" y="40"/>
                    </a:cubicBezTo>
                    <a:lnTo>
                      <a:pt x="70" y="18"/>
                    </a:lnTo>
                    <a:cubicBezTo>
                      <a:pt x="58" y="6"/>
                      <a:pt x="47"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1"/>
              <p:cNvSpPr/>
              <p:nvPr/>
            </p:nvSpPr>
            <p:spPr>
              <a:xfrm>
                <a:off x="2329020" y="2109485"/>
                <a:ext cx="23088" cy="17572"/>
              </a:xfrm>
              <a:custGeom>
                <a:rect b="b" l="l" r="r" t="t"/>
                <a:pathLst>
                  <a:path extrusionOk="0" h="86" w="113">
                    <a:moveTo>
                      <a:pt x="67" y="40"/>
                    </a:moveTo>
                    <a:lnTo>
                      <a:pt x="67" y="62"/>
                    </a:lnTo>
                    <a:lnTo>
                      <a:pt x="45" y="62"/>
                    </a:lnTo>
                    <a:lnTo>
                      <a:pt x="45" y="40"/>
                    </a:lnTo>
                    <a:close/>
                    <a:moveTo>
                      <a:pt x="56" y="0"/>
                    </a:moveTo>
                    <a:cubicBezTo>
                      <a:pt x="45" y="0"/>
                      <a:pt x="34" y="6"/>
                      <a:pt x="22" y="17"/>
                    </a:cubicBezTo>
                    <a:cubicBezTo>
                      <a:pt x="0" y="40"/>
                      <a:pt x="0" y="62"/>
                      <a:pt x="22" y="85"/>
                    </a:cubicBezTo>
                    <a:lnTo>
                      <a:pt x="91" y="85"/>
                    </a:lnTo>
                    <a:cubicBezTo>
                      <a:pt x="112" y="62"/>
                      <a:pt x="112" y="40"/>
                      <a:pt x="91" y="17"/>
                    </a:cubicBezTo>
                    <a:cubicBezTo>
                      <a:pt x="79" y="6"/>
                      <a:pt x="6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1"/>
              <p:cNvSpPr/>
              <p:nvPr/>
            </p:nvSpPr>
            <p:spPr>
              <a:xfrm>
                <a:off x="2245860" y="2026529"/>
                <a:ext cx="13894" cy="11442"/>
              </a:xfrm>
              <a:custGeom>
                <a:rect b="b" l="l" r="r" t="t"/>
                <a:pathLst>
                  <a:path extrusionOk="0" h="56" w="68">
                    <a:moveTo>
                      <a:pt x="37" y="0"/>
                    </a:moveTo>
                    <a:cubicBezTo>
                      <a:pt x="28" y="0"/>
                      <a:pt x="23" y="5"/>
                      <a:pt x="23" y="16"/>
                    </a:cubicBezTo>
                    <a:cubicBezTo>
                      <a:pt x="1" y="16"/>
                      <a:pt x="1" y="40"/>
                      <a:pt x="23" y="40"/>
                    </a:cubicBezTo>
                    <a:cubicBezTo>
                      <a:pt x="23" y="51"/>
                      <a:pt x="28" y="56"/>
                      <a:pt x="37" y="56"/>
                    </a:cubicBezTo>
                    <a:cubicBezTo>
                      <a:pt x="46" y="56"/>
                      <a:pt x="57" y="51"/>
                      <a:pt x="68" y="40"/>
                    </a:cubicBezTo>
                    <a:lnTo>
                      <a:pt x="68" y="16"/>
                    </a:lnTo>
                    <a:cubicBezTo>
                      <a:pt x="57" y="5"/>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1"/>
              <p:cNvSpPr/>
              <p:nvPr/>
            </p:nvSpPr>
            <p:spPr>
              <a:xfrm>
                <a:off x="2241160" y="2021625"/>
                <a:ext cx="23497" cy="22271"/>
              </a:xfrm>
              <a:custGeom>
                <a:rect b="b" l="l" r="r" t="t"/>
                <a:pathLst>
                  <a:path extrusionOk="0" h="109" w="115">
                    <a:moveTo>
                      <a:pt x="69" y="40"/>
                    </a:moveTo>
                    <a:lnTo>
                      <a:pt x="69" y="64"/>
                    </a:lnTo>
                    <a:lnTo>
                      <a:pt x="46" y="64"/>
                    </a:lnTo>
                    <a:lnTo>
                      <a:pt x="46" y="40"/>
                    </a:lnTo>
                    <a:close/>
                    <a:moveTo>
                      <a:pt x="57" y="1"/>
                    </a:moveTo>
                    <a:cubicBezTo>
                      <a:pt x="46" y="1"/>
                      <a:pt x="35" y="7"/>
                      <a:pt x="24" y="19"/>
                    </a:cubicBezTo>
                    <a:cubicBezTo>
                      <a:pt x="0" y="40"/>
                      <a:pt x="0" y="64"/>
                      <a:pt x="24" y="85"/>
                    </a:cubicBezTo>
                    <a:cubicBezTo>
                      <a:pt x="46" y="85"/>
                      <a:pt x="46" y="109"/>
                      <a:pt x="69" y="109"/>
                    </a:cubicBezTo>
                    <a:lnTo>
                      <a:pt x="91" y="85"/>
                    </a:lnTo>
                    <a:lnTo>
                      <a:pt x="114" y="64"/>
                    </a:lnTo>
                    <a:cubicBezTo>
                      <a:pt x="114" y="40"/>
                      <a:pt x="91" y="40"/>
                      <a:pt x="91" y="19"/>
                    </a:cubicBez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1"/>
              <p:cNvSpPr/>
              <p:nvPr/>
            </p:nvSpPr>
            <p:spPr>
              <a:xfrm>
                <a:off x="2421171" y="2026529"/>
                <a:ext cx="13894" cy="11442"/>
              </a:xfrm>
              <a:custGeom>
                <a:rect b="b" l="l" r="r" t="t"/>
                <a:pathLst>
                  <a:path extrusionOk="0" h="56" w="68">
                    <a:moveTo>
                      <a:pt x="34" y="0"/>
                    </a:moveTo>
                    <a:cubicBezTo>
                      <a:pt x="28" y="0"/>
                      <a:pt x="22" y="5"/>
                      <a:pt x="22" y="16"/>
                    </a:cubicBezTo>
                    <a:cubicBezTo>
                      <a:pt x="1" y="16"/>
                      <a:pt x="1" y="40"/>
                      <a:pt x="22" y="40"/>
                    </a:cubicBezTo>
                    <a:cubicBezTo>
                      <a:pt x="22" y="51"/>
                      <a:pt x="28" y="56"/>
                      <a:pt x="34" y="56"/>
                    </a:cubicBezTo>
                    <a:cubicBezTo>
                      <a:pt x="40" y="56"/>
                      <a:pt x="46" y="51"/>
                      <a:pt x="46" y="40"/>
                    </a:cubicBezTo>
                    <a:cubicBezTo>
                      <a:pt x="68" y="40"/>
                      <a:pt x="68" y="16"/>
                      <a:pt x="46" y="16"/>
                    </a:cubicBezTo>
                    <a:cubicBezTo>
                      <a:pt x="46" y="5"/>
                      <a:pt x="40"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1"/>
              <p:cNvSpPr/>
              <p:nvPr/>
            </p:nvSpPr>
            <p:spPr>
              <a:xfrm>
                <a:off x="2416471" y="2021625"/>
                <a:ext cx="23497" cy="22271"/>
              </a:xfrm>
              <a:custGeom>
                <a:rect b="b" l="l" r="r" t="t"/>
                <a:pathLst>
                  <a:path extrusionOk="0" h="109" w="115">
                    <a:moveTo>
                      <a:pt x="69" y="40"/>
                    </a:moveTo>
                    <a:lnTo>
                      <a:pt x="69" y="64"/>
                    </a:lnTo>
                    <a:lnTo>
                      <a:pt x="45" y="64"/>
                    </a:lnTo>
                    <a:lnTo>
                      <a:pt x="45" y="40"/>
                    </a:lnTo>
                    <a:close/>
                    <a:moveTo>
                      <a:pt x="57" y="1"/>
                    </a:moveTo>
                    <a:cubicBezTo>
                      <a:pt x="46" y="1"/>
                      <a:pt x="35" y="7"/>
                      <a:pt x="24" y="19"/>
                    </a:cubicBezTo>
                    <a:cubicBezTo>
                      <a:pt x="0" y="40"/>
                      <a:pt x="0" y="64"/>
                      <a:pt x="24" y="85"/>
                    </a:cubicBezTo>
                    <a:cubicBezTo>
                      <a:pt x="24" y="85"/>
                      <a:pt x="45" y="109"/>
                      <a:pt x="69" y="109"/>
                    </a:cubicBezTo>
                    <a:lnTo>
                      <a:pt x="91" y="85"/>
                    </a:lnTo>
                    <a:lnTo>
                      <a:pt x="114" y="64"/>
                    </a:lnTo>
                    <a:cubicBezTo>
                      <a:pt x="114" y="40"/>
                      <a:pt x="91" y="40"/>
                      <a:pt x="91" y="19"/>
                    </a:cubicBezTo>
                    <a:cubicBezTo>
                      <a:pt x="80" y="7"/>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1"/>
              <p:cNvSpPr/>
              <p:nvPr/>
            </p:nvSpPr>
            <p:spPr>
              <a:xfrm>
                <a:off x="2333311" y="1938669"/>
                <a:ext cx="14303" cy="13077"/>
              </a:xfrm>
              <a:custGeom>
                <a:rect b="b" l="l" r="r" t="t"/>
                <a:pathLst>
                  <a:path extrusionOk="0" h="64" w="70">
                    <a:moveTo>
                      <a:pt x="38" y="1"/>
                    </a:moveTo>
                    <a:cubicBezTo>
                      <a:pt x="30" y="1"/>
                      <a:pt x="24" y="7"/>
                      <a:pt x="24" y="18"/>
                    </a:cubicBezTo>
                    <a:cubicBezTo>
                      <a:pt x="1" y="18"/>
                      <a:pt x="1" y="40"/>
                      <a:pt x="24" y="63"/>
                    </a:cubicBezTo>
                    <a:lnTo>
                      <a:pt x="70" y="63"/>
                    </a:lnTo>
                    <a:lnTo>
                      <a:pt x="70" y="18"/>
                    </a:lnTo>
                    <a:cubicBezTo>
                      <a:pt x="58" y="7"/>
                      <a:pt x="47" y="1"/>
                      <a:pt x="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1"/>
              <p:cNvSpPr/>
              <p:nvPr/>
            </p:nvSpPr>
            <p:spPr>
              <a:xfrm>
                <a:off x="2329020" y="1934174"/>
                <a:ext cx="23088" cy="22067"/>
              </a:xfrm>
              <a:custGeom>
                <a:rect b="b" l="l" r="r" t="t"/>
                <a:pathLst>
                  <a:path extrusionOk="0" h="108" w="113">
                    <a:moveTo>
                      <a:pt x="67" y="40"/>
                    </a:moveTo>
                    <a:lnTo>
                      <a:pt x="67" y="62"/>
                    </a:lnTo>
                    <a:lnTo>
                      <a:pt x="45" y="62"/>
                    </a:lnTo>
                    <a:lnTo>
                      <a:pt x="45" y="40"/>
                    </a:lnTo>
                    <a:close/>
                    <a:moveTo>
                      <a:pt x="56" y="1"/>
                    </a:moveTo>
                    <a:cubicBezTo>
                      <a:pt x="45" y="1"/>
                      <a:pt x="34" y="6"/>
                      <a:pt x="22" y="17"/>
                    </a:cubicBezTo>
                    <a:cubicBezTo>
                      <a:pt x="0" y="40"/>
                      <a:pt x="0" y="62"/>
                      <a:pt x="22" y="85"/>
                    </a:cubicBezTo>
                    <a:cubicBezTo>
                      <a:pt x="45" y="85"/>
                      <a:pt x="45" y="107"/>
                      <a:pt x="67" y="107"/>
                    </a:cubicBezTo>
                    <a:lnTo>
                      <a:pt x="91" y="85"/>
                    </a:lnTo>
                    <a:cubicBezTo>
                      <a:pt x="112" y="62"/>
                      <a:pt x="112" y="40"/>
                      <a:pt x="91" y="17"/>
                    </a:cubicBezTo>
                    <a:cubicBezTo>
                      <a:pt x="79" y="6"/>
                      <a:pt x="6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1"/>
              <p:cNvSpPr/>
              <p:nvPr/>
            </p:nvSpPr>
            <p:spPr>
              <a:xfrm>
                <a:off x="2421171" y="1938669"/>
                <a:ext cx="13894" cy="13077"/>
              </a:xfrm>
              <a:custGeom>
                <a:rect b="b" l="l" r="r" t="t"/>
                <a:pathLst>
                  <a:path extrusionOk="0" h="64" w="68">
                    <a:moveTo>
                      <a:pt x="34" y="1"/>
                    </a:moveTo>
                    <a:cubicBezTo>
                      <a:pt x="28" y="1"/>
                      <a:pt x="22" y="7"/>
                      <a:pt x="22" y="18"/>
                    </a:cubicBezTo>
                    <a:cubicBezTo>
                      <a:pt x="1" y="18"/>
                      <a:pt x="1" y="40"/>
                      <a:pt x="22" y="63"/>
                    </a:cubicBezTo>
                    <a:lnTo>
                      <a:pt x="46" y="63"/>
                    </a:lnTo>
                    <a:cubicBezTo>
                      <a:pt x="68" y="40"/>
                      <a:pt x="68" y="18"/>
                      <a:pt x="46" y="18"/>
                    </a:cubicBezTo>
                    <a:cubicBezTo>
                      <a:pt x="46" y="7"/>
                      <a:pt x="40"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1"/>
              <p:cNvSpPr/>
              <p:nvPr/>
            </p:nvSpPr>
            <p:spPr>
              <a:xfrm>
                <a:off x="2416471" y="1934174"/>
                <a:ext cx="23497" cy="22067"/>
              </a:xfrm>
              <a:custGeom>
                <a:rect b="b" l="l" r="r" t="t"/>
                <a:pathLst>
                  <a:path extrusionOk="0" h="108" w="115">
                    <a:moveTo>
                      <a:pt x="69" y="40"/>
                    </a:moveTo>
                    <a:lnTo>
                      <a:pt x="69" y="62"/>
                    </a:lnTo>
                    <a:lnTo>
                      <a:pt x="45" y="62"/>
                    </a:lnTo>
                    <a:lnTo>
                      <a:pt x="45" y="40"/>
                    </a:lnTo>
                    <a:close/>
                    <a:moveTo>
                      <a:pt x="57" y="1"/>
                    </a:moveTo>
                    <a:cubicBezTo>
                      <a:pt x="46" y="1"/>
                      <a:pt x="35" y="6"/>
                      <a:pt x="24" y="17"/>
                    </a:cubicBezTo>
                    <a:cubicBezTo>
                      <a:pt x="0" y="40"/>
                      <a:pt x="0" y="62"/>
                      <a:pt x="24" y="85"/>
                    </a:cubicBezTo>
                    <a:cubicBezTo>
                      <a:pt x="24" y="85"/>
                      <a:pt x="45" y="107"/>
                      <a:pt x="69" y="107"/>
                    </a:cubicBezTo>
                    <a:lnTo>
                      <a:pt x="91" y="85"/>
                    </a:lnTo>
                    <a:lnTo>
                      <a:pt x="114" y="62"/>
                    </a:lnTo>
                    <a:cubicBezTo>
                      <a:pt x="114" y="40"/>
                      <a:pt x="91" y="40"/>
                      <a:pt x="91" y="17"/>
                    </a:cubicBezTo>
                    <a:cubicBezTo>
                      <a:pt x="80" y="6"/>
                      <a:pt x="68"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1"/>
              <p:cNvSpPr/>
              <p:nvPr/>
            </p:nvSpPr>
            <p:spPr>
              <a:xfrm>
                <a:off x="2158204" y="2200614"/>
                <a:ext cx="14098" cy="12668"/>
              </a:xfrm>
              <a:custGeom>
                <a:rect b="b" l="l" r="r" t="t"/>
                <a:pathLst>
                  <a:path extrusionOk="0" h="62" w="69">
                    <a:moveTo>
                      <a:pt x="24" y="0"/>
                    </a:moveTo>
                    <a:cubicBezTo>
                      <a:pt x="0" y="22"/>
                      <a:pt x="0" y="46"/>
                      <a:pt x="24" y="46"/>
                    </a:cubicBezTo>
                    <a:cubicBezTo>
                      <a:pt x="24" y="56"/>
                      <a:pt x="29" y="62"/>
                      <a:pt x="37" y="62"/>
                    </a:cubicBezTo>
                    <a:cubicBezTo>
                      <a:pt x="46" y="62"/>
                      <a:pt x="57" y="56"/>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1"/>
              <p:cNvSpPr/>
              <p:nvPr/>
            </p:nvSpPr>
            <p:spPr>
              <a:xfrm>
                <a:off x="2158204" y="2196936"/>
                <a:ext cx="18593" cy="17572"/>
              </a:xfrm>
              <a:custGeom>
                <a:rect b="b" l="l" r="r" t="t"/>
                <a:pathLst>
                  <a:path extrusionOk="0" h="86" w="91">
                    <a:moveTo>
                      <a:pt x="45" y="40"/>
                    </a:moveTo>
                    <a:cubicBezTo>
                      <a:pt x="69" y="40"/>
                      <a:pt x="69" y="64"/>
                      <a:pt x="45" y="64"/>
                    </a:cubicBezTo>
                    <a:lnTo>
                      <a:pt x="24" y="64"/>
                    </a:lnTo>
                    <a:lnTo>
                      <a:pt x="24" y="40"/>
                    </a:lnTo>
                    <a:close/>
                    <a:moveTo>
                      <a:pt x="34" y="1"/>
                    </a:moveTo>
                    <a:cubicBezTo>
                      <a:pt x="23" y="1"/>
                      <a:pt x="12" y="7"/>
                      <a:pt x="0" y="18"/>
                    </a:cubicBezTo>
                    <a:lnTo>
                      <a:pt x="0" y="40"/>
                    </a:lnTo>
                    <a:lnTo>
                      <a:pt x="0" y="85"/>
                    </a:lnTo>
                    <a:lnTo>
                      <a:pt x="69" y="85"/>
                    </a:lnTo>
                    <a:cubicBezTo>
                      <a:pt x="90" y="64"/>
                      <a:pt x="90" y="64"/>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1"/>
              <p:cNvSpPr/>
              <p:nvPr/>
            </p:nvSpPr>
            <p:spPr>
              <a:xfrm>
                <a:off x="2158204" y="2288065"/>
                <a:ext cx="14098" cy="13077"/>
              </a:xfrm>
              <a:custGeom>
                <a:rect b="b" l="l" r="r" t="t"/>
                <a:pathLst>
                  <a:path extrusionOk="0" h="64" w="69">
                    <a:moveTo>
                      <a:pt x="24" y="0"/>
                    </a:moveTo>
                    <a:cubicBezTo>
                      <a:pt x="0" y="24"/>
                      <a:pt x="0" y="46"/>
                      <a:pt x="24" y="46"/>
                    </a:cubicBezTo>
                    <a:cubicBezTo>
                      <a:pt x="24" y="57"/>
                      <a:pt x="29" y="63"/>
                      <a:pt x="37" y="63"/>
                    </a:cubicBezTo>
                    <a:cubicBezTo>
                      <a:pt x="46" y="63"/>
                      <a:pt x="57" y="57"/>
                      <a:pt x="69" y="46"/>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1"/>
              <p:cNvSpPr/>
              <p:nvPr/>
            </p:nvSpPr>
            <p:spPr>
              <a:xfrm>
                <a:off x="2158204" y="2283570"/>
                <a:ext cx="18593" cy="18798"/>
              </a:xfrm>
              <a:custGeom>
                <a:rect b="b" l="l" r="r" t="t"/>
                <a:pathLst>
                  <a:path extrusionOk="0" h="92" w="91">
                    <a:moveTo>
                      <a:pt x="45" y="46"/>
                    </a:moveTo>
                    <a:lnTo>
                      <a:pt x="45" y="68"/>
                    </a:lnTo>
                    <a:lnTo>
                      <a:pt x="24" y="68"/>
                    </a:lnTo>
                    <a:lnTo>
                      <a:pt x="24" y="46"/>
                    </a:lnTo>
                    <a:close/>
                    <a:moveTo>
                      <a:pt x="45" y="1"/>
                    </a:moveTo>
                    <a:cubicBezTo>
                      <a:pt x="24" y="1"/>
                      <a:pt x="24" y="1"/>
                      <a:pt x="0" y="22"/>
                    </a:cubicBezTo>
                    <a:lnTo>
                      <a:pt x="0" y="46"/>
                    </a:lnTo>
                    <a:lnTo>
                      <a:pt x="0" y="91"/>
                    </a:lnTo>
                    <a:lnTo>
                      <a:pt x="69" y="91"/>
                    </a:lnTo>
                    <a:cubicBezTo>
                      <a:pt x="90" y="68"/>
                      <a:pt x="90" y="68"/>
                      <a:pt x="90" y="46"/>
                    </a:cubicBezTo>
                    <a:cubicBezTo>
                      <a:pt x="90" y="46"/>
                      <a:pt x="90" y="22"/>
                      <a:pt x="69" y="22"/>
                    </a:cubicBezTo>
                    <a:cubicBezTo>
                      <a:pt x="69" y="1"/>
                      <a:pt x="45" y="1"/>
                      <a:pt x="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1"/>
              <p:cNvSpPr/>
              <p:nvPr/>
            </p:nvSpPr>
            <p:spPr>
              <a:xfrm>
                <a:off x="2245860" y="2200614"/>
                <a:ext cx="13894" cy="12668"/>
              </a:xfrm>
              <a:custGeom>
                <a:rect b="b" l="l" r="r" t="t"/>
                <a:pathLst>
                  <a:path extrusionOk="0" h="62" w="68">
                    <a:moveTo>
                      <a:pt x="23" y="0"/>
                    </a:moveTo>
                    <a:cubicBezTo>
                      <a:pt x="1" y="22"/>
                      <a:pt x="1" y="46"/>
                      <a:pt x="23" y="46"/>
                    </a:cubicBezTo>
                    <a:cubicBezTo>
                      <a:pt x="23" y="56"/>
                      <a:pt x="28" y="62"/>
                      <a:pt x="37" y="62"/>
                    </a:cubicBezTo>
                    <a:cubicBezTo>
                      <a:pt x="46" y="62"/>
                      <a:pt x="57" y="56"/>
                      <a:pt x="68" y="46"/>
                    </a:cubicBezTo>
                    <a:lnTo>
                      <a:pt x="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1"/>
              <p:cNvSpPr/>
              <p:nvPr/>
            </p:nvSpPr>
            <p:spPr>
              <a:xfrm>
                <a:off x="2241160" y="2196936"/>
                <a:ext cx="23497" cy="17572"/>
              </a:xfrm>
              <a:custGeom>
                <a:rect b="b" l="l" r="r" t="t"/>
                <a:pathLst>
                  <a:path extrusionOk="0" h="86" w="115">
                    <a:moveTo>
                      <a:pt x="69" y="40"/>
                    </a:moveTo>
                    <a:lnTo>
                      <a:pt x="69" y="64"/>
                    </a:lnTo>
                    <a:lnTo>
                      <a:pt x="46" y="64"/>
                    </a:lnTo>
                    <a:lnTo>
                      <a:pt x="46" y="40"/>
                    </a:lnTo>
                    <a:close/>
                    <a:moveTo>
                      <a:pt x="57" y="1"/>
                    </a:moveTo>
                    <a:cubicBezTo>
                      <a:pt x="46" y="1"/>
                      <a:pt x="35" y="7"/>
                      <a:pt x="24" y="18"/>
                    </a:cubicBezTo>
                    <a:cubicBezTo>
                      <a:pt x="0" y="40"/>
                      <a:pt x="0" y="64"/>
                      <a:pt x="24" y="85"/>
                    </a:cubicBezTo>
                    <a:lnTo>
                      <a:pt x="91" y="85"/>
                    </a:lnTo>
                    <a:cubicBezTo>
                      <a:pt x="91" y="64"/>
                      <a:pt x="114" y="64"/>
                      <a:pt x="114" y="40"/>
                    </a:cubicBezTo>
                    <a:lnTo>
                      <a:pt x="91" y="18"/>
                    </a:lnTo>
                    <a:cubicBezTo>
                      <a:pt x="80" y="7"/>
                      <a:pt x="6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1"/>
              <p:cNvSpPr/>
              <p:nvPr/>
            </p:nvSpPr>
            <p:spPr>
              <a:xfrm>
                <a:off x="2158204" y="2113980"/>
                <a:ext cx="14098" cy="11851"/>
              </a:xfrm>
              <a:custGeom>
                <a:rect b="b" l="l" r="r" t="t"/>
                <a:pathLst>
                  <a:path extrusionOk="0" h="58" w="69">
                    <a:moveTo>
                      <a:pt x="37" y="0"/>
                    </a:moveTo>
                    <a:cubicBezTo>
                      <a:pt x="29" y="0"/>
                      <a:pt x="24" y="6"/>
                      <a:pt x="24" y="18"/>
                    </a:cubicBezTo>
                    <a:lnTo>
                      <a:pt x="0" y="18"/>
                    </a:lnTo>
                    <a:cubicBezTo>
                      <a:pt x="0" y="40"/>
                      <a:pt x="24" y="40"/>
                      <a:pt x="24" y="40"/>
                    </a:cubicBezTo>
                    <a:cubicBezTo>
                      <a:pt x="24" y="52"/>
                      <a:pt x="29" y="57"/>
                      <a:pt x="37" y="57"/>
                    </a:cubicBezTo>
                    <a:cubicBezTo>
                      <a:pt x="46" y="57"/>
                      <a:pt x="57" y="52"/>
                      <a:pt x="69" y="40"/>
                    </a:cubicBezTo>
                    <a:lnTo>
                      <a:pt x="69" y="18"/>
                    </a:lnTo>
                    <a:cubicBezTo>
                      <a:pt x="57" y="6"/>
                      <a:pt x="46"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1"/>
              <p:cNvSpPr/>
              <p:nvPr/>
            </p:nvSpPr>
            <p:spPr>
              <a:xfrm>
                <a:off x="2158204" y="2109485"/>
                <a:ext cx="18593" cy="17572"/>
              </a:xfrm>
              <a:custGeom>
                <a:rect b="b" l="l" r="r" t="t"/>
                <a:pathLst>
                  <a:path extrusionOk="0" h="86" w="91">
                    <a:moveTo>
                      <a:pt x="45" y="40"/>
                    </a:moveTo>
                    <a:cubicBezTo>
                      <a:pt x="69" y="40"/>
                      <a:pt x="69" y="62"/>
                      <a:pt x="45" y="62"/>
                    </a:cubicBezTo>
                    <a:lnTo>
                      <a:pt x="24" y="62"/>
                    </a:lnTo>
                    <a:lnTo>
                      <a:pt x="24" y="40"/>
                    </a:lnTo>
                    <a:close/>
                    <a:moveTo>
                      <a:pt x="34" y="0"/>
                    </a:moveTo>
                    <a:cubicBezTo>
                      <a:pt x="23" y="0"/>
                      <a:pt x="12" y="6"/>
                      <a:pt x="0" y="17"/>
                    </a:cubicBezTo>
                    <a:lnTo>
                      <a:pt x="0" y="40"/>
                    </a:lnTo>
                    <a:lnTo>
                      <a:pt x="0" y="62"/>
                    </a:lnTo>
                    <a:lnTo>
                      <a:pt x="0" y="85"/>
                    </a:lnTo>
                    <a:lnTo>
                      <a:pt x="69" y="85"/>
                    </a:lnTo>
                    <a:cubicBezTo>
                      <a:pt x="90" y="62"/>
                      <a:pt x="90" y="62"/>
                      <a:pt x="90" y="40"/>
                    </a:cubicBezTo>
                    <a:cubicBezTo>
                      <a:pt x="90" y="40"/>
                      <a:pt x="90" y="17"/>
                      <a:pt x="69" y="17"/>
                    </a:cubicBezTo>
                    <a:cubicBezTo>
                      <a:pt x="57" y="6"/>
                      <a:pt x="46"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1"/>
              <p:cNvSpPr/>
              <p:nvPr/>
            </p:nvSpPr>
            <p:spPr>
              <a:xfrm>
                <a:off x="2158204" y="2375925"/>
                <a:ext cx="14098" cy="12668"/>
              </a:xfrm>
              <a:custGeom>
                <a:rect b="b" l="l" r="r" t="t"/>
                <a:pathLst>
                  <a:path extrusionOk="0" h="62" w="69">
                    <a:moveTo>
                      <a:pt x="24" y="0"/>
                    </a:moveTo>
                    <a:cubicBezTo>
                      <a:pt x="0" y="22"/>
                      <a:pt x="0" y="45"/>
                      <a:pt x="24" y="45"/>
                    </a:cubicBezTo>
                    <a:cubicBezTo>
                      <a:pt x="24" y="56"/>
                      <a:pt x="29" y="62"/>
                      <a:pt x="37" y="62"/>
                    </a:cubicBezTo>
                    <a:cubicBezTo>
                      <a:pt x="46" y="62"/>
                      <a:pt x="57" y="56"/>
                      <a:pt x="69" y="45"/>
                    </a:cubicBezTo>
                    <a:lnTo>
                      <a:pt x="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1"/>
              <p:cNvSpPr/>
              <p:nvPr/>
            </p:nvSpPr>
            <p:spPr>
              <a:xfrm>
                <a:off x="2158204" y="2372247"/>
                <a:ext cx="18593" cy="17572"/>
              </a:xfrm>
              <a:custGeom>
                <a:rect b="b" l="l" r="r" t="t"/>
                <a:pathLst>
                  <a:path extrusionOk="0" h="86" w="91">
                    <a:moveTo>
                      <a:pt x="42" y="24"/>
                    </a:moveTo>
                    <a:cubicBezTo>
                      <a:pt x="45" y="24"/>
                      <a:pt x="45" y="29"/>
                      <a:pt x="45" y="40"/>
                    </a:cubicBezTo>
                    <a:cubicBezTo>
                      <a:pt x="69" y="40"/>
                      <a:pt x="69" y="40"/>
                      <a:pt x="45" y="63"/>
                    </a:cubicBezTo>
                    <a:lnTo>
                      <a:pt x="24" y="63"/>
                    </a:lnTo>
                    <a:lnTo>
                      <a:pt x="24" y="40"/>
                    </a:lnTo>
                    <a:cubicBezTo>
                      <a:pt x="34" y="29"/>
                      <a:pt x="40" y="24"/>
                      <a:pt x="42" y="24"/>
                    </a:cubicBezTo>
                    <a:close/>
                    <a:moveTo>
                      <a:pt x="34" y="1"/>
                    </a:moveTo>
                    <a:cubicBezTo>
                      <a:pt x="23" y="1"/>
                      <a:pt x="12" y="7"/>
                      <a:pt x="0" y="18"/>
                    </a:cubicBezTo>
                    <a:lnTo>
                      <a:pt x="0" y="40"/>
                    </a:lnTo>
                    <a:lnTo>
                      <a:pt x="0" y="85"/>
                    </a:lnTo>
                    <a:lnTo>
                      <a:pt x="69" y="85"/>
                    </a:lnTo>
                    <a:cubicBezTo>
                      <a:pt x="90" y="63"/>
                      <a:pt x="90" y="63"/>
                      <a:pt x="90" y="40"/>
                    </a:cubicBezTo>
                    <a:cubicBezTo>
                      <a:pt x="90" y="40"/>
                      <a:pt x="90" y="18"/>
                      <a:pt x="69" y="18"/>
                    </a:cubicBezTo>
                    <a:cubicBezTo>
                      <a:pt x="57" y="7"/>
                      <a:pt x="46" y="1"/>
                      <a:pt x="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71"/>
            <p:cNvGrpSpPr/>
            <p:nvPr/>
          </p:nvGrpSpPr>
          <p:grpSpPr>
            <a:xfrm rot="10800000">
              <a:off x="4776454" y="475293"/>
              <a:ext cx="1125871" cy="1203313"/>
              <a:chOff x="795198" y="3074561"/>
              <a:chExt cx="1182016" cy="1263321"/>
            </a:xfrm>
          </p:grpSpPr>
          <p:sp>
            <p:nvSpPr>
              <p:cNvPr id="7685" name="Google Shape;7685;p71"/>
              <p:cNvSpPr/>
              <p:nvPr/>
            </p:nvSpPr>
            <p:spPr>
              <a:xfrm>
                <a:off x="795198" y="3098043"/>
                <a:ext cx="399750" cy="340023"/>
              </a:xfrm>
              <a:custGeom>
                <a:rect b="b" l="l" r="r" t="t"/>
                <a:pathLst>
                  <a:path extrusionOk="0" h="3591" w="4222">
                    <a:moveTo>
                      <a:pt x="1" y="0"/>
                    </a:moveTo>
                    <a:lnTo>
                      <a:pt x="1" y="3590"/>
                    </a:lnTo>
                    <a:lnTo>
                      <a:pt x="4221" y="3590"/>
                    </a:lnTo>
                    <a:lnTo>
                      <a:pt x="4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6" name="Google Shape;7686;p71"/>
              <p:cNvGrpSpPr/>
              <p:nvPr/>
            </p:nvGrpSpPr>
            <p:grpSpPr>
              <a:xfrm>
                <a:off x="1885278" y="3200590"/>
                <a:ext cx="32097" cy="511028"/>
                <a:chOff x="1885278" y="3200590"/>
                <a:chExt cx="32097" cy="511028"/>
              </a:xfrm>
            </p:grpSpPr>
            <p:sp>
              <p:nvSpPr>
                <p:cNvPr id="7687" name="Google Shape;7687;p71"/>
                <p:cNvSpPr/>
                <p:nvPr/>
              </p:nvSpPr>
              <p:spPr>
                <a:xfrm>
                  <a:off x="1887361" y="3683685"/>
                  <a:ext cx="27931" cy="25755"/>
                </a:xfrm>
                <a:custGeom>
                  <a:rect b="b" l="l" r="r" t="t"/>
                  <a:pathLst>
                    <a:path extrusionOk="0" h="272" w="295">
                      <a:moveTo>
                        <a:pt x="136" y="1"/>
                      </a:moveTo>
                      <a:cubicBezTo>
                        <a:pt x="69" y="1"/>
                        <a:pt x="0" y="46"/>
                        <a:pt x="0" y="136"/>
                      </a:cubicBezTo>
                      <a:cubicBezTo>
                        <a:pt x="0" y="205"/>
                        <a:pt x="69" y="272"/>
                        <a:pt x="136" y="272"/>
                      </a:cubicBezTo>
                      <a:cubicBezTo>
                        <a:pt x="226" y="272"/>
                        <a:pt x="295" y="205"/>
                        <a:pt x="295" y="136"/>
                      </a:cubicBezTo>
                      <a:cubicBezTo>
                        <a:pt x="295" y="46"/>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1"/>
                <p:cNvSpPr/>
                <p:nvPr/>
              </p:nvSpPr>
              <p:spPr>
                <a:xfrm>
                  <a:off x="1885278" y="3681602"/>
                  <a:ext cx="32097" cy="30016"/>
                </a:xfrm>
                <a:custGeom>
                  <a:rect b="b" l="l" r="r" t="t"/>
                  <a:pathLst>
                    <a:path extrusionOk="0" h="317" w="339">
                      <a:moveTo>
                        <a:pt x="158" y="23"/>
                      </a:moveTo>
                      <a:cubicBezTo>
                        <a:pt x="227" y="23"/>
                        <a:pt x="293" y="91"/>
                        <a:pt x="293" y="158"/>
                      </a:cubicBezTo>
                      <a:cubicBezTo>
                        <a:pt x="293" y="227"/>
                        <a:pt x="227" y="272"/>
                        <a:pt x="158" y="272"/>
                      </a:cubicBezTo>
                      <a:cubicBezTo>
                        <a:pt x="91" y="272"/>
                        <a:pt x="46" y="227"/>
                        <a:pt x="46" y="158"/>
                      </a:cubicBezTo>
                      <a:cubicBezTo>
                        <a:pt x="46" y="91"/>
                        <a:pt x="91" y="23"/>
                        <a:pt x="158" y="23"/>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1"/>
                <p:cNvSpPr/>
                <p:nvPr/>
              </p:nvSpPr>
              <p:spPr>
                <a:xfrm>
                  <a:off x="1887361" y="3561917"/>
                  <a:ext cx="27931" cy="27838"/>
                </a:xfrm>
                <a:custGeom>
                  <a:rect b="b" l="l" r="r" t="t"/>
                  <a:pathLst>
                    <a:path extrusionOk="0" h="294" w="295">
                      <a:moveTo>
                        <a:pt x="136" y="1"/>
                      </a:moveTo>
                      <a:cubicBezTo>
                        <a:pt x="69" y="1"/>
                        <a:pt x="0" y="68"/>
                        <a:pt x="0" y="158"/>
                      </a:cubicBezTo>
                      <a:cubicBezTo>
                        <a:pt x="0" y="227"/>
                        <a:pt x="69" y="293"/>
                        <a:pt x="136" y="293"/>
                      </a:cubicBezTo>
                      <a:cubicBezTo>
                        <a:pt x="226" y="293"/>
                        <a:pt x="295" y="227"/>
                        <a:pt x="295" y="158"/>
                      </a:cubicBezTo>
                      <a:cubicBezTo>
                        <a:pt x="295" y="68"/>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1"/>
                <p:cNvSpPr/>
                <p:nvPr/>
              </p:nvSpPr>
              <p:spPr>
                <a:xfrm>
                  <a:off x="1885278" y="3561917"/>
                  <a:ext cx="32097" cy="30016"/>
                </a:xfrm>
                <a:custGeom>
                  <a:rect b="b" l="l" r="r" t="t"/>
                  <a:pathLst>
                    <a:path extrusionOk="0" h="317" w="339">
                      <a:moveTo>
                        <a:pt x="158" y="22"/>
                      </a:moveTo>
                      <a:cubicBezTo>
                        <a:pt x="227" y="22"/>
                        <a:pt x="293" y="91"/>
                        <a:pt x="293" y="158"/>
                      </a:cubicBezTo>
                      <a:cubicBezTo>
                        <a:pt x="293" y="227"/>
                        <a:pt x="227" y="272"/>
                        <a:pt x="158" y="272"/>
                      </a:cubicBezTo>
                      <a:cubicBezTo>
                        <a:pt x="91" y="272"/>
                        <a:pt x="46" y="227"/>
                        <a:pt x="46" y="158"/>
                      </a:cubicBezTo>
                      <a:cubicBezTo>
                        <a:pt x="46" y="91"/>
                        <a:pt x="91" y="22"/>
                        <a:pt x="158" y="22"/>
                      </a:cubicBezTo>
                      <a:close/>
                      <a:moveTo>
                        <a:pt x="158" y="1"/>
                      </a:moveTo>
                      <a:cubicBezTo>
                        <a:pt x="91" y="1"/>
                        <a:pt x="1" y="68"/>
                        <a:pt x="1" y="158"/>
                      </a:cubicBezTo>
                      <a:cubicBezTo>
                        <a:pt x="1" y="248"/>
                        <a:pt x="91" y="317"/>
                        <a:pt x="158" y="317"/>
                      </a:cubicBezTo>
                      <a:cubicBezTo>
                        <a:pt x="248" y="317"/>
                        <a:pt x="339" y="248"/>
                        <a:pt x="339" y="158"/>
                      </a:cubicBezTo>
                      <a:cubicBezTo>
                        <a:pt x="339" y="68"/>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1"/>
                <p:cNvSpPr/>
                <p:nvPr/>
              </p:nvSpPr>
              <p:spPr>
                <a:xfrm>
                  <a:off x="1887361" y="3442232"/>
                  <a:ext cx="27931" cy="27838"/>
                </a:xfrm>
                <a:custGeom>
                  <a:rect b="b" l="l" r="r" t="t"/>
                  <a:pathLst>
                    <a:path extrusionOk="0" h="294" w="295">
                      <a:moveTo>
                        <a:pt x="136" y="1"/>
                      </a:moveTo>
                      <a:cubicBezTo>
                        <a:pt x="69" y="1"/>
                        <a:pt x="0" y="67"/>
                        <a:pt x="0" y="158"/>
                      </a:cubicBezTo>
                      <a:cubicBezTo>
                        <a:pt x="0" y="226"/>
                        <a:pt x="69" y="293"/>
                        <a:pt x="136" y="293"/>
                      </a:cubicBezTo>
                      <a:cubicBezTo>
                        <a:pt x="226" y="293"/>
                        <a:pt x="295" y="226"/>
                        <a:pt x="295" y="158"/>
                      </a:cubicBezTo>
                      <a:cubicBezTo>
                        <a:pt x="295" y="67"/>
                        <a:pt x="226" y="1"/>
                        <a:pt x="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1"/>
                <p:cNvSpPr/>
                <p:nvPr/>
              </p:nvSpPr>
              <p:spPr>
                <a:xfrm>
                  <a:off x="1885278" y="3442232"/>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1"/>
                      </a:moveTo>
                      <a:cubicBezTo>
                        <a:pt x="91" y="1"/>
                        <a:pt x="1" y="67"/>
                        <a:pt x="1" y="158"/>
                      </a:cubicBezTo>
                      <a:cubicBezTo>
                        <a:pt x="1" y="248"/>
                        <a:pt x="91" y="317"/>
                        <a:pt x="158" y="317"/>
                      </a:cubicBezTo>
                      <a:cubicBezTo>
                        <a:pt x="248" y="317"/>
                        <a:pt x="339" y="248"/>
                        <a:pt x="339" y="158"/>
                      </a:cubicBezTo>
                      <a:cubicBezTo>
                        <a:pt x="339" y="67"/>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1"/>
                <p:cNvSpPr/>
                <p:nvPr/>
              </p:nvSpPr>
              <p:spPr>
                <a:xfrm>
                  <a:off x="1887361" y="3322547"/>
                  <a:ext cx="27931" cy="27743"/>
                </a:xfrm>
                <a:custGeom>
                  <a:rect b="b" l="l" r="r" t="t"/>
                  <a:pathLst>
                    <a:path extrusionOk="0" h="293" w="295">
                      <a:moveTo>
                        <a:pt x="136" y="0"/>
                      </a:moveTo>
                      <a:cubicBezTo>
                        <a:pt x="69" y="0"/>
                        <a:pt x="0" y="67"/>
                        <a:pt x="0" y="158"/>
                      </a:cubicBezTo>
                      <a:cubicBezTo>
                        <a:pt x="0" y="226"/>
                        <a:pt x="69" y="293"/>
                        <a:pt x="136" y="293"/>
                      </a:cubicBezTo>
                      <a:cubicBezTo>
                        <a:pt x="226" y="293"/>
                        <a:pt x="295" y="226"/>
                        <a:pt x="295" y="158"/>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1"/>
                <p:cNvSpPr/>
                <p:nvPr/>
              </p:nvSpPr>
              <p:spPr>
                <a:xfrm>
                  <a:off x="1885278" y="3322547"/>
                  <a:ext cx="32097" cy="30016"/>
                </a:xfrm>
                <a:custGeom>
                  <a:rect b="b" l="l" r="r" t="t"/>
                  <a:pathLst>
                    <a:path extrusionOk="0" h="317" w="339">
                      <a:moveTo>
                        <a:pt x="158" y="22"/>
                      </a:moveTo>
                      <a:cubicBezTo>
                        <a:pt x="227" y="22"/>
                        <a:pt x="293" y="91"/>
                        <a:pt x="293" y="158"/>
                      </a:cubicBezTo>
                      <a:cubicBezTo>
                        <a:pt x="293" y="226"/>
                        <a:pt x="227" y="271"/>
                        <a:pt x="158" y="271"/>
                      </a:cubicBezTo>
                      <a:cubicBezTo>
                        <a:pt x="91" y="271"/>
                        <a:pt x="46" y="226"/>
                        <a:pt x="46" y="158"/>
                      </a:cubicBezTo>
                      <a:cubicBezTo>
                        <a:pt x="46" y="91"/>
                        <a:pt x="91" y="22"/>
                        <a:pt x="158" y="22"/>
                      </a:cubicBezTo>
                      <a:close/>
                      <a:moveTo>
                        <a:pt x="158" y="0"/>
                      </a:moveTo>
                      <a:cubicBezTo>
                        <a:pt x="91" y="0"/>
                        <a:pt x="1" y="67"/>
                        <a:pt x="1" y="158"/>
                      </a:cubicBezTo>
                      <a:cubicBezTo>
                        <a:pt x="1" y="248"/>
                        <a:pt x="91" y="316"/>
                        <a:pt x="158" y="316"/>
                      </a:cubicBezTo>
                      <a:cubicBezTo>
                        <a:pt x="248" y="316"/>
                        <a:pt x="339" y="248"/>
                        <a:pt x="339" y="158"/>
                      </a:cubicBezTo>
                      <a:cubicBezTo>
                        <a:pt x="339"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1"/>
                <p:cNvSpPr/>
                <p:nvPr/>
              </p:nvSpPr>
              <p:spPr>
                <a:xfrm>
                  <a:off x="1887361" y="3202862"/>
                  <a:ext cx="27931" cy="27743"/>
                </a:xfrm>
                <a:custGeom>
                  <a:rect b="b" l="l" r="r" t="t"/>
                  <a:pathLst>
                    <a:path extrusionOk="0" h="293" w="295">
                      <a:moveTo>
                        <a:pt x="136" y="0"/>
                      </a:moveTo>
                      <a:cubicBezTo>
                        <a:pt x="69" y="0"/>
                        <a:pt x="0" y="67"/>
                        <a:pt x="0" y="157"/>
                      </a:cubicBezTo>
                      <a:cubicBezTo>
                        <a:pt x="0" y="226"/>
                        <a:pt x="69" y="293"/>
                        <a:pt x="136" y="293"/>
                      </a:cubicBezTo>
                      <a:cubicBezTo>
                        <a:pt x="226" y="293"/>
                        <a:pt x="295" y="226"/>
                        <a:pt x="295" y="157"/>
                      </a:cubicBezTo>
                      <a:cubicBezTo>
                        <a:pt x="295" y="67"/>
                        <a:pt x="22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1"/>
                <p:cNvSpPr/>
                <p:nvPr/>
              </p:nvSpPr>
              <p:spPr>
                <a:xfrm>
                  <a:off x="1885278" y="3200590"/>
                  <a:ext cx="32097" cy="32288"/>
                </a:xfrm>
                <a:custGeom>
                  <a:rect b="b" l="l" r="r" t="t"/>
                  <a:pathLst>
                    <a:path extrusionOk="0" h="341" w="339">
                      <a:moveTo>
                        <a:pt x="158" y="46"/>
                      </a:moveTo>
                      <a:cubicBezTo>
                        <a:pt x="227" y="46"/>
                        <a:pt x="293" y="115"/>
                        <a:pt x="293" y="181"/>
                      </a:cubicBezTo>
                      <a:cubicBezTo>
                        <a:pt x="293" y="250"/>
                        <a:pt x="227" y="295"/>
                        <a:pt x="158" y="295"/>
                      </a:cubicBezTo>
                      <a:cubicBezTo>
                        <a:pt x="91" y="295"/>
                        <a:pt x="46" y="250"/>
                        <a:pt x="46" y="181"/>
                      </a:cubicBezTo>
                      <a:cubicBezTo>
                        <a:pt x="46" y="115"/>
                        <a:pt x="91" y="46"/>
                        <a:pt x="158" y="46"/>
                      </a:cubicBezTo>
                      <a:close/>
                      <a:moveTo>
                        <a:pt x="158" y="1"/>
                      </a:moveTo>
                      <a:cubicBezTo>
                        <a:pt x="91" y="1"/>
                        <a:pt x="1" y="91"/>
                        <a:pt x="1" y="181"/>
                      </a:cubicBezTo>
                      <a:cubicBezTo>
                        <a:pt x="1" y="250"/>
                        <a:pt x="91" y="340"/>
                        <a:pt x="158" y="340"/>
                      </a:cubicBezTo>
                      <a:cubicBezTo>
                        <a:pt x="248" y="340"/>
                        <a:pt x="339" y="250"/>
                        <a:pt x="339" y="181"/>
                      </a:cubicBezTo>
                      <a:cubicBezTo>
                        <a:pt x="339"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7" name="Google Shape;7697;p71"/>
              <p:cNvSpPr/>
              <p:nvPr/>
            </p:nvSpPr>
            <p:spPr>
              <a:xfrm>
                <a:off x="1560422" y="3818426"/>
                <a:ext cx="416792" cy="359244"/>
              </a:xfrm>
              <a:custGeom>
                <a:rect b="b" l="l" r="r" t="t"/>
                <a:pathLst>
                  <a:path extrusionOk="0" h="3794" w="4402">
                    <a:moveTo>
                      <a:pt x="4221" y="181"/>
                    </a:moveTo>
                    <a:lnTo>
                      <a:pt x="4221" y="3589"/>
                    </a:lnTo>
                    <a:lnTo>
                      <a:pt x="181" y="3589"/>
                    </a:lnTo>
                    <a:lnTo>
                      <a:pt x="181" y="181"/>
                    </a:lnTo>
                    <a:close/>
                    <a:moveTo>
                      <a:pt x="0" y="1"/>
                    </a:moveTo>
                    <a:lnTo>
                      <a:pt x="0" y="3793"/>
                    </a:lnTo>
                    <a:lnTo>
                      <a:pt x="4402" y="3793"/>
                    </a:lnTo>
                    <a:lnTo>
                      <a:pt x="4402" y="1"/>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1"/>
              <p:cNvSpPr/>
              <p:nvPr/>
            </p:nvSpPr>
            <p:spPr>
              <a:xfrm>
                <a:off x="925482" y="3189985"/>
                <a:ext cx="876476" cy="1062394"/>
              </a:xfrm>
              <a:custGeom>
                <a:rect b="b" l="l" r="r" t="t"/>
                <a:pathLst>
                  <a:path extrusionOk="0" h="11220" w="9257">
                    <a:moveTo>
                      <a:pt x="1" y="1"/>
                    </a:moveTo>
                    <a:lnTo>
                      <a:pt x="1" y="11220"/>
                    </a:lnTo>
                    <a:lnTo>
                      <a:pt x="9256" y="11220"/>
                    </a:lnTo>
                    <a:lnTo>
                      <a:pt x="92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1"/>
              <p:cNvSpPr/>
              <p:nvPr/>
            </p:nvSpPr>
            <p:spPr>
              <a:xfrm>
                <a:off x="857121" y="4301521"/>
                <a:ext cx="36547" cy="36360"/>
              </a:xfrm>
              <a:custGeom>
                <a:rect b="b" l="l" r="r" t="t"/>
                <a:pathLst>
                  <a:path extrusionOk="0" h="384" w="386">
                    <a:moveTo>
                      <a:pt x="204" y="1"/>
                    </a:moveTo>
                    <a:cubicBezTo>
                      <a:pt x="91" y="1"/>
                      <a:pt x="0" y="91"/>
                      <a:pt x="0" y="203"/>
                    </a:cubicBezTo>
                    <a:cubicBezTo>
                      <a:pt x="0" y="293"/>
                      <a:pt x="91" y="383"/>
                      <a:pt x="204" y="383"/>
                    </a:cubicBezTo>
                    <a:cubicBezTo>
                      <a:pt x="295" y="383"/>
                      <a:pt x="385" y="293"/>
                      <a:pt x="385" y="203"/>
                    </a:cubicBezTo>
                    <a:cubicBezTo>
                      <a:pt x="385" y="91"/>
                      <a:pt x="295" y="1"/>
                      <a:pt x="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1"/>
              <p:cNvSpPr/>
              <p:nvPr/>
            </p:nvSpPr>
            <p:spPr>
              <a:xfrm>
                <a:off x="857121" y="4173314"/>
                <a:ext cx="36547" cy="36265"/>
              </a:xfrm>
              <a:custGeom>
                <a:rect b="b" l="l" r="r" t="t"/>
                <a:pathLst>
                  <a:path extrusionOk="0" h="383" w="386">
                    <a:moveTo>
                      <a:pt x="204" y="0"/>
                    </a:moveTo>
                    <a:cubicBezTo>
                      <a:pt x="91" y="0"/>
                      <a:pt x="0" y="90"/>
                      <a:pt x="0" y="202"/>
                    </a:cubicBezTo>
                    <a:cubicBezTo>
                      <a:pt x="0" y="293"/>
                      <a:pt x="91" y="383"/>
                      <a:pt x="204" y="383"/>
                    </a:cubicBezTo>
                    <a:cubicBezTo>
                      <a:pt x="295" y="383"/>
                      <a:pt x="385" y="293"/>
                      <a:pt x="385" y="202"/>
                    </a:cubicBezTo>
                    <a:cubicBezTo>
                      <a:pt x="385" y="90"/>
                      <a:pt x="295" y="0"/>
                      <a:pt x="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1"/>
              <p:cNvSpPr/>
              <p:nvPr/>
            </p:nvSpPr>
            <p:spPr>
              <a:xfrm>
                <a:off x="976799"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1"/>
              <p:cNvSpPr/>
              <p:nvPr/>
            </p:nvSpPr>
            <p:spPr>
              <a:xfrm>
                <a:off x="976799"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1"/>
              <p:cNvSpPr/>
              <p:nvPr/>
            </p:nvSpPr>
            <p:spPr>
              <a:xfrm>
                <a:off x="1096478" y="4301521"/>
                <a:ext cx="36547" cy="36360"/>
              </a:xfrm>
              <a:custGeom>
                <a:rect b="b" l="l" r="r" t="t"/>
                <a:pathLst>
                  <a:path extrusionOk="0" h="384" w="386">
                    <a:moveTo>
                      <a:pt x="205" y="1"/>
                    </a:moveTo>
                    <a:cubicBezTo>
                      <a:pt x="91" y="1"/>
                      <a:pt x="1" y="91"/>
                      <a:pt x="1" y="203"/>
                    </a:cubicBezTo>
                    <a:cubicBezTo>
                      <a:pt x="1" y="293"/>
                      <a:pt x="91" y="383"/>
                      <a:pt x="205" y="383"/>
                    </a:cubicBezTo>
                    <a:cubicBezTo>
                      <a:pt x="295" y="383"/>
                      <a:pt x="385" y="293"/>
                      <a:pt x="385" y="203"/>
                    </a:cubicBezTo>
                    <a:cubicBezTo>
                      <a:pt x="385" y="91"/>
                      <a:pt x="295"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1"/>
              <p:cNvSpPr/>
              <p:nvPr/>
            </p:nvSpPr>
            <p:spPr>
              <a:xfrm>
                <a:off x="1096478" y="4173314"/>
                <a:ext cx="36547" cy="36265"/>
              </a:xfrm>
              <a:custGeom>
                <a:rect b="b" l="l" r="r" t="t"/>
                <a:pathLst>
                  <a:path extrusionOk="0" h="383" w="386">
                    <a:moveTo>
                      <a:pt x="205" y="0"/>
                    </a:moveTo>
                    <a:cubicBezTo>
                      <a:pt x="91" y="0"/>
                      <a:pt x="1" y="90"/>
                      <a:pt x="1" y="202"/>
                    </a:cubicBezTo>
                    <a:cubicBezTo>
                      <a:pt x="1" y="293"/>
                      <a:pt x="91" y="383"/>
                      <a:pt x="205" y="383"/>
                    </a:cubicBezTo>
                    <a:cubicBezTo>
                      <a:pt x="295" y="383"/>
                      <a:pt x="385" y="293"/>
                      <a:pt x="385" y="202"/>
                    </a:cubicBezTo>
                    <a:cubicBezTo>
                      <a:pt x="385" y="90"/>
                      <a:pt x="295" y="0"/>
                      <a:pt x="2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1"/>
              <p:cNvSpPr/>
              <p:nvPr/>
            </p:nvSpPr>
            <p:spPr>
              <a:xfrm>
                <a:off x="1218429" y="4301521"/>
                <a:ext cx="34275" cy="36360"/>
              </a:xfrm>
              <a:custGeom>
                <a:rect b="b" l="l" r="r" t="t"/>
                <a:pathLst>
                  <a:path extrusionOk="0" h="384" w="362">
                    <a:moveTo>
                      <a:pt x="181" y="1"/>
                    </a:moveTo>
                    <a:cubicBezTo>
                      <a:pt x="67" y="1"/>
                      <a:pt x="0" y="91"/>
                      <a:pt x="0" y="203"/>
                    </a:cubicBezTo>
                    <a:cubicBezTo>
                      <a:pt x="0" y="293"/>
                      <a:pt x="67" y="383"/>
                      <a:pt x="181" y="383"/>
                    </a:cubicBezTo>
                    <a:cubicBezTo>
                      <a:pt x="271" y="383"/>
                      <a:pt x="362" y="293"/>
                      <a:pt x="362" y="203"/>
                    </a:cubicBezTo>
                    <a:cubicBezTo>
                      <a:pt x="362" y="91"/>
                      <a:pt x="271"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1"/>
              <p:cNvSpPr/>
              <p:nvPr/>
            </p:nvSpPr>
            <p:spPr>
              <a:xfrm>
                <a:off x="1218429" y="4173314"/>
                <a:ext cx="34275" cy="36265"/>
              </a:xfrm>
              <a:custGeom>
                <a:rect b="b" l="l" r="r" t="t"/>
                <a:pathLst>
                  <a:path extrusionOk="0" h="383" w="362">
                    <a:moveTo>
                      <a:pt x="181" y="0"/>
                    </a:moveTo>
                    <a:cubicBezTo>
                      <a:pt x="67" y="0"/>
                      <a:pt x="0" y="90"/>
                      <a:pt x="0" y="202"/>
                    </a:cubicBezTo>
                    <a:cubicBezTo>
                      <a:pt x="0" y="293"/>
                      <a:pt x="67" y="383"/>
                      <a:pt x="181" y="383"/>
                    </a:cubicBezTo>
                    <a:cubicBezTo>
                      <a:pt x="271" y="383"/>
                      <a:pt x="362" y="293"/>
                      <a:pt x="362" y="202"/>
                    </a:cubicBezTo>
                    <a:cubicBezTo>
                      <a:pt x="362" y="90"/>
                      <a:pt x="271"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1"/>
              <p:cNvSpPr/>
              <p:nvPr/>
            </p:nvSpPr>
            <p:spPr>
              <a:xfrm>
                <a:off x="1338108" y="4301521"/>
                <a:ext cx="34275" cy="36360"/>
              </a:xfrm>
              <a:custGeom>
                <a:rect b="b" l="l" r="r" t="t"/>
                <a:pathLst>
                  <a:path extrusionOk="0" h="384" w="362">
                    <a:moveTo>
                      <a:pt x="181" y="1"/>
                    </a:moveTo>
                    <a:cubicBezTo>
                      <a:pt x="67" y="1"/>
                      <a:pt x="1" y="91"/>
                      <a:pt x="1" y="203"/>
                    </a:cubicBezTo>
                    <a:cubicBezTo>
                      <a:pt x="1" y="293"/>
                      <a:pt x="67" y="383"/>
                      <a:pt x="181" y="383"/>
                    </a:cubicBezTo>
                    <a:cubicBezTo>
                      <a:pt x="272" y="383"/>
                      <a:pt x="362" y="293"/>
                      <a:pt x="362" y="203"/>
                    </a:cubicBezTo>
                    <a:cubicBezTo>
                      <a:pt x="362" y="91"/>
                      <a:pt x="272"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1"/>
              <p:cNvSpPr/>
              <p:nvPr/>
            </p:nvSpPr>
            <p:spPr>
              <a:xfrm>
                <a:off x="1338108" y="4173314"/>
                <a:ext cx="34275" cy="36265"/>
              </a:xfrm>
              <a:custGeom>
                <a:rect b="b" l="l" r="r" t="t"/>
                <a:pathLst>
                  <a:path extrusionOk="0" h="383" w="362">
                    <a:moveTo>
                      <a:pt x="181" y="0"/>
                    </a:moveTo>
                    <a:cubicBezTo>
                      <a:pt x="67" y="0"/>
                      <a:pt x="1" y="90"/>
                      <a:pt x="1" y="202"/>
                    </a:cubicBezTo>
                    <a:cubicBezTo>
                      <a:pt x="1" y="293"/>
                      <a:pt x="67" y="383"/>
                      <a:pt x="181" y="383"/>
                    </a:cubicBezTo>
                    <a:cubicBezTo>
                      <a:pt x="272" y="383"/>
                      <a:pt x="362" y="293"/>
                      <a:pt x="362" y="202"/>
                    </a:cubicBezTo>
                    <a:cubicBezTo>
                      <a:pt x="362" y="90"/>
                      <a:pt x="272"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1"/>
              <p:cNvSpPr/>
              <p:nvPr/>
            </p:nvSpPr>
            <p:spPr>
              <a:xfrm>
                <a:off x="1667319" y="3074561"/>
                <a:ext cx="53401" cy="333584"/>
              </a:xfrm>
              <a:custGeom>
                <a:rect b="b" l="l" r="r" t="t"/>
                <a:pathLst>
                  <a:path extrusionOk="0" h="3523" w="564">
                    <a:moveTo>
                      <a:pt x="0" y="1"/>
                    </a:moveTo>
                    <a:lnTo>
                      <a:pt x="0" y="3522"/>
                    </a:lnTo>
                    <a:lnTo>
                      <a:pt x="564" y="3522"/>
                    </a:lnTo>
                    <a:lnTo>
                      <a:pt x="5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0" name="Google Shape;7710;p71"/>
            <p:cNvSpPr/>
            <p:nvPr/>
          </p:nvSpPr>
          <p:spPr>
            <a:xfrm>
              <a:off x="4986862" y="1746500"/>
              <a:ext cx="2317635" cy="2183198"/>
            </a:xfrm>
            <a:custGeom>
              <a:rect b="b" l="l" r="r" t="t"/>
              <a:pathLst>
                <a:path extrusionOk="0" h="6465" w="6863">
                  <a:moveTo>
                    <a:pt x="3441" y="1"/>
                  </a:moveTo>
                  <a:cubicBezTo>
                    <a:pt x="1832" y="1"/>
                    <a:pt x="454" y="1181"/>
                    <a:pt x="226" y="2803"/>
                  </a:cubicBezTo>
                  <a:cubicBezTo>
                    <a:pt x="0" y="4587"/>
                    <a:pt x="1241" y="6189"/>
                    <a:pt x="3025" y="6439"/>
                  </a:cubicBezTo>
                  <a:cubicBezTo>
                    <a:pt x="3164" y="6456"/>
                    <a:pt x="3302" y="6465"/>
                    <a:pt x="3439" y="6465"/>
                  </a:cubicBezTo>
                  <a:cubicBezTo>
                    <a:pt x="5034" y="6465"/>
                    <a:pt x="6429" y="5283"/>
                    <a:pt x="6637" y="3661"/>
                  </a:cubicBezTo>
                  <a:cubicBezTo>
                    <a:pt x="6863" y="1878"/>
                    <a:pt x="5620" y="275"/>
                    <a:pt x="3859" y="27"/>
                  </a:cubicBezTo>
                  <a:cubicBezTo>
                    <a:pt x="3719" y="9"/>
                    <a:pt x="3579" y="1"/>
                    <a:pt x="3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1"/>
            <p:cNvSpPr/>
            <p:nvPr/>
          </p:nvSpPr>
          <p:spPr>
            <a:xfrm>
              <a:off x="4120836" y="2054194"/>
              <a:ext cx="255945" cy="192779"/>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2" name="Google Shape;7712;p71"/>
            <p:cNvGrpSpPr/>
            <p:nvPr/>
          </p:nvGrpSpPr>
          <p:grpSpPr>
            <a:xfrm rot="2700000">
              <a:off x="7191576" y="4124406"/>
              <a:ext cx="211540" cy="206779"/>
              <a:chOff x="8360742" y="4418908"/>
              <a:chExt cx="153843" cy="150357"/>
            </a:xfrm>
          </p:grpSpPr>
          <p:sp>
            <p:nvSpPr>
              <p:cNvPr id="7713" name="Google Shape;7713;p71"/>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1"/>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5" name="Google Shape;7715;p71"/>
            <p:cNvSpPr/>
            <p:nvPr/>
          </p:nvSpPr>
          <p:spPr>
            <a:xfrm rot="5400000">
              <a:off x="4583241" y="2864415"/>
              <a:ext cx="129922" cy="129633"/>
            </a:xfrm>
            <a:custGeom>
              <a:rect b="b" l="l" r="r" t="t"/>
              <a:pathLst>
                <a:path extrusionOk="0" h="881" w="883">
                  <a:moveTo>
                    <a:pt x="452" y="158"/>
                  </a:moveTo>
                  <a:cubicBezTo>
                    <a:pt x="588" y="158"/>
                    <a:pt x="723" y="293"/>
                    <a:pt x="723" y="429"/>
                  </a:cubicBezTo>
                  <a:cubicBezTo>
                    <a:pt x="723" y="588"/>
                    <a:pt x="588" y="723"/>
                    <a:pt x="452" y="723"/>
                  </a:cubicBezTo>
                  <a:cubicBezTo>
                    <a:pt x="295" y="723"/>
                    <a:pt x="182" y="588"/>
                    <a:pt x="182" y="429"/>
                  </a:cubicBezTo>
                  <a:cubicBezTo>
                    <a:pt x="182" y="293"/>
                    <a:pt x="295" y="158"/>
                    <a:pt x="452" y="158"/>
                  </a:cubicBezTo>
                  <a:close/>
                  <a:moveTo>
                    <a:pt x="452" y="1"/>
                  </a:moveTo>
                  <a:cubicBezTo>
                    <a:pt x="205" y="1"/>
                    <a:pt x="1" y="203"/>
                    <a:pt x="1" y="429"/>
                  </a:cubicBezTo>
                  <a:cubicBezTo>
                    <a:pt x="1" y="678"/>
                    <a:pt x="205" y="880"/>
                    <a:pt x="452" y="880"/>
                  </a:cubicBezTo>
                  <a:cubicBezTo>
                    <a:pt x="678" y="880"/>
                    <a:pt x="882" y="678"/>
                    <a:pt x="882" y="429"/>
                  </a:cubicBezTo>
                  <a:cubicBezTo>
                    <a:pt x="882"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1"/>
            <p:cNvSpPr/>
            <p:nvPr/>
          </p:nvSpPr>
          <p:spPr>
            <a:xfrm>
              <a:off x="7252804" y="1250725"/>
              <a:ext cx="728423" cy="115650"/>
            </a:xfrm>
            <a:custGeom>
              <a:rect b="b" l="l" r="r" t="t"/>
              <a:pathLst>
                <a:path extrusionOk="0" h="521" w="2417">
                  <a:moveTo>
                    <a:pt x="0" y="1"/>
                  </a:moveTo>
                  <a:lnTo>
                    <a:pt x="0" y="521"/>
                  </a:lnTo>
                  <a:lnTo>
                    <a:pt x="2417" y="521"/>
                  </a:lnTo>
                  <a:lnTo>
                    <a:pt x="24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1"/>
            <p:cNvSpPr/>
            <p:nvPr/>
          </p:nvSpPr>
          <p:spPr>
            <a:xfrm>
              <a:off x="7356305" y="1308677"/>
              <a:ext cx="195578" cy="190694"/>
            </a:xfrm>
            <a:custGeom>
              <a:rect b="b" l="l" r="r" t="t"/>
              <a:pathLst>
                <a:path extrusionOk="0" h="859" w="881">
                  <a:moveTo>
                    <a:pt x="429" y="160"/>
                  </a:moveTo>
                  <a:cubicBezTo>
                    <a:pt x="588" y="160"/>
                    <a:pt x="723" y="272"/>
                    <a:pt x="723" y="430"/>
                  </a:cubicBezTo>
                  <a:cubicBezTo>
                    <a:pt x="723" y="588"/>
                    <a:pt x="588" y="701"/>
                    <a:pt x="429" y="701"/>
                  </a:cubicBezTo>
                  <a:cubicBezTo>
                    <a:pt x="294" y="701"/>
                    <a:pt x="158" y="588"/>
                    <a:pt x="158" y="430"/>
                  </a:cubicBezTo>
                  <a:cubicBezTo>
                    <a:pt x="158" y="272"/>
                    <a:pt x="294" y="160"/>
                    <a:pt x="429" y="160"/>
                  </a:cubicBezTo>
                  <a:close/>
                  <a:moveTo>
                    <a:pt x="429" y="1"/>
                  </a:moveTo>
                  <a:cubicBezTo>
                    <a:pt x="203" y="1"/>
                    <a:pt x="1" y="181"/>
                    <a:pt x="1" y="430"/>
                  </a:cubicBezTo>
                  <a:cubicBezTo>
                    <a:pt x="1" y="678"/>
                    <a:pt x="203" y="858"/>
                    <a:pt x="429" y="858"/>
                  </a:cubicBezTo>
                  <a:cubicBezTo>
                    <a:pt x="678" y="858"/>
                    <a:pt x="880" y="678"/>
                    <a:pt x="880" y="430"/>
                  </a:cubicBezTo>
                  <a:cubicBezTo>
                    <a:pt x="880" y="181"/>
                    <a:pt x="678" y="1"/>
                    <a:pt x="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71"/>
            <p:cNvGrpSpPr/>
            <p:nvPr/>
          </p:nvGrpSpPr>
          <p:grpSpPr>
            <a:xfrm>
              <a:off x="7604669" y="2406004"/>
              <a:ext cx="192881" cy="192884"/>
              <a:chOff x="-397290" y="3459667"/>
              <a:chExt cx="198806" cy="198808"/>
            </a:xfrm>
          </p:grpSpPr>
          <p:sp>
            <p:nvSpPr>
              <p:cNvPr id="7719" name="Google Shape;7719;p71"/>
              <p:cNvSpPr/>
              <p:nvPr/>
            </p:nvSpPr>
            <p:spPr>
              <a:xfrm>
                <a:off x="-314334" y="3459667"/>
                <a:ext cx="32692" cy="198808"/>
              </a:xfrm>
              <a:custGeom>
                <a:rect b="b" l="l" r="r" t="t"/>
                <a:pathLst>
                  <a:path extrusionOk="0" h="973" w="160">
                    <a:moveTo>
                      <a:pt x="1" y="0"/>
                    </a:moveTo>
                    <a:lnTo>
                      <a:pt x="1" y="972"/>
                    </a:lnTo>
                    <a:lnTo>
                      <a:pt x="160" y="972"/>
                    </a:lnTo>
                    <a:lnTo>
                      <a:pt x="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1"/>
              <p:cNvSpPr/>
              <p:nvPr/>
            </p:nvSpPr>
            <p:spPr>
              <a:xfrm>
                <a:off x="-397290" y="3542623"/>
                <a:ext cx="198806" cy="32692"/>
              </a:xfrm>
              <a:custGeom>
                <a:rect b="b" l="l" r="r" t="t"/>
                <a:pathLst>
                  <a:path extrusionOk="0" h="160" w="973">
                    <a:moveTo>
                      <a:pt x="1" y="1"/>
                    </a:moveTo>
                    <a:lnTo>
                      <a:pt x="1" y="160"/>
                    </a:lnTo>
                    <a:lnTo>
                      <a:pt x="972" y="160"/>
                    </a:lnTo>
                    <a:lnTo>
                      <a:pt x="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71"/>
            <p:cNvGrpSpPr/>
            <p:nvPr/>
          </p:nvGrpSpPr>
          <p:grpSpPr>
            <a:xfrm>
              <a:off x="1563728" y="395608"/>
              <a:ext cx="444788" cy="444788"/>
              <a:chOff x="-309341" y="2935180"/>
              <a:chExt cx="742179" cy="742179"/>
            </a:xfrm>
          </p:grpSpPr>
          <p:sp>
            <p:nvSpPr>
              <p:cNvPr id="7722" name="Google Shape;7722;p71"/>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1"/>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1"/>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1"/>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1"/>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1"/>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8" name="Google Shape;7728;p71"/>
            <p:cNvSpPr/>
            <p:nvPr/>
          </p:nvSpPr>
          <p:spPr>
            <a:xfrm>
              <a:off x="1210057" y="642218"/>
              <a:ext cx="798456" cy="132363"/>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1"/>
            <p:cNvSpPr/>
            <p:nvPr/>
          </p:nvSpPr>
          <p:spPr>
            <a:xfrm>
              <a:off x="1041252" y="1311086"/>
              <a:ext cx="351168" cy="264501"/>
            </a:xfrm>
            <a:custGeom>
              <a:rect b="b" l="l" r="r" t="t"/>
              <a:pathLst>
                <a:path extrusionOk="0" h="1175" w="1560">
                  <a:moveTo>
                    <a:pt x="792" y="338"/>
                  </a:moveTo>
                  <a:lnTo>
                    <a:pt x="1220" y="994"/>
                  </a:lnTo>
                  <a:lnTo>
                    <a:pt x="362" y="994"/>
                  </a:lnTo>
                  <a:lnTo>
                    <a:pt x="792" y="338"/>
                  </a:lnTo>
                  <a:close/>
                  <a:moveTo>
                    <a:pt x="792" y="0"/>
                  </a:moveTo>
                  <a:lnTo>
                    <a:pt x="1" y="1174"/>
                  </a:lnTo>
                  <a:lnTo>
                    <a:pt x="1559" y="1174"/>
                  </a:lnTo>
                  <a:lnTo>
                    <a:pt x="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0" name="Google Shape;7730;p71"/>
            <p:cNvGrpSpPr/>
            <p:nvPr/>
          </p:nvGrpSpPr>
          <p:grpSpPr>
            <a:xfrm rot="2700000">
              <a:off x="550517" y="888293"/>
              <a:ext cx="227749" cy="222652"/>
              <a:chOff x="8360742" y="4418908"/>
              <a:chExt cx="153843" cy="150357"/>
            </a:xfrm>
          </p:grpSpPr>
          <p:sp>
            <p:nvSpPr>
              <p:cNvPr id="7731" name="Google Shape;7731;p71"/>
              <p:cNvSpPr/>
              <p:nvPr/>
            </p:nvSpPr>
            <p:spPr>
              <a:xfrm>
                <a:off x="8425067" y="4418908"/>
                <a:ext cx="25192" cy="150357"/>
              </a:xfrm>
              <a:custGeom>
                <a:rect b="b" l="l" r="r" t="t"/>
                <a:pathLst>
                  <a:path extrusionOk="0" h="949" w="159">
                    <a:moveTo>
                      <a:pt x="1" y="0"/>
                    </a:moveTo>
                    <a:lnTo>
                      <a:pt x="1" y="948"/>
                    </a:lnTo>
                    <a:lnTo>
                      <a:pt x="158" y="948"/>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1"/>
              <p:cNvSpPr/>
              <p:nvPr/>
            </p:nvSpPr>
            <p:spPr>
              <a:xfrm>
                <a:off x="8360742" y="4479590"/>
                <a:ext cx="153843" cy="25350"/>
              </a:xfrm>
              <a:custGeom>
                <a:rect b="b" l="l" r="r" t="t"/>
                <a:pathLst>
                  <a:path extrusionOk="0" h="160" w="971">
                    <a:moveTo>
                      <a:pt x="1" y="0"/>
                    </a:moveTo>
                    <a:lnTo>
                      <a:pt x="1" y="159"/>
                    </a:lnTo>
                    <a:lnTo>
                      <a:pt x="970" y="159"/>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3" name="Google Shape;7733;p71"/>
            <p:cNvSpPr/>
            <p:nvPr/>
          </p:nvSpPr>
          <p:spPr>
            <a:xfrm rot="-5400000">
              <a:off x="7330361" y="905071"/>
              <a:ext cx="741518" cy="122926"/>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4" name="Google Shape;7734;p71"/>
            <p:cNvGrpSpPr/>
            <p:nvPr/>
          </p:nvGrpSpPr>
          <p:grpSpPr>
            <a:xfrm rot="-5400000">
              <a:off x="4090312" y="4028417"/>
              <a:ext cx="332282" cy="714565"/>
              <a:chOff x="1445982" y="1269382"/>
              <a:chExt cx="379318" cy="815714"/>
            </a:xfrm>
          </p:grpSpPr>
          <p:sp>
            <p:nvSpPr>
              <p:cNvPr id="7735" name="Google Shape;7735;p71"/>
              <p:cNvSpPr/>
              <p:nvPr/>
            </p:nvSpPr>
            <p:spPr>
              <a:xfrm>
                <a:off x="1445982" y="1807652"/>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1"/>
              <p:cNvSpPr/>
              <p:nvPr/>
            </p:nvSpPr>
            <p:spPr>
              <a:xfrm>
                <a:off x="1445982" y="1538517"/>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1"/>
              <p:cNvSpPr/>
              <p:nvPr/>
            </p:nvSpPr>
            <p:spPr>
              <a:xfrm>
                <a:off x="1445982" y="1269382"/>
                <a:ext cx="379318" cy="277444"/>
              </a:xfrm>
              <a:custGeom>
                <a:rect b="b" l="l" r="r" t="t"/>
                <a:pathLst>
                  <a:path extrusionOk="0" h="1536" w="2100">
                    <a:moveTo>
                      <a:pt x="1061" y="0"/>
                    </a:moveTo>
                    <a:lnTo>
                      <a:pt x="1" y="1535"/>
                    </a:lnTo>
                    <a:lnTo>
                      <a:pt x="2099" y="1535"/>
                    </a:lnTo>
                    <a:lnTo>
                      <a:pt x="10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7738" name="Google Shape;7738;p71"/>
          <p:cNvPicPr preferRelativeResize="0"/>
          <p:nvPr/>
        </p:nvPicPr>
        <p:blipFill rotWithShape="1">
          <a:blip r:embed="rId3">
            <a:alphaModFix/>
          </a:blip>
          <a:srcRect b="13442" l="0" r="0" t="0"/>
          <a:stretch/>
        </p:blipFill>
        <p:spPr>
          <a:xfrm>
            <a:off x="5068492" y="834501"/>
            <a:ext cx="1814863" cy="3513241"/>
          </a:xfrm>
          <a:prstGeom prst="rect">
            <a:avLst/>
          </a:prstGeom>
          <a:noFill/>
          <a:ln>
            <a:noFill/>
          </a:ln>
        </p:spPr>
      </p:pic>
      <p:sp>
        <p:nvSpPr>
          <p:cNvPr id="7739" name="Google Shape;7739;p71"/>
          <p:cNvSpPr/>
          <p:nvPr/>
        </p:nvSpPr>
        <p:spPr>
          <a:xfrm>
            <a:off x="5068492" y="834501"/>
            <a:ext cx="1814700" cy="3513300"/>
          </a:xfrm>
          <a:prstGeom prst="rect">
            <a:avLst/>
          </a:prstGeom>
          <a:solidFill>
            <a:srgbClr val="FFFFFF">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1"/>
          <p:cNvSpPr txBox="1"/>
          <p:nvPr>
            <p:ph idx="1" type="subTitle"/>
          </p:nvPr>
        </p:nvSpPr>
        <p:spPr>
          <a:xfrm>
            <a:off x="791300" y="2836500"/>
            <a:ext cx="2717400" cy="1189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 on the screen with your own work. Just delete this one, add yours and center it properly</a:t>
            </a:r>
            <a:endParaRPr/>
          </a:p>
        </p:txBody>
      </p:sp>
      <p:sp>
        <p:nvSpPr>
          <p:cNvPr id="7741" name="Google Shape;7741;p71"/>
          <p:cNvSpPr txBox="1"/>
          <p:nvPr>
            <p:ph type="title"/>
          </p:nvPr>
        </p:nvSpPr>
        <p:spPr>
          <a:xfrm>
            <a:off x="946965" y="1610095"/>
            <a:ext cx="2563800" cy="1149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MOBILE MOCKUP</a:t>
            </a:r>
            <a:endParaRPr/>
          </a:p>
        </p:txBody>
      </p:sp>
      <p:grpSp>
        <p:nvGrpSpPr>
          <p:cNvPr id="7742" name="Google Shape;7742;p71"/>
          <p:cNvGrpSpPr/>
          <p:nvPr/>
        </p:nvGrpSpPr>
        <p:grpSpPr>
          <a:xfrm>
            <a:off x="4928003" y="706518"/>
            <a:ext cx="2093465" cy="3768772"/>
            <a:chOff x="2352275" y="238125"/>
            <a:chExt cx="2892325" cy="5206925"/>
          </a:xfrm>
        </p:grpSpPr>
        <p:sp>
          <p:nvSpPr>
            <p:cNvPr id="7743" name="Google Shape;7743;p71"/>
            <p:cNvSpPr/>
            <p:nvPr/>
          </p:nvSpPr>
          <p:spPr>
            <a:xfrm>
              <a:off x="3123800" y="334550"/>
              <a:ext cx="1350225" cy="321175"/>
            </a:xfrm>
            <a:custGeom>
              <a:rect b="b" l="l" r="r" t="t"/>
              <a:pathLst>
                <a:path extrusionOk="0" h="12847" w="54009">
                  <a:moveTo>
                    <a:pt x="1" y="1"/>
                  </a:moveTo>
                  <a:lnTo>
                    <a:pt x="1" y="10995"/>
                  </a:lnTo>
                  <a:cubicBezTo>
                    <a:pt x="1" y="11998"/>
                    <a:pt x="849" y="12847"/>
                    <a:pt x="1852" y="12847"/>
                  </a:cubicBezTo>
                  <a:lnTo>
                    <a:pt x="52157" y="12847"/>
                  </a:lnTo>
                  <a:cubicBezTo>
                    <a:pt x="53160" y="12847"/>
                    <a:pt x="54008" y="12037"/>
                    <a:pt x="54008" y="10995"/>
                  </a:cubicBezTo>
                  <a:lnTo>
                    <a:pt x="54008" y="1"/>
                  </a:ln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1"/>
            <p:cNvSpPr/>
            <p:nvPr/>
          </p:nvSpPr>
          <p:spPr>
            <a:xfrm>
              <a:off x="2352275" y="238125"/>
              <a:ext cx="2892325" cy="5076750"/>
            </a:xfrm>
            <a:custGeom>
              <a:rect b="b" l="l" r="r" t="t"/>
              <a:pathLst>
                <a:path extrusionOk="0" h="203070" w="115693">
                  <a:moveTo>
                    <a:pt x="17591" y="0"/>
                  </a:moveTo>
                  <a:cubicBezTo>
                    <a:pt x="7870" y="0"/>
                    <a:pt x="0" y="7870"/>
                    <a:pt x="0" y="17591"/>
                  </a:cubicBezTo>
                  <a:lnTo>
                    <a:pt x="0" y="51655"/>
                  </a:lnTo>
                  <a:lnTo>
                    <a:pt x="110600" y="203069"/>
                  </a:lnTo>
                  <a:cubicBezTo>
                    <a:pt x="113879" y="199790"/>
                    <a:pt x="115692" y="195354"/>
                    <a:pt x="115692" y="190724"/>
                  </a:cubicBezTo>
                  <a:lnTo>
                    <a:pt x="115692" y="116772"/>
                  </a:lnTo>
                  <a:lnTo>
                    <a:pt x="30399" y="0"/>
                  </a:ln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1"/>
            <p:cNvSpPr/>
            <p:nvPr/>
          </p:nvSpPr>
          <p:spPr>
            <a:xfrm>
              <a:off x="2352275" y="238125"/>
              <a:ext cx="2892325" cy="5206925"/>
            </a:xfrm>
            <a:custGeom>
              <a:rect b="b" l="l" r="r" t="t"/>
              <a:pathLst>
                <a:path extrusionOk="0" h="208277" w="115693">
                  <a:moveTo>
                    <a:pt x="98140" y="7715"/>
                  </a:moveTo>
                  <a:cubicBezTo>
                    <a:pt x="103579" y="7715"/>
                    <a:pt x="108015" y="12113"/>
                    <a:pt x="108015" y="17591"/>
                  </a:cubicBezTo>
                  <a:lnTo>
                    <a:pt x="108015" y="190686"/>
                  </a:lnTo>
                  <a:cubicBezTo>
                    <a:pt x="108015" y="196164"/>
                    <a:pt x="103579" y="200562"/>
                    <a:pt x="98140" y="200562"/>
                  </a:cubicBezTo>
                  <a:lnTo>
                    <a:pt x="17591" y="200562"/>
                  </a:lnTo>
                  <a:cubicBezTo>
                    <a:pt x="12113" y="200562"/>
                    <a:pt x="7715" y="196125"/>
                    <a:pt x="7715" y="190686"/>
                  </a:cubicBezTo>
                  <a:lnTo>
                    <a:pt x="7715" y="17591"/>
                  </a:lnTo>
                  <a:cubicBezTo>
                    <a:pt x="7715" y="12113"/>
                    <a:pt x="12113" y="7715"/>
                    <a:pt x="17591" y="7715"/>
                  </a:cubicBezTo>
                  <a:close/>
                  <a:moveTo>
                    <a:pt x="17591" y="0"/>
                  </a:moveTo>
                  <a:cubicBezTo>
                    <a:pt x="7870" y="0"/>
                    <a:pt x="0" y="7870"/>
                    <a:pt x="0" y="17591"/>
                  </a:cubicBezTo>
                  <a:lnTo>
                    <a:pt x="0" y="190686"/>
                  </a:lnTo>
                  <a:cubicBezTo>
                    <a:pt x="0" y="200407"/>
                    <a:pt x="7870" y="208238"/>
                    <a:pt x="17591" y="208277"/>
                  </a:cubicBezTo>
                  <a:lnTo>
                    <a:pt x="98140" y="208277"/>
                  </a:lnTo>
                  <a:cubicBezTo>
                    <a:pt x="107822" y="208238"/>
                    <a:pt x="115692" y="200407"/>
                    <a:pt x="115692" y="190686"/>
                  </a:cubicBezTo>
                  <a:lnTo>
                    <a:pt x="115692" y="17591"/>
                  </a:lnTo>
                  <a:cubicBezTo>
                    <a:pt x="115692" y="7870"/>
                    <a:pt x="107822" y="0"/>
                    <a:pt x="98140" y="0"/>
                  </a:cubicBezTo>
                  <a:close/>
                </a:path>
              </a:pathLst>
            </a:custGeom>
            <a:solidFill>
              <a:srgbClr val="181C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9" name="Shape 7749"/>
        <p:cNvGrpSpPr/>
        <p:nvPr/>
      </p:nvGrpSpPr>
      <p:grpSpPr>
        <a:xfrm>
          <a:off x="0" y="0"/>
          <a:ext cx="0" cy="0"/>
          <a:chOff x="0" y="0"/>
          <a:chExt cx="0" cy="0"/>
        </a:xfrm>
      </p:grpSpPr>
      <p:grpSp>
        <p:nvGrpSpPr>
          <p:cNvPr id="7750" name="Google Shape;7750;p72"/>
          <p:cNvGrpSpPr/>
          <p:nvPr/>
        </p:nvGrpSpPr>
        <p:grpSpPr>
          <a:xfrm>
            <a:off x="2519407" y="598388"/>
            <a:ext cx="4097165" cy="2164688"/>
            <a:chOff x="1493304" y="801968"/>
            <a:chExt cx="5991759" cy="3165674"/>
          </a:xfrm>
        </p:grpSpPr>
        <p:sp>
          <p:nvSpPr>
            <p:cNvPr id="7751" name="Google Shape;7751;p72"/>
            <p:cNvSpPr/>
            <p:nvPr/>
          </p:nvSpPr>
          <p:spPr>
            <a:xfrm rot="1395513">
              <a:off x="2616794" y="1413314"/>
              <a:ext cx="3496236" cy="1942982"/>
            </a:xfrm>
            <a:custGeom>
              <a:rect b="b" l="l" r="r" t="t"/>
              <a:pathLst>
                <a:path extrusionOk="0" h="9729" w="14900">
                  <a:moveTo>
                    <a:pt x="1" y="0"/>
                  </a:moveTo>
                  <a:lnTo>
                    <a:pt x="1" y="9729"/>
                  </a:lnTo>
                  <a:lnTo>
                    <a:pt x="14900" y="9729"/>
                  </a:lnTo>
                  <a:lnTo>
                    <a:pt x="14900" y="0"/>
                  </a:lnTo>
                  <a:close/>
                </a:path>
              </a:pathLst>
            </a:custGeom>
            <a:solidFill>
              <a:srgbClr val="EED143">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2" name="Google Shape;7752;p72"/>
            <p:cNvGrpSpPr/>
            <p:nvPr/>
          </p:nvGrpSpPr>
          <p:grpSpPr>
            <a:xfrm>
              <a:off x="2752413" y="3062095"/>
              <a:ext cx="867416" cy="813745"/>
              <a:chOff x="505293" y="2158374"/>
              <a:chExt cx="680326" cy="638232"/>
            </a:xfrm>
          </p:grpSpPr>
          <p:sp>
            <p:nvSpPr>
              <p:cNvPr id="7753" name="Google Shape;7753;p72"/>
              <p:cNvSpPr/>
              <p:nvPr/>
            </p:nvSpPr>
            <p:spPr>
              <a:xfrm>
                <a:off x="621672" y="2232865"/>
                <a:ext cx="521853" cy="526392"/>
              </a:xfrm>
              <a:custGeom>
                <a:rect b="b" l="l" r="r" t="t"/>
                <a:pathLst>
                  <a:path extrusionOk="0" h="2551" w="2529">
                    <a:moveTo>
                      <a:pt x="2326" y="1"/>
                    </a:moveTo>
                    <a:lnTo>
                      <a:pt x="0" y="2349"/>
                    </a:lnTo>
                    <a:cubicBezTo>
                      <a:pt x="91" y="2415"/>
                      <a:pt x="181" y="2484"/>
                      <a:pt x="295" y="2551"/>
                    </a:cubicBezTo>
                    <a:lnTo>
                      <a:pt x="2529" y="293"/>
                    </a:lnTo>
                    <a:cubicBezTo>
                      <a:pt x="2484" y="203"/>
                      <a:pt x="2417" y="91"/>
                      <a:pt x="23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2"/>
              <p:cNvSpPr/>
              <p:nvPr/>
            </p:nvSpPr>
            <p:spPr>
              <a:xfrm>
                <a:off x="547181" y="2158374"/>
                <a:ext cx="521853" cy="521853"/>
              </a:xfrm>
              <a:custGeom>
                <a:rect b="b" l="l" r="r" t="t"/>
                <a:pathLst>
                  <a:path extrusionOk="0" h="2529" w="2529">
                    <a:moveTo>
                      <a:pt x="2236" y="1"/>
                    </a:moveTo>
                    <a:lnTo>
                      <a:pt x="0" y="2235"/>
                    </a:lnTo>
                    <a:cubicBezTo>
                      <a:pt x="45" y="2348"/>
                      <a:pt x="114" y="2439"/>
                      <a:pt x="204" y="2529"/>
                    </a:cubicBezTo>
                    <a:lnTo>
                      <a:pt x="2529" y="203"/>
                    </a:lnTo>
                    <a:cubicBezTo>
                      <a:pt x="2438" y="113"/>
                      <a:pt x="2348" y="46"/>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2"/>
              <p:cNvSpPr/>
              <p:nvPr/>
            </p:nvSpPr>
            <p:spPr>
              <a:xfrm>
                <a:off x="728972" y="2339959"/>
                <a:ext cx="456647" cy="456647"/>
              </a:xfrm>
              <a:custGeom>
                <a:rect b="b" l="l" r="r" t="t"/>
                <a:pathLst>
                  <a:path extrusionOk="0" h="2213" w="2213">
                    <a:moveTo>
                      <a:pt x="2123" y="0"/>
                    </a:moveTo>
                    <a:lnTo>
                      <a:pt x="0" y="2122"/>
                    </a:lnTo>
                    <a:cubicBezTo>
                      <a:pt x="136" y="2167"/>
                      <a:pt x="271" y="2212"/>
                      <a:pt x="407" y="2212"/>
                    </a:cubicBezTo>
                    <a:lnTo>
                      <a:pt x="2213" y="406"/>
                    </a:lnTo>
                    <a:cubicBezTo>
                      <a:pt x="2189" y="271"/>
                      <a:pt x="2168" y="136"/>
                      <a:pt x="21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2"/>
              <p:cNvSpPr/>
              <p:nvPr/>
            </p:nvSpPr>
            <p:spPr>
              <a:xfrm>
                <a:off x="505293" y="2203681"/>
                <a:ext cx="456853" cy="456647"/>
              </a:xfrm>
              <a:custGeom>
                <a:rect b="b" l="l" r="r" t="t"/>
                <a:pathLst>
                  <a:path extrusionOk="0" h="2213" w="2214">
                    <a:moveTo>
                      <a:pt x="1807" y="1"/>
                    </a:moveTo>
                    <a:lnTo>
                      <a:pt x="1" y="1807"/>
                    </a:lnTo>
                    <a:cubicBezTo>
                      <a:pt x="23" y="1942"/>
                      <a:pt x="46" y="2077"/>
                      <a:pt x="91" y="2213"/>
                    </a:cubicBezTo>
                    <a:lnTo>
                      <a:pt x="2213" y="91"/>
                    </a:lnTo>
                    <a:cubicBezTo>
                      <a:pt x="2078" y="46"/>
                      <a:pt x="1942" y="24"/>
                      <a:pt x="18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2"/>
              <p:cNvSpPr/>
              <p:nvPr/>
            </p:nvSpPr>
            <p:spPr>
              <a:xfrm>
                <a:off x="882494" y="2493893"/>
                <a:ext cx="303124" cy="302712"/>
              </a:xfrm>
              <a:custGeom>
                <a:rect b="b" l="l" r="r" t="t"/>
                <a:pathLst>
                  <a:path extrusionOk="0" h="1467" w="1469">
                    <a:moveTo>
                      <a:pt x="1469" y="0"/>
                    </a:moveTo>
                    <a:lnTo>
                      <a:pt x="1" y="1466"/>
                    </a:lnTo>
                    <a:cubicBezTo>
                      <a:pt x="362" y="1445"/>
                      <a:pt x="723" y="1286"/>
                      <a:pt x="994" y="993"/>
                    </a:cubicBezTo>
                    <a:cubicBezTo>
                      <a:pt x="1265" y="722"/>
                      <a:pt x="1424" y="361"/>
                      <a:pt x="14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2"/>
              <p:cNvSpPr/>
              <p:nvPr/>
            </p:nvSpPr>
            <p:spPr>
              <a:xfrm>
                <a:off x="505293" y="2378482"/>
                <a:ext cx="302918" cy="307664"/>
              </a:xfrm>
              <a:custGeom>
                <a:rect b="b" l="l" r="r" t="t"/>
                <a:pathLst>
                  <a:path extrusionOk="0" h="1491" w="1468">
                    <a:moveTo>
                      <a:pt x="1467" y="1"/>
                    </a:moveTo>
                    <a:lnTo>
                      <a:pt x="1467" y="1"/>
                    </a:lnTo>
                    <a:cubicBezTo>
                      <a:pt x="1106" y="46"/>
                      <a:pt x="768" y="205"/>
                      <a:pt x="474" y="497"/>
                    </a:cubicBezTo>
                    <a:cubicBezTo>
                      <a:pt x="203" y="768"/>
                      <a:pt x="46" y="1129"/>
                      <a:pt x="1" y="1490"/>
                    </a:cubicBezTo>
                    <a:lnTo>
                      <a:pt x="14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9" name="Google Shape;7759;p72"/>
            <p:cNvSpPr/>
            <p:nvPr/>
          </p:nvSpPr>
          <p:spPr>
            <a:xfrm>
              <a:off x="2282153" y="1282779"/>
              <a:ext cx="4414050" cy="2453046"/>
            </a:xfrm>
            <a:custGeom>
              <a:rect b="b" l="l" r="r" t="t"/>
              <a:pathLst>
                <a:path extrusionOk="0" h="9729" w="14900">
                  <a:moveTo>
                    <a:pt x="1" y="0"/>
                  </a:moveTo>
                  <a:lnTo>
                    <a:pt x="1" y="9729"/>
                  </a:lnTo>
                  <a:lnTo>
                    <a:pt x="14900" y="9729"/>
                  </a:lnTo>
                  <a:lnTo>
                    <a:pt x="149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2"/>
            <p:cNvSpPr/>
            <p:nvPr/>
          </p:nvSpPr>
          <p:spPr>
            <a:xfrm>
              <a:off x="1493304" y="2803496"/>
              <a:ext cx="5991759" cy="516704"/>
            </a:xfrm>
            <a:custGeom>
              <a:rect b="b" l="l" r="r" t="t"/>
              <a:pathLst>
                <a:path extrusionOk="0" h="1964" w="12034">
                  <a:moveTo>
                    <a:pt x="12034" y="1964"/>
                  </a:moveTo>
                  <a:lnTo>
                    <a:pt x="1" y="1964"/>
                  </a:lnTo>
                  <a:lnTo>
                    <a:pt x="1" y="1"/>
                  </a:lnTo>
                  <a:lnTo>
                    <a:pt x="12034" y="1"/>
                  </a:lnTo>
                  <a:close/>
                </a:path>
              </a:pathLst>
            </a:custGeom>
            <a:solidFill>
              <a:srgbClr val="FFFFFF"/>
            </a:solidFill>
            <a:ln cap="flat" cmpd="sng" w="19050">
              <a:solidFill>
                <a:srgbClr val="000000"/>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2"/>
            <p:cNvSpPr/>
            <p:nvPr/>
          </p:nvSpPr>
          <p:spPr>
            <a:xfrm>
              <a:off x="2108783" y="1626453"/>
              <a:ext cx="926875" cy="160486"/>
            </a:xfrm>
            <a:custGeom>
              <a:rect b="b" l="l" r="r" t="t"/>
              <a:pathLst>
                <a:path extrusionOk="0" h="610" w="3523">
                  <a:moveTo>
                    <a:pt x="747" y="1"/>
                  </a:moveTo>
                  <a:lnTo>
                    <a:pt x="407" y="338"/>
                  </a:lnTo>
                  <a:lnTo>
                    <a:pt x="136" y="67"/>
                  </a:lnTo>
                  <a:lnTo>
                    <a:pt x="1" y="203"/>
                  </a:lnTo>
                  <a:lnTo>
                    <a:pt x="407" y="609"/>
                  </a:lnTo>
                  <a:lnTo>
                    <a:pt x="747" y="271"/>
                  </a:lnTo>
                  <a:lnTo>
                    <a:pt x="1085" y="609"/>
                  </a:lnTo>
                  <a:lnTo>
                    <a:pt x="1424" y="271"/>
                  </a:lnTo>
                  <a:lnTo>
                    <a:pt x="1762" y="609"/>
                  </a:lnTo>
                  <a:lnTo>
                    <a:pt x="2101" y="271"/>
                  </a:lnTo>
                  <a:lnTo>
                    <a:pt x="2439" y="609"/>
                  </a:lnTo>
                  <a:lnTo>
                    <a:pt x="2779" y="271"/>
                  </a:lnTo>
                  <a:lnTo>
                    <a:pt x="3116" y="609"/>
                  </a:lnTo>
                  <a:lnTo>
                    <a:pt x="3523" y="203"/>
                  </a:lnTo>
                  <a:lnTo>
                    <a:pt x="3411" y="67"/>
                  </a:lnTo>
                  <a:lnTo>
                    <a:pt x="3116" y="338"/>
                  </a:lnTo>
                  <a:lnTo>
                    <a:pt x="2779" y="1"/>
                  </a:lnTo>
                  <a:lnTo>
                    <a:pt x="2439" y="338"/>
                  </a:lnTo>
                  <a:lnTo>
                    <a:pt x="2123" y="1"/>
                  </a:lnTo>
                  <a:lnTo>
                    <a:pt x="1762" y="338"/>
                  </a:lnTo>
                  <a:lnTo>
                    <a:pt x="1446" y="1"/>
                  </a:lnTo>
                  <a:lnTo>
                    <a:pt x="1085" y="338"/>
                  </a:lnTo>
                  <a:lnTo>
                    <a:pt x="7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2" name="Google Shape;7762;p72"/>
            <p:cNvGrpSpPr/>
            <p:nvPr/>
          </p:nvGrpSpPr>
          <p:grpSpPr>
            <a:xfrm>
              <a:off x="4853078" y="858505"/>
              <a:ext cx="867416" cy="867416"/>
              <a:chOff x="2152874" y="430068"/>
              <a:chExt cx="680326" cy="680326"/>
            </a:xfrm>
          </p:grpSpPr>
          <p:sp>
            <p:nvSpPr>
              <p:cNvPr id="7763" name="Google Shape;7763;p72"/>
              <p:cNvSpPr/>
              <p:nvPr/>
            </p:nvSpPr>
            <p:spPr>
              <a:xfrm>
                <a:off x="2530074" y="807681"/>
                <a:ext cx="303124" cy="302712"/>
              </a:xfrm>
              <a:custGeom>
                <a:rect b="b" l="l" r="r" t="t"/>
                <a:pathLst>
                  <a:path extrusionOk="0" h="1467" w="1469">
                    <a:moveTo>
                      <a:pt x="1468" y="0"/>
                    </a:moveTo>
                    <a:lnTo>
                      <a:pt x="0" y="1466"/>
                    </a:lnTo>
                    <a:cubicBezTo>
                      <a:pt x="361" y="1421"/>
                      <a:pt x="722" y="1264"/>
                      <a:pt x="993" y="993"/>
                    </a:cubicBezTo>
                    <a:cubicBezTo>
                      <a:pt x="1288" y="722"/>
                      <a:pt x="1445" y="361"/>
                      <a:pt x="14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2"/>
              <p:cNvSpPr/>
              <p:nvPr/>
            </p:nvSpPr>
            <p:spPr>
              <a:xfrm>
                <a:off x="2376346" y="653747"/>
                <a:ext cx="456853" cy="456647"/>
              </a:xfrm>
              <a:custGeom>
                <a:rect b="b" l="l" r="r" t="t"/>
                <a:pathLst>
                  <a:path extrusionOk="0" h="2213" w="2214">
                    <a:moveTo>
                      <a:pt x="2123" y="0"/>
                    </a:moveTo>
                    <a:lnTo>
                      <a:pt x="1" y="2122"/>
                    </a:lnTo>
                    <a:cubicBezTo>
                      <a:pt x="136" y="2167"/>
                      <a:pt x="272" y="2191"/>
                      <a:pt x="407" y="2212"/>
                    </a:cubicBezTo>
                    <a:lnTo>
                      <a:pt x="2213" y="406"/>
                    </a:lnTo>
                    <a:cubicBezTo>
                      <a:pt x="2213" y="271"/>
                      <a:pt x="2168" y="136"/>
                      <a:pt x="2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2"/>
              <p:cNvSpPr/>
              <p:nvPr/>
            </p:nvSpPr>
            <p:spPr>
              <a:xfrm>
                <a:off x="2269047" y="546654"/>
                <a:ext cx="526805" cy="522059"/>
              </a:xfrm>
              <a:custGeom>
                <a:rect b="b" l="l" r="r" t="t"/>
                <a:pathLst>
                  <a:path extrusionOk="0" h="2530" w="2553">
                    <a:moveTo>
                      <a:pt x="2349" y="1"/>
                    </a:moveTo>
                    <a:lnTo>
                      <a:pt x="1" y="2325"/>
                    </a:lnTo>
                    <a:cubicBezTo>
                      <a:pt x="91" y="2415"/>
                      <a:pt x="205" y="2484"/>
                      <a:pt x="295" y="2529"/>
                    </a:cubicBezTo>
                    <a:lnTo>
                      <a:pt x="2553" y="293"/>
                    </a:lnTo>
                    <a:cubicBezTo>
                      <a:pt x="2484" y="181"/>
                      <a:pt x="2417" y="91"/>
                      <a:pt x="23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2"/>
              <p:cNvSpPr/>
              <p:nvPr/>
            </p:nvSpPr>
            <p:spPr>
              <a:xfrm>
                <a:off x="2194556" y="472163"/>
                <a:ext cx="522059" cy="521853"/>
              </a:xfrm>
              <a:custGeom>
                <a:rect b="b" l="l" r="r" t="t"/>
                <a:pathLst>
                  <a:path extrusionOk="0" h="2529" w="2530">
                    <a:moveTo>
                      <a:pt x="2236" y="1"/>
                    </a:moveTo>
                    <a:lnTo>
                      <a:pt x="1" y="2235"/>
                    </a:lnTo>
                    <a:cubicBezTo>
                      <a:pt x="46" y="2348"/>
                      <a:pt x="136" y="2439"/>
                      <a:pt x="205" y="2529"/>
                    </a:cubicBezTo>
                    <a:lnTo>
                      <a:pt x="2529" y="203"/>
                    </a:lnTo>
                    <a:cubicBezTo>
                      <a:pt x="2439" y="113"/>
                      <a:pt x="2348" y="46"/>
                      <a:pt x="22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2"/>
              <p:cNvSpPr/>
              <p:nvPr/>
            </p:nvSpPr>
            <p:spPr>
              <a:xfrm>
                <a:off x="2152874" y="430068"/>
                <a:ext cx="456647" cy="456647"/>
              </a:xfrm>
              <a:custGeom>
                <a:rect b="b" l="l" r="r" t="t"/>
                <a:pathLst>
                  <a:path extrusionOk="0" h="2213" w="2213">
                    <a:moveTo>
                      <a:pt x="1806" y="1"/>
                    </a:moveTo>
                    <a:lnTo>
                      <a:pt x="0" y="1807"/>
                    </a:lnTo>
                    <a:cubicBezTo>
                      <a:pt x="22" y="1942"/>
                      <a:pt x="46" y="2077"/>
                      <a:pt x="91" y="2213"/>
                    </a:cubicBezTo>
                    <a:lnTo>
                      <a:pt x="2213" y="91"/>
                    </a:lnTo>
                    <a:cubicBezTo>
                      <a:pt x="2077" y="46"/>
                      <a:pt x="1942" y="24"/>
                      <a:pt x="18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2"/>
              <p:cNvSpPr/>
              <p:nvPr/>
            </p:nvSpPr>
            <p:spPr>
              <a:xfrm>
                <a:off x="2152874" y="430068"/>
                <a:ext cx="307664" cy="303124"/>
              </a:xfrm>
              <a:custGeom>
                <a:rect b="b" l="l" r="r" t="t"/>
                <a:pathLst>
                  <a:path extrusionOk="0" h="1469" w="1491">
                    <a:moveTo>
                      <a:pt x="1490" y="1"/>
                    </a:moveTo>
                    <a:cubicBezTo>
                      <a:pt x="1129" y="46"/>
                      <a:pt x="768" y="205"/>
                      <a:pt x="497" y="476"/>
                    </a:cubicBezTo>
                    <a:cubicBezTo>
                      <a:pt x="203" y="768"/>
                      <a:pt x="46" y="1108"/>
                      <a:pt x="0" y="1469"/>
                    </a:cubicBezTo>
                    <a:lnTo>
                      <a:pt x="14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9" name="Google Shape;7769;p72"/>
            <p:cNvSpPr/>
            <p:nvPr/>
          </p:nvSpPr>
          <p:spPr>
            <a:xfrm>
              <a:off x="6434699" y="1764628"/>
              <a:ext cx="926875" cy="160750"/>
            </a:xfrm>
            <a:custGeom>
              <a:rect b="b" l="l" r="r" t="t"/>
              <a:pathLst>
                <a:path extrusionOk="0" h="611" w="3523">
                  <a:moveTo>
                    <a:pt x="745" y="0"/>
                  </a:moveTo>
                  <a:lnTo>
                    <a:pt x="407" y="340"/>
                  </a:lnTo>
                  <a:lnTo>
                    <a:pt x="113" y="69"/>
                  </a:lnTo>
                  <a:lnTo>
                    <a:pt x="1" y="204"/>
                  </a:lnTo>
                  <a:lnTo>
                    <a:pt x="407" y="610"/>
                  </a:lnTo>
                  <a:lnTo>
                    <a:pt x="745" y="271"/>
                  </a:lnTo>
                  <a:lnTo>
                    <a:pt x="1084" y="610"/>
                  </a:lnTo>
                  <a:lnTo>
                    <a:pt x="1422" y="271"/>
                  </a:lnTo>
                  <a:lnTo>
                    <a:pt x="1762" y="610"/>
                  </a:lnTo>
                  <a:lnTo>
                    <a:pt x="2099" y="271"/>
                  </a:lnTo>
                  <a:lnTo>
                    <a:pt x="2439" y="610"/>
                  </a:lnTo>
                  <a:lnTo>
                    <a:pt x="2776" y="271"/>
                  </a:lnTo>
                  <a:lnTo>
                    <a:pt x="3116" y="610"/>
                  </a:lnTo>
                  <a:lnTo>
                    <a:pt x="3522" y="204"/>
                  </a:lnTo>
                  <a:lnTo>
                    <a:pt x="3409" y="69"/>
                  </a:lnTo>
                  <a:lnTo>
                    <a:pt x="3116" y="340"/>
                  </a:lnTo>
                  <a:lnTo>
                    <a:pt x="2776" y="0"/>
                  </a:lnTo>
                  <a:lnTo>
                    <a:pt x="2439" y="340"/>
                  </a:lnTo>
                  <a:lnTo>
                    <a:pt x="2099" y="0"/>
                  </a:lnTo>
                  <a:lnTo>
                    <a:pt x="1762" y="340"/>
                  </a:lnTo>
                  <a:lnTo>
                    <a:pt x="1422" y="0"/>
                  </a:lnTo>
                  <a:lnTo>
                    <a:pt x="1084" y="340"/>
                  </a:lnTo>
                  <a:lnTo>
                    <a:pt x="7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2"/>
            <p:cNvSpPr/>
            <p:nvPr/>
          </p:nvSpPr>
          <p:spPr>
            <a:xfrm>
              <a:off x="6133124" y="3476077"/>
              <a:ext cx="356490" cy="362805"/>
            </a:xfrm>
            <a:custGeom>
              <a:rect b="b" l="l" r="r" t="t"/>
              <a:pathLst>
                <a:path extrusionOk="0" h="1379" w="1355">
                  <a:moveTo>
                    <a:pt x="678" y="181"/>
                  </a:moveTo>
                  <a:cubicBezTo>
                    <a:pt x="949" y="181"/>
                    <a:pt x="1174" y="407"/>
                    <a:pt x="1174" y="678"/>
                  </a:cubicBezTo>
                  <a:cubicBezTo>
                    <a:pt x="1174" y="972"/>
                    <a:pt x="949" y="1174"/>
                    <a:pt x="678" y="1174"/>
                  </a:cubicBezTo>
                  <a:cubicBezTo>
                    <a:pt x="407" y="1174"/>
                    <a:pt x="181" y="972"/>
                    <a:pt x="181" y="678"/>
                  </a:cubicBezTo>
                  <a:cubicBezTo>
                    <a:pt x="181" y="407"/>
                    <a:pt x="407" y="181"/>
                    <a:pt x="678" y="181"/>
                  </a:cubicBezTo>
                  <a:close/>
                  <a:moveTo>
                    <a:pt x="678" y="0"/>
                  </a:moveTo>
                  <a:cubicBezTo>
                    <a:pt x="295" y="0"/>
                    <a:pt x="0" y="316"/>
                    <a:pt x="0" y="678"/>
                  </a:cubicBezTo>
                  <a:cubicBezTo>
                    <a:pt x="0" y="1062"/>
                    <a:pt x="295" y="1378"/>
                    <a:pt x="678" y="1378"/>
                  </a:cubicBezTo>
                  <a:cubicBezTo>
                    <a:pt x="1062" y="1378"/>
                    <a:pt x="1355" y="1062"/>
                    <a:pt x="1355" y="678"/>
                  </a:cubicBezTo>
                  <a:cubicBezTo>
                    <a:pt x="1355" y="316"/>
                    <a:pt x="1062"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1" name="Google Shape;7771;p72"/>
            <p:cNvGrpSpPr/>
            <p:nvPr/>
          </p:nvGrpSpPr>
          <p:grpSpPr>
            <a:xfrm>
              <a:off x="2853160" y="945674"/>
              <a:ext cx="285456" cy="285456"/>
              <a:chOff x="664291" y="481711"/>
              <a:chExt cx="223887" cy="223887"/>
            </a:xfrm>
          </p:grpSpPr>
          <p:sp>
            <p:nvSpPr>
              <p:cNvPr id="7772" name="Google Shape;7772;p72"/>
              <p:cNvSpPr/>
              <p:nvPr/>
            </p:nvSpPr>
            <p:spPr>
              <a:xfrm>
                <a:off x="664291" y="574979"/>
                <a:ext cx="223887" cy="37349"/>
              </a:xfrm>
              <a:custGeom>
                <a:rect b="b" l="l" r="r" t="t"/>
                <a:pathLst>
                  <a:path extrusionOk="0" h="181" w="1085">
                    <a:moveTo>
                      <a:pt x="0" y="0"/>
                    </a:moveTo>
                    <a:lnTo>
                      <a:pt x="0" y="181"/>
                    </a:lnTo>
                    <a:lnTo>
                      <a:pt x="1084" y="181"/>
                    </a:lnTo>
                    <a:lnTo>
                      <a:pt x="10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2"/>
              <p:cNvSpPr/>
              <p:nvPr/>
            </p:nvSpPr>
            <p:spPr>
              <a:xfrm>
                <a:off x="757353" y="481711"/>
                <a:ext cx="37555" cy="223887"/>
              </a:xfrm>
              <a:custGeom>
                <a:rect b="b" l="l" r="r" t="t"/>
                <a:pathLst>
                  <a:path extrusionOk="0" h="1085" w="182">
                    <a:moveTo>
                      <a:pt x="1" y="1"/>
                    </a:moveTo>
                    <a:lnTo>
                      <a:pt x="1" y="1084"/>
                    </a:lnTo>
                    <a:lnTo>
                      <a:pt x="182" y="1084"/>
                    </a:lnTo>
                    <a:lnTo>
                      <a:pt x="1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4" name="Google Shape;7774;p72"/>
            <p:cNvSpPr/>
            <p:nvPr/>
          </p:nvSpPr>
          <p:spPr>
            <a:xfrm>
              <a:off x="1815200" y="995026"/>
              <a:ext cx="409898" cy="309134"/>
            </a:xfrm>
            <a:custGeom>
              <a:rect b="b" l="l" r="r" t="t"/>
              <a:pathLst>
                <a:path extrusionOk="0" h="1175" w="1558">
                  <a:moveTo>
                    <a:pt x="790" y="340"/>
                  </a:moveTo>
                  <a:lnTo>
                    <a:pt x="1219" y="994"/>
                  </a:lnTo>
                  <a:lnTo>
                    <a:pt x="362" y="994"/>
                  </a:lnTo>
                  <a:lnTo>
                    <a:pt x="790" y="340"/>
                  </a:lnTo>
                  <a:close/>
                  <a:moveTo>
                    <a:pt x="790" y="1"/>
                  </a:moveTo>
                  <a:lnTo>
                    <a:pt x="0" y="1175"/>
                  </a:lnTo>
                  <a:lnTo>
                    <a:pt x="1557" y="1175"/>
                  </a:lnTo>
                  <a:lnTo>
                    <a:pt x="7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5" name="Google Shape;7775;p72"/>
          <p:cNvSpPr txBox="1"/>
          <p:nvPr>
            <p:ph idx="2" type="subTitle"/>
          </p:nvPr>
        </p:nvSpPr>
        <p:spPr>
          <a:xfrm>
            <a:off x="3480550" y="2767738"/>
            <a:ext cx="2183700" cy="75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uFill>
                  <a:noFill/>
                </a:uFill>
                <a:hlinkClick r:id="rId3"/>
              </a:rPr>
              <a:t>addyouremail@freepik.com</a:t>
            </a:r>
            <a:r>
              <a:rPr lang="en"/>
              <a:t> +91 620 421 838 </a:t>
            </a:r>
            <a:r>
              <a:rPr lang="en">
                <a:uFill>
                  <a:noFill/>
                </a:uFill>
                <a:hlinkClick r:id="rId4"/>
              </a:rPr>
              <a:t>http://yourcompany.com/</a:t>
            </a:r>
            <a:endParaRPr/>
          </a:p>
        </p:txBody>
      </p:sp>
      <p:sp>
        <p:nvSpPr>
          <p:cNvPr id="7776" name="Google Shape;7776;p72"/>
          <p:cNvSpPr txBox="1"/>
          <p:nvPr>
            <p:ph idx="3" type="subTitle"/>
          </p:nvPr>
        </p:nvSpPr>
        <p:spPr>
          <a:xfrm>
            <a:off x="2037600" y="4363148"/>
            <a:ext cx="5069700" cy="291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Please keep this slide for attribution</a:t>
            </a:r>
            <a:endParaRPr/>
          </a:p>
        </p:txBody>
      </p:sp>
      <p:grpSp>
        <p:nvGrpSpPr>
          <p:cNvPr id="7777" name="Google Shape;7777;p72"/>
          <p:cNvGrpSpPr/>
          <p:nvPr/>
        </p:nvGrpSpPr>
        <p:grpSpPr>
          <a:xfrm>
            <a:off x="4120534" y="3520926"/>
            <a:ext cx="224261" cy="224261"/>
            <a:chOff x="4933458" y="1687279"/>
            <a:chExt cx="397907" cy="397907"/>
          </a:xfrm>
        </p:grpSpPr>
        <p:sp>
          <p:nvSpPr>
            <p:cNvPr id="7778" name="Google Shape;7778;p72"/>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2"/>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72"/>
          <p:cNvGrpSpPr/>
          <p:nvPr/>
        </p:nvGrpSpPr>
        <p:grpSpPr>
          <a:xfrm>
            <a:off x="4799790" y="3520929"/>
            <a:ext cx="224249" cy="224249"/>
            <a:chOff x="1379798" y="1723250"/>
            <a:chExt cx="397887" cy="397887"/>
          </a:xfrm>
        </p:grpSpPr>
        <p:sp>
          <p:nvSpPr>
            <p:cNvPr id="7781" name="Google Shape;7781;p7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72"/>
          <p:cNvGrpSpPr/>
          <p:nvPr/>
        </p:nvGrpSpPr>
        <p:grpSpPr>
          <a:xfrm>
            <a:off x="4460303" y="3520929"/>
            <a:ext cx="224261" cy="224249"/>
            <a:chOff x="266768" y="1721375"/>
            <a:chExt cx="397907" cy="397887"/>
          </a:xfrm>
        </p:grpSpPr>
        <p:sp>
          <p:nvSpPr>
            <p:cNvPr id="7786" name="Google Shape;7786;p7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8" name="Google Shape;7788;p72"/>
          <p:cNvSpPr txBox="1"/>
          <p:nvPr>
            <p:ph type="title"/>
          </p:nvPr>
        </p:nvSpPr>
        <p:spPr>
          <a:xfrm>
            <a:off x="3060300" y="1051909"/>
            <a:ext cx="3000300" cy="8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7789" name="Google Shape;7789;p72"/>
          <p:cNvSpPr txBox="1"/>
          <p:nvPr>
            <p:ph idx="1" type="subTitle"/>
          </p:nvPr>
        </p:nvSpPr>
        <p:spPr>
          <a:xfrm>
            <a:off x="2217750" y="1930484"/>
            <a:ext cx="4564500" cy="38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DOES ANYONE HAVE ANY QUESTIONS?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3" name="Shape 7793"/>
        <p:cNvGrpSpPr/>
        <p:nvPr/>
      </p:nvGrpSpPr>
      <p:grpSpPr>
        <a:xfrm>
          <a:off x="0" y="0"/>
          <a:ext cx="0" cy="0"/>
          <a:chOff x="0" y="0"/>
          <a:chExt cx="0" cy="0"/>
        </a:xfrm>
      </p:grpSpPr>
      <p:sp>
        <p:nvSpPr>
          <p:cNvPr id="7794" name="Google Shape;7794;p73"/>
          <p:cNvSpPr txBox="1"/>
          <p:nvPr>
            <p:ph type="title"/>
          </p:nvPr>
        </p:nvSpPr>
        <p:spPr>
          <a:xfrm>
            <a:off x="720000" y="338328"/>
            <a:ext cx="7704000" cy="71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7795" name="Google Shape;7795;p73"/>
          <p:cNvSpPr/>
          <p:nvPr/>
        </p:nvSpPr>
        <p:spPr>
          <a:xfrm>
            <a:off x="7503671" y="4217458"/>
            <a:ext cx="234000" cy="234531"/>
          </a:xfrm>
          <a:custGeom>
            <a:rect b="b" l="l" r="r" t="t"/>
            <a:pathLst>
              <a:path extrusionOk="0" h="883" w="881">
                <a:moveTo>
                  <a:pt x="429" y="160"/>
                </a:moveTo>
                <a:cubicBezTo>
                  <a:pt x="588" y="160"/>
                  <a:pt x="723" y="295"/>
                  <a:pt x="723" y="431"/>
                </a:cubicBezTo>
                <a:cubicBezTo>
                  <a:pt x="723" y="588"/>
                  <a:pt x="588" y="723"/>
                  <a:pt x="429" y="723"/>
                </a:cubicBezTo>
                <a:cubicBezTo>
                  <a:pt x="294" y="723"/>
                  <a:pt x="158" y="588"/>
                  <a:pt x="158" y="431"/>
                </a:cubicBezTo>
                <a:cubicBezTo>
                  <a:pt x="158" y="295"/>
                  <a:pt x="294" y="160"/>
                  <a:pt x="429" y="160"/>
                </a:cubicBezTo>
                <a:close/>
                <a:moveTo>
                  <a:pt x="429" y="1"/>
                </a:moveTo>
                <a:cubicBezTo>
                  <a:pt x="203" y="1"/>
                  <a:pt x="1" y="205"/>
                  <a:pt x="1" y="431"/>
                </a:cubicBezTo>
                <a:cubicBezTo>
                  <a:pt x="1" y="678"/>
                  <a:pt x="203" y="882"/>
                  <a:pt x="429" y="882"/>
                </a:cubicBezTo>
                <a:cubicBezTo>
                  <a:pt x="678" y="882"/>
                  <a:pt x="880" y="678"/>
                  <a:pt x="880" y="431"/>
                </a:cubicBezTo>
                <a:cubicBezTo>
                  <a:pt x="880" y="205"/>
                  <a:pt x="678" y="1"/>
                  <a:pt x="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6" name="Google Shape;7796;p73"/>
          <p:cNvGrpSpPr/>
          <p:nvPr/>
        </p:nvGrpSpPr>
        <p:grpSpPr>
          <a:xfrm rot="-2700000">
            <a:off x="614828" y="2598424"/>
            <a:ext cx="210344" cy="215921"/>
            <a:chOff x="800525" y="2705314"/>
            <a:chExt cx="194400" cy="199555"/>
          </a:xfrm>
        </p:grpSpPr>
        <p:sp>
          <p:nvSpPr>
            <p:cNvPr id="7797" name="Google Shape;7797;p73"/>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3"/>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9" name="Google Shape;7799;p73"/>
          <p:cNvSpPr/>
          <p:nvPr/>
        </p:nvSpPr>
        <p:spPr>
          <a:xfrm>
            <a:off x="2290741" y="4198053"/>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0" name="Google Shape;7800;p73"/>
          <p:cNvGrpSpPr/>
          <p:nvPr/>
        </p:nvGrpSpPr>
        <p:grpSpPr>
          <a:xfrm rot="-2700000">
            <a:off x="2702132" y="1438674"/>
            <a:ext cx="243782" cy="238259"/>
            <a:chOff x="5387475" y="3939240"/>
            <a:chExt cx="185595" cy="181389"/>
          </a:xfrm>
        </p:grpSpPr>
        <p:sp>
          <p:nvSpPr>
            <p:cNvPr id="7801" name="Google Shape;7801;p73"/>
            <p:cNvSpPr/>
            <p:nvPr/>
          </p:nvSpPr>
          <p:spPr>
            <a:xfrm>
              <a:off x="5465076" y="3939240"/>
              <a:ext cx="30200" cy="181389"/>
            </a:xfrm>
            <a:custGeom>
              <a:rect b="b" l="l" r="r" t="t"/>
              <a:pathLst>
                <a:path extrusionOk="0" h="949" w="158">
                  <a:moveTo>
                    <a:pt x="1" y="0"/>
                  </a:moveTo>
                  <a:lnTo>
                    <a:pt x="1" y="949"/>
                  </a:lnTo>
                  <a:lnTo>
                    <a:pt x="158" y="949"/>
                  </a:lnTo>
                  <a:lnTo>
                    <a:pt x="1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3"/>
            <p:cNvSpPr/>
            <p:nvPr/>
          </p:nvSpPr>
          <p:spPr>
            <a:xfrm>
              <a:off x="5387475" y="4012828"/>
              <a:ext cx="185595" cy="30200"/>
            </a:xfrm>
            <a:custGeom>
              <a:rect b="b" l="l" r="r" t="t"/>
              <a:pathLst>
                <a:path extrusionOk="0" h="158" w="971">
                  <a:moveTo>
                    <a:pt x="0" y="0"/>
                  </a:moveTo>
                  <a:lnTo>
                    <a:pt x="0" y="157"/>
                  </a:lnTo>
                  <a:lnTo>
                    <a:pt x="970" y="157"/>
                  </a:lnTo>
                  <a:lnTo>
                    <a:pt x="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73"/>
          <p:cNvGrpSpPr/>
          <p:nvPr/>
        </p:nvGrpSpPr>
        <p:grpSpPr>
          <a:xfrm rot="10800000">
            <a:off x="1571353" y="2741319"/>
            <a:ext cx="228156" cy="228156"/>
            <a:chOff x="6339041" y="3044617"/>
            <a:chExt cx="210846" cy="210846"/>
          </a:xfrm>
        </p:grpSpPr>
        <p:sp>
          <p:nvSpPr>
            <p:cNvPr id="7804" name="Google Shape;7804;p73"/>
            <p:cNvSpPr/>
            <p:nvPr/>
          </p:nvSpPr>
          <p:spPr>
            <a:xfrm>
              <a:off x="6339041" y="3044617"/>
              <a:ext cx="44673" cy="44673"/>
            </a:xfrm>
            <a:custGeom>
              <a:rect b="b" l="l" r="r" t="t"/>
              <a:pathLst>
                <a:path extrusionOk="0" h="182" w="182">
                  <a:moveTo>
                    <a:pt x="91" y="1"/>
                  </a:moveTo>
                  <a:cubicBezTo>
                    <a:pt x="46" y="1"/>
                    <a:pt x="0" y="46"/>
                    <a:pt x="0" y="91"/>
                  </a:cubicBezTo>
                  <a:cubicBezTo>
                    <a:pt x="0" y="160"/>
                    <a:pt x="46" y="182"/>
                    <a:pt x="91" y="182"/>
                  </a:cubicBezTo>
                  <a:cubicBezTo>
                    <a:pt x="136" y="182"/>
                    <a:pt x="181" y="160"/>
                    <a:pt x="181" y="91"/>
                  </a:cubicBezTo>
                  <a:cubicBezTo>
                    <a:pt x="181" y="46"/>
                    <a:pt x="136"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3"/>
            <p:cNvSpPr/>
            <p:nvPr/>
          </p:nvSpPr>
          <p:spPr>
            <a:xfrm>
              <a:off x="6505214" y="3211035"/>
              <a:ext cx="44673" cy="44427"/>
            </a:xfrm>
            <a:custGeom>
              <a:rect b="b" l="l" r="r" t="t"/>
              <a:pathLst>
                <a:path extrusionOk="0" h="181" w="182">
                  <a:moveTo>
                    <a:pt x="91" y="0"/>
                  </a:moveTo>
                  <a:cubicBezTo>
                    <a:pt x="46" y="0"/>
                    <a:pt x="1" y="45"/>
                    <a:pt x="1" y="90"/>
                  </a:cubicBezTo>
                  <a:cubicBezTo>
                    <a:pt x="1"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3"/>
            <p:cNvSpPr/>
            <p:nvPr/>
          </p:nvSpPr>
          <p:spPr>
            <a:xfrm>
              <a:off x="6339041" y="3211035"/>
              <a:ext cx="44673" cy="44427"/>
            </a:xfrm>
            <a:custGeom>
              <a:rect b="b" l="l" r="r" t="t"/>
              <a:pathLst>
                <a:path extrusionOk="0" h="181" w="182">
                  <a:moveTo>
                    <a:pt x="91" y="0"/>
                  </a:moveTo>
                  <a:cubicBezTo>
                    <a:pt x="46" y="0"/>
                    <a:pt x="0" y="45"/>
                    <a:pt x="0" y="90"/>
                  </a:cubicBezTo>
                  <a:cubicBezTo>
                    <a:pt x="0" y="136"/>
                    <a:pt x="46" y="181"/>
                    <a:pt x="91" y="181"/>
                  </a:cubicBezTo>
                  <a:cubicBezTo>
                    <a:pt x="136" y="181"/>
                    <a:pt x="181" y="136"/>
                    <a:pt x="181" y="90"/>
                  </a:cubicBezTo>
                  <a:cubicBezTo>
                    <a:pt x="181" y="45"/>
                    <a:pt x="136" y="0"/>
                    <a:pt x="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7" name="Google Shape;7807;p73"/>
          <p:cNvSpPr/>
          <p:nvPr/>
        </p:nvSpPr>
        <p:spPr>
          <a:xfrm rot="-1929275">
            <a:off x="3405369" y="3798313"/>
            <a:ext cx="221426" cy="221426"/>
          </a:xfrm>
          <a:custGeom>
            <a:rect b="b" l="l" r="r" t="t"/>
            <a:pathLst>
              <a:path extrusionOk="0" h="882" w="882">
                <a:moveTo>
                  <a:pt x="452" y="159"/>
                </a:moveTo>
                <a:cubicBezTo>
                  <a:pt x="587" y="159"/>
                  <a:pt x="723" y="295"/>
                  <a:pt x="723" y="452"/>
                </a:cubicBezTo>
                <a:cubicBezTo>
                  <a:pt x="723" y="587"/>
                  <a:pt x="587" y="723"/>
                  <a:pt x="452" y="723"/>
                </a:cubicBezTo>
                <a:cubicBezTo>
                  <a:pt x="295" y="723"/>
                  <a:pt x="159" y="587"/>
                  <a:pt x="159" y="452"/>
                </a:cubicBezTo>
                <a:cubicBezTo>
                  <a:pt x="159" y="295"/>
                  <a:pt x="295" y="159"/>
                  <a:pt x="452" y="159"/>
                </a:cubicBezTo>
                <a:close/>
                <a:moveTo>
                  <a:pt x="452" y="0"/>
                </a:moveTo>
                <a:cubicBezTo>
                  <a:pt x="204" y="0"/>
                  <a:pt x="0" y="204"/>
                  <a:pt x="0" y="452"/>
                </a:cubicBezTo>
                <a:cubicBezTo>
                  <a:pt x="0" y="677"/>
                  <a:pt x="204" y="881"/>
                  <a:pt x="452" y="881"/>
                </a:cubicBezTo>
                <a:cubicBezTo>
                  <a:pt x="677" y="881"/>
                  <a:pt x="881" y="677"/>
                  <a:pt x="881" y="452"/>
                </a:cubicBezTo>
                <a:cubicBezTo>
                  <a:pt x="881" y="204"/>
                  <a:pt x="677" y="0"/>
                  <a:pt x="4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8" name="Google Shape;7808;p73"/>
          <p:cNvGrpSpPr/>
          <p:nvPr/>
        </p:nvGrpSpPr>
        <p:grpSpPr>
          <a:xfrm>
            <a:off x="6453635" y="1295566"/>
            <a:ext cx="243778" cy="238255"/>
            <a:chOff x="5225094" y="4199975"/>
            <a:chExt cx="185595" cy="181389"/>
          </a:xfrm>
        </p:grpSpPr>
        <p:sp>
          <p:nvSpPr>
            <p:cNvPr id="7809" name="Google Shape;7809;p73"/>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3"/>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3"/>
          <p:cNvGrpSpPr/>
          <p:nvPr/>
        </p:nvGrpSpPr>
        <p:grpSpPr>
          <a:xfrm rot="2700000">
            <a:off x="4450111" y="2567536"/>
            <a:ext cx="243782" cy="238259"/>
            <a:chOff x="5225094" y="4199975"/>
            <a:chExt cx="185595" cy="181389"/>
          </a:xfrm>
        </p:grpSpPr>
        <p:sp>
          <p:nvSpPr>
            <p:cNvPr id="7812" name="Google Shape;7812;p73"/>
            <p:cNvSpPr/>
            <p:nvPr/>
          </p:nvSpPr>
          <p:spPr>
            <a:xfrm>
              <a:off x="5302695" y="4199975"/>
              <a:ext cx="30200" cy="181389"/>
            </a:xfrm>
            <a:custGeom>
              <a:rect b="b" l="l" r="r" t="t"/>
              <a:pathLst>
                <a:path extrusionOk="0" h="949" w="158">
                  <a:moveTo>
                    <a:pt x="1" y="0"/>
                  </a:moveTo>
                  <a:lnTo>
                    <a:pt x="1" y="949"/>
                  </a:lnTo>
                  <a:lnTo>
                    <a:pt x="158" y="949"/>
                  </a:lnTo>
                  <a:lnTo>
                    <a:pt x="1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3"/>
            <p:cNvSpPr/>
            <p:nvPr/>
          </p:nvSpPr>
          <p:spPr>
            <a:xfrm>
              <a:off x="5225094" y="4273562"/>
              <a:ext cx="185595" cy="30200"/>
            </a:xfrm>
            <a:custGeom>
              <a:rect b="b" l="l" r="r" t="t"/>
              <a:pathLst>
                <a:path extrusionOk="0" h="158" w="971">
                  <a:moveTo>
                    <a:pt x="0" y="0"/>
                  </a:moveTo>
                  <a:lnTo>
                    <a:pt x="0" y="157"/>
                  </a:lnTo>
                  <a:lnTo>
                    <a:pt x="970" y="157"/>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4" name="Google Shape;7814;p73"/>
          <p:cNvSpPr/>
          <p:nvPr/>
        </p:nvSpPr>
        <p:spPr>
          <a:xfrm rot="5400000">
            <a:off x="1138166" y="1757328"/>
            <a:ext cx="273353" cy="273353"/>
          </a:xfrm>
          <a:custGeom>
            <a:rect b="b" l="l" r="r" t="t"/>
            <a:pathLst>
              <a:path extrusionOk="0" h="2394" w="2394">
                <a:moveTo>
                  <a:pt x="1" y="0"/>
                </a:moveTo>
                <a:lnTo>
                  <a:pt x="317" y="1196"/>
                </a:lnTo>
                <a:lnTo>
                  <a:pt x="633" y="2393"/>
                </a:lnTo>
                <a:lnTo>
                  <a:pt x="1514" y="1512"/>
                </a:lnTo>
                <a:lnTo>
                  <a:pt x="2394" y="654"/>
                </a:lnTo>
                <a:lnTo>
                  <a:pt x="1198" y="316"/>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3"/>
          <p:cNvSpPr/>
          <p:nvPr/>
        </p:nvSpPr>
        <p:spPr>
          <a:xfrm rot="10800000">
            <a:off x="2359381" y="2104235"/>
            <a:ext cx="777705" cy="191631"/>
          </a:xfrm>
          <a:custGeom>
            <a:rect b="b" l="l" r="r" t="t"/>
            <a:pathLst>
              <a:path extrusionOk="0" h="1491" w="6051">
                <a:moveTo>
                  <a:pt x="1" y="1"/>
                </a:moveTo>
                <a:lnTo>
                  <a:pt x="1" y="1491"/>
                </a:lnTo>
                <a:lnTo>
                  <a:pt x="6051" y="1491"/>
                </a:lnTo>
                <a:lnTo>
                  <a:pt x="6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6" name="Google Shape;7816;p73"/>
          <p:cNvGrpSpPr/>
          <p:nvPr/>
        </p:nvGrpSpPr>
        <p:grpSpPr>
          <a:xfrm rot="10800000">
            <a:off x="2490038" y="2165284"/>
            <a:ext cx="713952" cy="179934"/>
            <a:chOff x="8002498" y="1073094"/>
            <a:chExt cx="880118" cy="221812"/>
          </a:xfrm>
        </p:grpSpPr>
        <p:sp>
          <p:nvSpPr>
            <p:cNvPr id="7817" name="Google Shape;7817;p73"/>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3"/>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3"/>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3"/>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3"/>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3"/>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3"/>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3"/>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3"/>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3"/>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3"/>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3"/>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3"/>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3"/>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3"/>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3"/>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3"/>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3"/>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3"/>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3"/>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3"/>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3"/>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3"/>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3"/>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3"/>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3"/>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3"/>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3"/>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3"/>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3"/>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73"/>
          <p:cNvGrpSpPr/>
          <p:nvPr/>
        </p:nvGrpSpPr>
        <p:grpSpPr>
          <a:xfrm rot="10800000">
            <a:off x="7859387" y="1237547"/>
            <a:ext cx="564608" cy="564858"/>
            <a:chOff x="1850389" y="1652307"/>
            <a:chExt cx="548696" cy="548939"/>
          </a:xfrm>
        </p:grpSpPr>
        <p:sp>
          <p:nvSpPr>
            <p:cNvPr id="7848" name="Google Shape;7848;p73"/>
            <p:cNvSpPr/>
            <p:nvPr/>
          </p:nvSpPr>
          <p:spPr>
            <a:xfrm>
              <a:off x="1850389" y="1652307"/>
              <a:ext cx="22341" cy="22341"/>
            </a:xfrm>
            <a:custGeom>
              <a:rect b="b" l="l" r="r" t="t"/>
              <a:pathLst>
                <a:path extrusionOk="0" h="91" w="91">
                  <a:moveTo>
                    <a:pt x="46" y="0"/>
                  </a:moveTo>
                  <a:cubicBezTo>
                    <a:pt x="22" y="0"/>
                    <a:pt x="1" y="24"/>
                    <a:pt x="1" y="45"/>
                  </a:cubicBezTo>
                  <a:cubicBezTo>
                    <a:pt x="1" y="69"/>
                    <a:pt x="22" y="90"/>
                    <a:pt x="46" y="90"/>
                  </a:cubicBezTo>
                  <a:cubicBezTo>
                    <a:pt x="91" y="90"/>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3"/>
            <p:cNvSpPr/>
            <p:nvPr/>
          </p:nvSpPr>
          <p:spPr>
            <a:xfrm>
              <a:off x="1939015" y="1740933"/>
              <a:ext cx="22586" cy="22341"/>
            </a:xfrm>
            <a:custGeom>
              <a:rect b="b" l="l" r="r" t="t"/>
              <a:pathLst>
                <a:path extrusionOk="0" h="91" w="92">
                  <a:moveTo>
                    <a:pt x="46" y="0"/>
                  </a:moveTo>
                  <a:cubicBezTo>
                    <a:pt x="23" y="0"/>
                    <a:pt x="1" y="24"/>
                    <a:pt x="1" y="45"/>
                  </a:cubicBezTo>
                  <a:cubicBezTo>
                    <a:pt x="1" y="69"/>
                    <a:pt x="23" y="91"/>
                    <a:pt x="46" y="91"/>
                  </a:cubicBezTo>
                  <a:cubicBezTo>
                    <a:pt x="68" y="91"/>
                    <a:pt x="91" y="69"/>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3"/>
            <p:cNvSpPr/>
            <p:nvPr/>
          </p:nvSpPr>
          <p:spPr>
            <a:xfrm>
              <a:off x="1850389" y="1740933"/>
              <a:ext cx="22341" cy="22341"/>
            </a:xfrm>
            <a:custGeom>
              <a:rect b="b" l="l" r="r" t="t"/>
              <a:pathLst>
                <a:path extrusionOk="0" h="91" w="91">
                  <a:moveTo>
                    <a:pt x="46" y="0"/>
                  </a:moveTo>
                  <a:cubicBezTo>
                    <a:pt x="22" y="0"/>
                    <a:pt x="1" y="24"/>
                    <a:pt x="1" y="45"/>
                  </a:cubicBezTo>
                  <a:cubicBezTo>
                    <a:pt x="1" y="69"/>
                    <a:pt x="22" y="91"/>
                    <a:pt x="46" y="91"/>
                  </a:cubicBezTo>
                  <a:cubicBezTo>
                    <a:pt x="91" y="91"/>
                    <a:pt x="91" y="69"/>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3"/>
            <p:cNvSpPr/>
            <p:nvPr/>
          </p:nvSpPr>
          <p:spPr>
            <a:xfrm>
              <a:off x="2027886" y="1829559"/>
              <a:ext cx="22341" cy="22341"/>
            </a:xfrm>
            <a:custGeom>
              <a:rect b="b" l="l" r="r" t="t"/>
              <a:pathLst>
                <a:path extrusionOk="0" h="91" w="91">
                  <a:moveTo>
                    <a:pt x="45" y="1"/>
                  </a:moveTo>
                  <a:cubicBezTo>
                    <a:pt x="22" y="1"/>
                    <a:pt x="0" y="24"/>
                    <a:pt x="0" y="46"/>
                  </a:cubicBezTo>
                  <a:cubicBezTo>
                    <a:pt x="0" y="69"/>
                    <a:pt x="22" y="91"/>
                    <a:pt x="45" y="91"/>
                  </a:cubicBezTo>
                  <a:cubicBezTo>
                    <a:pt x="67" y="91"/>
                    <a:pt x="90" y="69"/>
                    <a:pt x="90" y="46"/>
                  </a:cubicBezTo>
                  <a:cubicBezTo>
                    <a:pt x="90" y="24"/>
                    <a:pt x="67" y="1"/>
                    <a:pt x="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3"/>
            <p:cNvSpPr/>
            <p:nvPr/>
          </p:nvSpPr>
          <p:spPr>
            <a:xfrm>
              <a:off x="1939015" y="1829559"/>
              <a:ext cx="22586" cy="22341"/>
            </a:xfrm>
            <a:custGeom>
              <a:rect b="b" l="l" r="r" t="t"/>
              <a:pathLst>
                <a:path extrusionOk="0" h="91" w="92">
                  <a:moveTo>
                    <a:pt x="46" y="1"/>
                  </a:moveTo>
                  <a:cubicBezTo>
                    <a:pt x="23" y="1"/>
                    <a:pt x="1" y="24"/>
                    <a:pt x="1" y="46"/>
                  </a:cubicBezTo>
                  <a:cubicBezTo>
                    <a:pt x="1" y="69"/>
                    <a:pt x="23" y="91"/>
                    <a:pt x="46" y="91"/>
                  </a:cubicBezTo>
                  <a:cubicBezTo>
                    <a:pt x="68" y="91"/>
                    <a:pt x="91" y="69"/>
                    <a:pt x="91" y="46"/>
                  </a:cubicBezTo>
                  <a:cubicBezTo>
                    <a:pt x="91" y="24"/>
                    <a:pt x="68"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3"/>
            <p:cNvSpPr/>
            <p:nvPr/>
          </p:nvSpPr>
          <p:spPr>
            <a:xfrm>
              <a:off x="1850389" y="1829559"/>
              <a:ext cx="22341" cy="22341"/>
            </a:xfrm>
            <a:custGeom>
              <a:rect b="b" l="l" r="r" t="t"/>
              <a:pathLst>
                <a:path extrusionOk="0" h="91" w="91">
                  <a:moveTo>
                    <a:pt x="46" y="1"/>
                  </a:moveTo>
                  <a:cubicBezTo>
                    <a:pt x="22" y="1"/>
                    <a:pt x="1" y="24"/>
                    <a:pt x="1" y="46"/>
                  </a:cubicBezTo>
                  <a:cubicBezTo>
                    <a:pt x="1" y="69"/>
                    <a:pt x="22" y="91"/>
                    <a:pt x="46" y="91"/>
                  </a:cubicBezTo>
                  <a:cubicBezTo>
                    <a:pt x="91" y="91"/>
                    <a:pt x="91" y="69"/>
                    <a:pt x="91" y="46"/>
                  </a:cubicBezTo>
                  <a:cubicBezTo>
                    <a:pt x="91" y="24"/>
                    <a:pt x="91" y="1"/>
                    <a:pt x="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3"/>
            <p:cNvSpPr/>
            <p:nvPr/>
          </p:nvSpPr>
          <p:spPr>
            <a:xfrm>
              <a:off x="2110620" y="1913029"/>
              <a:ext cx="28233" cy="22341"/>
            </a:xfrm>
            <a:custGeom>
              <a:rect b="b" l="l" r="r" t="t"/>
              <a:pathLst>
                <a:path extrusionOk="0" h="91" w="115">
                  <a:moveTo>
                    <a:pt x="46" y="0"/>
                  </a:moveTo>
                  <a:cubicBezTo>
                    <a:pt x="24" y="0"/>
                    <a:pt x="1" y="22"/>
                    <a:pt x="1" y="45"/>
                  </a:cubicBezTo>
                  <a:cubicBezTo>
                    <a:pt x="1" y="67"/>
                    <a:pt x="24" y="90"/>
                    <a:pt x="46" y="90"/>
                  </a:cubicBezTo>
                  <a:cubicBezTo>
                    <a:pt x="91" y="90"/>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3"/>
            <p:cNvSpPr/>
            <p:nvPr/>
          </p:nvSpPr>
          <p:spPr>
            <a:xfrm>
              <a:off x="2027886" y="1913029"/>
              <a:ext cx="22341" cy="22341"/>
            </a:xfrm>
            <a:custGeom>
              <a:rect b="b" l="l" r="r" t="t"/>
              <a:pathLst>
                <a:path extrusionOk="0" h="91" w="91">
                  <a:moveTo>
                    <a:pt x="45" y="0"/>
                  </a:moveTo>
                  <a:cubicBezTo>
                    <a:pt x="22" y="0"/>
                    <a:pt x="0" y="22"/>
                    <a:pt x="0" y="45"/>
                  </a:cubicBezTo>
                  <a:cubicBezTo>
                    <a:pt x="0" y="67"/>
                    <a:pt x="22" y="90"/>
                    <a:pt x="45" y="90"/>
                  </a:cubicBezTo>
                  <a:cubicBezTo>
                    <a:pt x="67" y="90"/>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3"/>
            <p:cNvSpPr/>
            <p:nvPr/>
          </p:nvSpPr>
          <p:spPr>
            <a:xfrm>
              <a:off x="1939015" y="1913029"/>
              <a:ext cx="22586" cy="22341"/>
            </a:xfrm>
            <a:custGeom>
              <a:rect b="b" l="l" r="r" t="t"/>
              <a:pathLst>
                <a:path extrusionOk="0" h="91" w="92">
                  <a:moveTo>
                    <a:pt x="46" y="0"/>
                  </a:moveTo>
                  <a:cubicBezTo>
                    <a:pt x="23" y="0"/>
                    <a:pt x="1" y="22"/>
                    <a:pt x="1" y="45"/>
                  </a:cubicBezTo>
                  <a:cubicBezTo>
                    <a:pt x="1" y="67"/>
                    <a:pt x="23" y="90"/>
                    <a:pt x="46" y="90"/>
                  </a:cubicBezTo>
                  <a:cubicBezTo>
                    <a:pt x="68" y="90"/>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3"/>
            <p:cNvSpPr/>
            <p:nvPr/>
          </p:nvSpPr>
          <p:spPr>
            <a:xfrm>
              <a:off x="1850389" y="1913029"/>
              <a:ext cx="22341" cy="22341"/>
            </a:xfrm>
            <a:custGeom>
              <a:rect b="b" l="l" r="r" t="t"/>
              <a:pathLst>
                <a:path extrusionOk="0" h="91" w="91">
                  <a:moveTo>
                    <a:pt x="46" y="0"/>
                  </a:moveTo>
                  <a:cubicBezTo>
                    <a:pt x="22" y="0"/>
                    <a:pt x="1" y="22"/>
                    <a:pt x="1" y="45"/>
                  </a:cubicBezTo>
                  <a:cubicBezTo>
                    <a:pt x="1" y="67"/>
                    <a:pt x="22" y="90"/>
                    <a:pt x="46" y="90"/>
                  </a:cubicBezTo>
                  <a:cubicBezTo>
                    <a:pt x="91" y="90"/>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3"/>
            <p:cNvSpPr/>
            <p:nvPr/>
          </p:nvSpPr>
          <p:spPr>
            <a:xfrm>
              <a:off x="2199492" y="2001654"/>
              <a:ext cx="22341" cy="22341"/>
            </a:xfrm>
            <a:custGeom>
              <a:rect b="b" l="l" r="r" t="t"/>
              <a:pathLst>
                <a:path extrusionOk="0" h="91" w="91">
                  <a:moveTo>
                    <a:pt x="45" y="0"/>
                  </a:moveTo>
                  <a:cubicBezTo>
                    <a:pt x="23" y="0"/>
                    <a:pt x="0" y="22"/>
                    <a:pt x="0" y="45"/>
                  </a:cubicBezTo>
                  <a:cubicBezTo>
                    <a:pt x="0" y="67"/>
                    <a:pt x="23" y="91"/>
                    <a:pt x="45" y="91"/>
                  </a:cubicBezTo>
                  <a:cubicBezTo>
                    <a:pt x="69" y="91"/>
                    <a:pt x="90" y="67"/>
                    <a:pt x="90" y="45"/>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3"/>
            <p:cNvSpPr/>
            <p:nvPr/>
          </p:nvSpPr>
          <p:spPr>
            <a:xfrm>
              <a:off x="2110620" y="2001654"/>
              <a:ext cx="28233" cy="22341"/>
            </a:xfrm>
            <a:custGeom>
              <a:rect b="b" l="l" r="r" t="t"/>
              <a:pathLst>
                <a:path extrusionOk="0" h="91" w="115">
                  <a:moveTo>
                    <a:pt x="46" y="0"/>
                  </a:moveTo>
                  <a:cubicBezTo>
                    <a:pt x="24" y="0"/>
                    <a:pt x="1" y="22"/>
                    <a:pt x="1" y="45"/>
                  </a:cubicBezTo>
                  <a:cubicBezTo>
                    <a:pt x="1" y="67"/>
                    <a:pt x="24" y="91"/>
                    <a:pt x="46" y="91"/>
                  </a:cubicBezTo>
                  <a:cubicBezTo>
                    <a:pt x="91" y="91"/>
                    <a:pt x="115" y="67"/>
                    <a:pt x="115" y="45"/>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3"/>
            <p:cNvSpPr/>
            <p:nvPr/>
          </p:nvSpPr>
          <p:spPr>
            <a:xfrm>
              <a:off x="2027886" y="2001654"/>
              <a:ext cx="22341" cy="22341"/>
            </a:xfrm>
            <a:custGeom>
              <a:rect b="b" l="l" r="r" t="t"/>
              <a:pathLst>
                <a:path extrusionOk="0" h="91" w="91">
                  <a:moveTo>
                    <a:pt x="45" y="0"/>
                  </a:moveTo>
                  <a:cubicBezTo>
                    <a:pt x="22" y="0"/>
                    <a:pt x="0" y="22"/>
                    <a:pt x="0" y="45"/>
                  </a:cubicBezTo>
                  <a:cubicBezTo>
                    <a:pt x="0" y="67"/>
                    <a:pt x="22" y="91"/>
                    <a:pt x="45" y="91"/>
                  </a:cubicBezTo>
                  <a:cubicBezTo>
                    <a:pt x="67" y="91"/>
                    <a:pt x="90" y="67"/>
                    <a:pt x="90" y="45"/>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3"/>
            <p:cNvSpPr/>
            <p:nvPr/>
          </p:nvSpPr>
          <p:spPr>
            <a:xfrm>
              <a:off x="1939015" y="2001654"/>
              <a:ext cx="22586" cy="22341"/>
            </a:xfrm>
            <a:custGeom>
              <a:rect b="b" l="l" r="r" t="t"/>
              <a:pathLst>
                <a:path extrusionOk="0" h="91" w="92">
                  <a:moveTo>
                    <a:pt x="46" y="0"/>
                  </a:moveTo>
                  <a:cubicBezTo>
                    <a:pt x="23" y="0"/>
                    <a:pt x="1" y="22"/>
                    <a:pt x="1" y="45"/>
                  </a:cubicBezTo>
                  <a:cubicBezTo>
                    <a:pt x="1" y="67"/>
                    <a:pt x="23" y="91"/>
                    <a:pt x="46" y="91"/>
                  </a:cubicBezTo>
                  <a:cubicBezTo>
                    <a:pt x="68" y="91"/>
                    <a:pt x="91" y="67"/>
                    <a:pt x="91" y="45"/>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3"/>
            <p:cNvSpPr/>
            <p:nvPr/>
          </p:nvSpPr>
          <p:spPr>
            <a:xfrm>
              <a:off x="1850389" y="2001654"/>
              <a:ext cx="22341" cy="22341"/>
            </a:xfrm>
            <a:custGeom>
              <a:rect b="b" l="l" r="r" t="t"/>
              <a:pathLst>
                <a:path extrusionOk="0" h="91" w="91">
                  <a:moveTo>
                    <a:pt x="46" y="0"/>
                  </a:moveTo>
                  <a:cubicBezTo>
                    <a:pt x="22" y="0"/>
                    <a:pt x="1" y="22"/>
                    <a:pt x="1" y="45"/>
                  </a:cubicBezTo>
                  <a:cubicBezTo>
                    <a:pt x="1" y="67"/>
                    <a:pt x="22" y="91"/>
                    <a:pt x="46" y="91"/>
                  </a:cubicBezTo>
                  <a:cubicBezTo>
                    <a:pt x="91" y="91"/>
                    <a:pt x="91" y="67"/>
                    <a:pt x="91" y="45"/>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3"/>
            <p:cNvSpPr/>
            <p:nvPr/>
          </p:nvSpPr>
          <p:spPr>
            <a:xfrm>
              <a:off x="2199492" y="2090280"/>
              <a:ext cx="22341" cy="22341"/>
            </a:xfrm>
            <a:custGeom>
              <a:rect b="b" l="l" r="r" t="t"/>
              <a:pathLst>
                <a:path extrusionOk="0" h="91" w="91">
                  <a:moveTo>
                    <a:pt x="45" y="0"/>
                  </a:moveTo>
                  <a:cubicBezTo>
                    <a:pt x="23" y="0"/>
                    <a:pt x="0" y="22"/>
                    <a:pt x="0" y="46"/>
                  </a:cubicBezTo>
                  <a:cubicBezTo>
                    <a:pt x="0" y="67"/>
                    <a:pt x="23" y="91"/>
                    <a:pt x="45" y="91"/>
                  </a:cubicBezTo>
                  <a:cubicBezTo>
                    <a:pt x="69" y="91"/>
                    <a:pt x="90" y="67"/>
                    <a:pt x="90" y="46"/>
                  </a:cubicBezTo>
                  <a:cubicBezTo>
                    <a:pt x="90"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3"/>
            <p:cNvSpPr/>
            <p:nvPr/>
          </p:nvSpPr>
          <p:spPr>
            <a:xfrm>
              <a:off x="2110620" y="2090280"/>
              <a:ext cx="28233" cy="22341"/>
            </a:xfrm>
            <a:custGeom>
              <a:rect b="b" l="l" r="r" t="t"/>
              <a:pathLst>
                <a:path extrusionOk="0" h="91" w="115">
                  <a:moveTo>
                    <a:pt x="46" y="0"/>
                  </a:moveTo>
                  <a:cubicBezTo>
                    <a:pt x="24" y="0"/>
                    <a:pt x="1" y="22"/>
                    <a:pt x="1" y="46"/>
                  </a:cubicBezTo>
                  <a:cubicBezTo>
                    <a:pt x="1" y="67"/>
                    <a:pt x="24" y="91"/>
                    <a:pt x="46" y="91"/>
                  </a:cubicBezTo>
                  <a:cubicBezTo>
                    <a:pt x="91" y="91"/>
                    <a:pt x="115" y="67"/>
                    <a:pt x="115" y="46"/>
                  </a:cubicBezTo>
                  <a:cubicBezTo>
                    <a:pt x="115"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3"/>
            <p:cNvSpPr/>
            <p:nvPr/>
          </p:nvSpPr>
          <p:spPr>
            <a:xfrm>
              <a:off x="2027886" y="2090280"/>
              <a:ext cx="22341" cy="22341"/>
            </a:xfrm>
            <a:custGeom>
              <a:rect b="b" l="l" r="r" t="t"/>
              <a:pathLst>
                <a:path extrusionOk="0" h="91" w="91">
                  <a:moveTo>
                    <a:pt x="45" y="0"/>
                  </a:moveTo>
                  <a:cubicBezTo>
                    <a:pt x="22" y="0"/>
                    <a:pt x="0" y="22"/>
                    <a:pt x="0" y="46"/>
                  </a:cubicBezTo>
                  <a:cubicBezTo>
                    <a:pt x="0" y="67"/>
                    <a:pt x="22" y="91"/>
                    <a:pt x="45" y="91"/>
                  </a:cubicBezTo>
                  <a:cubicBezTo>
                    <a:pt x="67" y="91"/>
                    <a:pt x="90" y="67"/>
                    <a:pt x="90" y="46"/>
                  </a:cubicBezTo>
                  <a:cubicBezTo>
                    <a:pt x="90" y="22"/>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3"/>
            <p:cNvSpPr/>
            <p:nvPr/>
          </p:nvSpPr>
          <p:spPr>
            <a:xfrm>
              <a:off x="1939015" y="2090280"/>
              <a:ext cx="22586" cy="22341"/>
            </a:xfrm>
            <a:custGeom>
              <a:rect b="b" l="l" r="r" t="t"/>
              <a:pathLst>
                <a:path extrusionOk="0" h="91" w="92">
                  <a:moveTo>
                    <a:pt x="46" y="0"/>
                  </a:moveTo>
                  <a:cubicBezTo>
                    <a:pt x="23" y="0"/>
                    <a:pt x="1" y="22"/>
                    <a:pt x="1" y="46"/>
                  </a:cubicBezTo>
                  <a:cubicBezTo>
                    <a:pt x="1" y="67"/>
                    <a:pt x="23" y="91"/>
                    <a:pt x="46" y="91"/>
                  </a:cubicBezTo>
                  <a:cubicBezTo>
                    <a:pt x="68" y="91"/>
                    <a:pt x="91" y="67"/>
                    <a:pt x="91" y="46"/>
                  </a:cubicBezTo>
                  <a:cubicBezTo>
                    <a:pt x="91" y="22"/>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3"/>
            <p:cNvSpPr/>
            <p:nvPr/>
          </p:nvSpPr>
          <p:spPr>
            <a:xfrm>
              <a:off x="1850389" y="2090280"/>
              <a:ext cx="22341" cy="22341"/>
            </a:xfrm>
            <a:custGeom>
              <a:rect b="b" l="l" r="r" t="t"/>
              <a:pathLst>
                <a:path extrusionOk="0" h="91" w="91">
                  <a:moveTo>
                    <a:pt x="46" y="0"/>
                  </a:moveTo>
                  <a:cubicBezTo>
                    <a:pt x="22" y="0"/>
                    <a:pt x="1" y="22"/>
                    <a:pt x="1" y="46"/>
                  </a:cubicBezTo>
                  <a:cubicBezTo>
                    <a:pt x="1" y="67"/>
                    <a:pt x="22" y="91"/>
                    <a:pt x="46" y="91"/>
                  </a:cubicBezTo>
                  <a:cubicBezTo>
                    <a:pt x="91" y="91"/>
                    <a:pt x="91" y="67"/>
                    <a:pt x="91" y="46"/>
                  </a:cubicBezTo>
                  <a:cubicBezTo>
                    <a:pt x="91" y="22"/>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3"/>
            <p:cNvSpPr/>
            <p:nvPr/>
          </p:nvSpPr>
          <p:spPr>
            <a:xfrm>
              <a:off x="2199492" y="2173259"/>
              <a:ext cx="22341" cy="27987"/>
            </a:xfrm>
            <a:custGeom>
              <a:rect b="b" l="l" r="r" t="t"/>
              <a:pathLst>
                <a:path extrusionOk="0" h="114" w="91">
                  <a:moveTo>
                    <a:pt x="45" y="0"/>
                  </a:moveTo>
                  <a:cubicBezTo>
                    <a:pt x="23" y="0"/>
                    <a:pt x="0" y="24"/>
                    <a:pt x="0" y="45"/>
                  </a:cubicBezTo>
                  <a:cubicBezTo>
                    <a:pt x="0" y="90"/>
                    <a:pt x="23" y="114"/>
                    <a:pt x="45" y="114"/>
                  </a:cubicBezTo>
                  <a:cubicBezTo>
                    <a:pt x="69" y="114"/>
                    <a:pt x="90" y="90"/>
                    <a:pt x="90" y="45"/>
                  </a:cubicBezTo>
                  <a:cubicBezTo>
                    <a:pt x="90"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3"/>
            <p:cNvSpPr/>
            <p:nvPr/>
          </p:nvSpPr>
          <p:spPr>
            <a:xfrm>
              <a:off x="2110620" y="2173259"/>
              <a:ext cx="28233" cy="27987"/>
            </a:xfrm>
            <a:custGeom>
              <a:rect b="b" l="l" r="r" t="t"/>
              <a:pathLst>
                <a:path extrusionOk="0" h="114" w="115">
                  <a:moveTo>
                    <a:pt x="46" y="0"/>
                  </a:moveTo>
                  <a:cubicBezTo>
                    <a:pt x="24" y="0"/>
                    <a:pt x="1" y="24"/>
                    <a:pt x="1" y="45"/>
                  </a:cubicBezTo>
                  <a:cubicBezTo>
                    <a:pt x="1" y="90"/>
                    <a:pt x="24" y="114"/>
                    <a:pt x="46" y="114"/>
                  </a:cubicBezTo>
                  <a:cubicBezTo>
                    <a:pt x="91" y="114"/>
                    <a:pt x="115" y="90"/>
                    <a:pt x="115" y="45"/>
                  </a:cubicBezTo>
                  <a:cubicBezTo>
                    <a:pt x="115"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3"/>
            <p:cNvSpPr/>
            <p:nvPr/>
          </p:nvSpPr>
          <p:spPr>
            <a:xfrm>
              <a:off x="2027886" y="2173259"/>
              <a:ext cx="22341" cy="27987"/>
            </a:xfrm>
            <a:custGeom>
              <a:rect b="b" l="l" r="r" t="t"/>
              <a:pathLst>
                <a:path extrusionOk="0" h="114" w="91">
                  <a:moveTo>
                    <a:pt x="45" y="0"/>
                  </a:moveTo>
                  <a:cubicBezTo>
                    <a:pt x="22" y="0"/>
                    <a:pt x="0" y="24"/>
                    <a:pt x="0" y="45"/>
                  </a:cubicBezTo>
                  <a:cubicBezTo>
                    <a:pt x="0" y="90"/>
                    <a:pt x="22" y="114"/>
                    <a:pt x="45" y="114"/>
                  </a:cubicBezTo>
                  <a:cubicBezTo>
                    <a:pt x="67" y="114"/>
                    <a:pt x="90" y="90"/>
                    <a:pt x="90" y="45"/>
                  </a:cubicBezTo>
                  <a:cubicBezTo>
                    <a:pt x="90" y="24"/>
                    <a:pt x="67"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3"/>
            <p:cNvSpPr/>
            <p:nvPr/>
          </p:nvSpPr>
          <p:spPr>
            <a:xfrm>
              <a:off x="2288118" y="2090280"/>
              <a:ext cx="22341" cy="22341"/>
            </a:xfrm>
            <a:custGeom>
              <a:rect b="b" l="l" r="r" t="t"/>
              <a:pathLst>
                <a:path extrusionOk="0" h="91" w="91">
                  <a:moveTo>
                    <a:pt x="45" y="0"/>
                  </a:moveTo>
                  <a:cubicBezTo>
                    <a:pt x="24" y="0"/>
                    <a:pt x="0" y="22"/>
                    <a:pt x="0" y="46"/>
                  </a:cubicBezTo>
                  <a:cubicBezTo>
                    <a:pt x="0" y="67"/>
                    <a:pt x="24" y="91"/>
                    <a:pt x="45" y="91"/>
                  </a:cubicBezTo>
                  <a:cubicBezTo>
                    <a:pt x="69" y="91"/>
                    <a:pt x="91" y="67"/>
                    <a:pt x="91" y="46"/>
                  </a:cubicBezTo>
                  <a:cubicBezTo>
                    <a:pt x="91" y="22"/>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3"/>
            <p:cNvSpPr/>
            <p:nvPr/>
          </p:nvSpPr>
          <p:spPr>
            <a:xfrm>
              <a:off x="2376744" y="2173259"/>
              <a:ext cx="22341" cy="27987"/>
            </a:xfrm>
            <a:custGeom>
              <a:rect b="b" l="l" r="r" t="t"/>
              <a:pathLst>
                <a:path extrusionOk="0" h="114" w="91">
                  <a:moveTo>
                    <a:pt x="46" y="0"/>
                  </a:moveTo>
                  <a:cubicBezTo>
                    <a:pt x="0" y="0"/>
                    <a:pt x="0" y="24"/>
                    <a:pt x="0" y="45"/>
                  </a:cubicBezTo>
                  <a:cubicBezTo>
                    <a:pt x="0" y="90"/>
                    <a:pt x="0" y="114"/>
                    <a:pt x="46" y="114"/>
                  </a:cubicBezTo>
                  <a:cubicBezTo>
                    <a:pt x="69" y="114"/>
                    <a:pt x="91" y="90"/>
                    <a:pt x="91" y="45"/>
                  </a:cubicBezTo>
                  <a:cubicBezTo>
                    <a:pt x="91" y="24"/>
                    <a:pt x="69"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3"/>
            <p:cNvSpPr/>
            <p:nvPr/>
          </p:nvSpPr>
          <p:spPr>
            <a:xfrm>
              <a:off x="2288118" y="2173259"/>
              <a:ext cx="22341" cy="27987"/>
            </a:xfrm>
            <a:custGeom>
              <a:rect b="b" l="l" r="r" t="t"/>
              <a:pathLst>
                <a:path extrusionOk="0" h="114" w="91">
                  <a:moveTo>
                    <a:pt x="45" y="0"/>
                  </a:moveTo>
                  <a:cubicBezTo>
                    <a:pt x="24" y="0"/>
                    <a:pt x="0" y="24"/>
                    <a:pt x="0" y="45"/>
                  </a:cubicBezTo>
                  <a:cubicBezTo>
                    <a:pt x="0" y="90"/>
                    <a:pt x="24" y="114"/>
                    <a:pt x="45" y="114"/>
                  </a:cubicBezTo>
                  <a:cubicBezTo>
                    <a:pt x="69" y="114"/>
                    <a:pt x="91" y="90"/>
                    <a:pt x="91" y="45"/>
                  </a:cubicBezTo>
                  <a:cubicBezTo>
                    <a:pt x="91" y="24"/>
                    <a:pt x="69" y="0"/>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3"/>
            <p:cNvSpPr/>
            <p:nvPr/>
          </p:nvSpPr>
          <p:spPr>
            <a:xfrm>
              <a:off x="1939015" y="2173259"/>
              <a:ext cx="22586" cy="27987"/>
            </a:xfrm>
            <a:custGeom>
              <a:rect b="b" l="l" r="r" t="t"/>
              <a:pathLst>
                <a:path extrusionOk="0" h="114" w="92">
                  <a:moveTo>
                    <a:pt x="46" y="0"/>
                  </a:moveTo>
                  <a:cubicBezTo>
                    <a:pt x="23" y="0"/>
                    <a:pt x="1" y="24"/>
                    <a:pt x="1" y="45"/>
                  </a:cubicBezTo>
                  <a:cubicBezTo>
                    <a:pt x="1" y="90"/>
                    <a:pt x="23" y="114"/>
                    <a:pt x="46" y="114"/>
                  </a:cubicBezTo>
                  <a:cubicBezTo>
                    <a:pt x="68" y="114"/>
                    <a:pt x="91" y="90"/>
                    <a:pt x="91" y="45"/>
                  </a:cubicBezTo>
                  <a:cubicBezTo>
                    <a:pt x="91" y="24"/>
                    <a:pt x="68"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3"/>
            <p:cNvSpPr/>
            <p:nvPr/>
          </p:nvSpPr>
          <p:spPr>
            <a:xfrm>
              <a:off x="1850389" y="2173259"/>
              <a:ext cx="22341" cy="27987"/>
            </a:xfrm>
            <a:custGeom>
              <a:rect b="b" l="l" r="r" t="t"/>
              <a:pathLst>
                <a:path extrusionOk="0" h="114" w="91">
                  <a:moveTo>
                    <a:pt x="46" y="0"/>
                  </a:moveTo>
                  <a:cubicBezTo>
                    <a:pt x="22" y="0"/>
                    <a:pt x="1" y="24"/>
                    <a:pt x="1" y="45"/>
                  </a:cubicBezTo>
                  <a:cubicBezTo>
                    <a:pt x="1" y="90"/>
                    <a:pt x="22" y="114"/>
                    <a:pt x="46" y="114"/>
                  </a:cubicBezTo>
                  <a:cubicBezTo>
                    <a:pt x="91" y="114"/>
                    <a:pt x="91" y="90"/>
                    <a:pt x="91" y="45"/>
                  </a:cubicBezTo>
                  <a:cubicBezTo>
                    <a:pt x="91" y="24"/>
                    <a:pt x="91" y="0"/>
                    <a:pt x="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6" name="Google Shape;7876;p73"/>
          <p:cNvSpPr/>
          <p:nvPr/>
        </p:nvSpPr>
        <p:spPr>
          <a:xfrm rot="10800000">
            <a:off x="5297782" y="2409563"/>
            <a:ext cx="137177" cy="125553"/>
          </a:xfrm>
          <a:custGeom>
            <a:rect b="b" l="l" r="r" t="t"/>
            <a:pathLst>
              <a:path extrusionOk="0" h="497" w="543">
                <a:moveTo>
                  <a:pt x="1" y="0"/>
                </a:moveTo>
                <a:lnTo>
                  <a:pt x="271" y="497"/>
                </a:lnTo>
                <a:lnTo>
                  <a:pt x="5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7" name="Google Shape;7877;p73"/>
          <p:cNvGrpSpPr/>
          <p:nvPr/>
        </p:nvGrpSpPr>
        <p:grpSpPr>
          <a:xfrm>
            <a:off x="2790070" y="2887979"/>
            <a:ext cx="629961" cy="630036"/>
            <a:chOff x="-309341" y="2935180"/>
            <a:chExt cx="742179" cy="742179"/>
          </a:xfrm>
        </p:grpSpPr>
        <p:sp>
          <p:nvSpPr>
            <p:cNvPr id="7878" name="Google Shape;7878;p73"/>
            <p:cNvSpPr/>
            <p:nvPr/>
          </p:nvSpPr>
          <p:spPr>
            <a:xfrm>
              <a:off x="-182606" y="3061916"/>
              <a:ext cx="574699" cy="574699"/>
            </a:xfrm>
            <a:custGeom>
              <a:rect b="b" l="l" r="r" t="t"/>
              <a:pathLst>
                <a:path extrusionOk="0" h="2553" w="2553">
                  <a:moveTo>
                    <a:pt x="2348" y="1"/>
                  </a:moveTo>
                  <a:lnTo>
                    <a:pt x="1" y="2349"/>
                  </a:lnTo>
                  <a:cubicBezTo>
                    <a:pt x="91" y="2417"/>
                    <a:pt x="205" y="2484"/>
                    <a:pt x="295" y="2553"/>
                  </a:cubicBezTo>
                  <a:lnTo>
                    <a:pt x="2552" y="295"/>
                  </a:lnTo>
                  <a:cubicBezTo>
                    <a:pt x="2484" y="205"/>
                    <a:pt x="2417" y="91"/>
                    <a:pt x="23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3"/>
            <p:cNvSpPr/>
            <p:nvPr/>
          </p:nvSpPr>
          <p:spPr>
            <a:xfrm>
              <a:off x="-263869" y="2980652"/>
              <a:ext cx="574699" cy="569297"/>
            </a:xfrm>
            <a:custGeom>
              <a:rect b="b" l="l" r="r" t="t"/>
              <a:pathLst>
                <a:path extrusionOk="0" h="2529" w="2553">
                  <a:moveTo>
                    <a:pt x="2236" y="1"/>
                  </a:moveTo>
                  <a:lnTo>
                    <a:pt x="0" y="2236"/>
                  </a:lnTo>
                  <a:cubicBezTo>
                    <a:pt x="69" y="2348"/>
                    <a:pt x="136" y="2439"/>
                    <a:pt x="205" y="2529"/>
                  </a:cubicBezTo>
                  <a:lnTo>
                    <a:pt x="2552" y="205"/>
                  </a:lnTo>
                  <a:cubicBezTo>
                    <a:pt x="2439" y="136"/>
                    <a:pt x="2348" y="69"/>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3"/>
            <p:cNvSpPr/>
            <p:nvPr/>
          </p:nvSpPr>
          <p:spPr>
            <a:xfrm>
              <a:off x="-65550" y="3178971"/>
              <a:ext cx="498388" cy="498388"/>
            </a:xfrm>
            <a:custGeom>
              <a:rect b="b" l="l" r="r" t="t"/>
              <a:pathLst>
                <a:path extrusionOk="0" h="2214" w="2214">
                  <a:moveTo>
                    <a:pt x="2123" y="1"/>
                  </a:moveTo>
                  <a:lnTo>
                    <a:pt x="1" y="2123"/>
                  </a:lnTo>
                  <a:cubicBezTo>
                    <a:pt x="136" y="2168"/>
                    <a:pt x="272" y="2213"/>
                    <a:pt x="429" y="2213"/>
                  </a:cubicBezTo>
                  <a:lnTo>
                    <a:pt x="2213" y="429"/>
                  </a:lnTo>
                  <a:cubicBezTo>
                    <a:pt x="2213" y="272"/>
                    <a:pt x="2168" y="136"/>
                    <a:pt x="2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3"/>
            <p:cNvSpPr/>
            <p:nvPr/>
          </p:nvSpPr>
          <p:spPr>
            <a:xfrm>
              <a:off x="-309341" y="2935180"/>
              <a:ext cx="498163" cy="498163"/>
            </a:xfrm>
            <a:custGeom>
              <a:rect b="b" l="l" r="r" t="t"/>
              <a:pathLst>
                <a:path extrusionOk="0" h="2213" w="2213">
                  <a:moveTo>
                    <a:pt x="1806" y="0"/>
                  </a:moveTo>
                  <a:lnTo>
                    <a:pt x="0" y="1806"/>
                  </a:lnTo>
                  <a:cubicBezTo>
                    <a:pt x="22" y="1942"/>
                    <a:pt x="45" y="2099"/>
                    <a:pt x="112" y="2213"/>
                  </a:cubicBezTo>
                  <a:lnTo>
                    <a:pt x="2212" y="112"/>
                  </a:lnTo>
                  <a:cubicBezTo>
                    <a:pt x="2099" y="45"/>
                    <a:pt x="1963" y="22"/>
                    <a:pt x="18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3"/>
            <p:cNvSpPr/>
            <p:nvPr/>
          </p:nvSpPr>
          <p:spPr>
            <a:xfrm>
              <a:off x="101929" y="3346451"/>
              <a:ext cx="330908" cy="330908"/>
            </a:xfrm>
            <a:custGeom>
              <a:rect b="b" l="l" r="r" t="t"/>
              <a:pathLst>
                <a:path extrusionOk="0" h="1470" w="1470">
                  <a:moveTo>
                    <a:pt x="1469" y="1"/>
                  </a:moveTo>
                  <a:lnTo>
                    <a:pt x="1" y="1469"/>
                  </a:lnTo>
                  <a:cubicBezTo>
                    <a:pt x="362" y="1446"/>
                    <a:pt x="723" y="1289"/>
                    <a:pt x="994" y="994"/>
                  </a:cubicBezTo>
                  <a:cubicBezTo>
                    <a:pt x="1288" y="723"/>
                    <a:pt x="1446" y="362"/>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3"/>
            <p:cNvSpPr/>
            <p:nvPr/>
          </p:nvSpPr>
          <p:spPr>
            <a:xfrm>
              <a:off x="-304614" y="2939908"/>
              <a:ext cx="330908" cy="330908"/>
            </a:xfrm>
            <a:custGeom>
              <a:rect b="b" l="l" r="r" t="t"/>
              <a:pathLst>
                <a:path extrusionOk="0" h="1470" w="1470">
                  <a:moveTo>
                    <a:pt x="1469" y="1"/>
                  </a:moveTo>
                  <a:cubicBezTo>
                    <a:pt x="1108" y="24"/>
                    <a:pt x="747" y="182"/>
                    <a:pt x="476" y="476"/>
                  </a:cubicBezTo>
                  <a:cubicBezTo>
                    <a:pt x="181" y="747"/>
                    <a:pt x="24" y="1108"/>
                    <a:pt x="1" y="1469"/>
                  </a:cubicBezTo>
                  <a:lnTo>
                    <a:pt x="1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4" name="Google Shape;7884;p73"/>
          <p:cNvSpPr/>
          <p:nvPr/>
        </p:nvSpPr>
        <p:spPr>
          <a:xfrm>
            <a:off x="2289124" y="3237206"/>
            <a:ext cx="1130925" cy="187484"/>
          </a:xfrm>
          <a:custGeom>
            <a:rect b="b" l="l" r="r" t="t"/>
            <a:pathLst>
              <a:path extrusionOk="0" h="588" w="3547">
                <a:moveTo>
                  <a:pt x="768" y="1"/>
                </a:moveTo>
                <a:lnTo>
                  <a:pt x="407" y="339"/>
                </a:lnTo>
                <a:lnTo>
                  <a:pt x="136" y="68"/>
                </a:lnTo>
                <a:lnTo>
                  <a:pt x="1" y="182"/>
                </a:lnTo>
                <a:lnTo>
                  <a:pt x="407" y="588"/>
                </a:lnTo>
                <a:lnTo>
                  <a:pt x="768" y="248"/>
                </a:lnTo>
                <a:lnTo>
                  <a:pt x="1084" y="588"/>
                </a:lnTo>
                <a:lnTo>
                  <a:pt x="1446" y="248"/>
                </a:lnTo>
                <a:lnTo>
                  <a:pt x="1762" y="588"/>
                </a:lnTo>
                <a:lnTo>
                  <a:pt x="2123" y="248"/>
                </a:lnTo>
                <a:lnTo>
                  <a:pt x="2439" y="588"/>
                </a:lnTo>
                <a:lnTo>
                  <a:pt x="2778" y="248"/>
                </a:lnTo>
                <a:lnTo>
                  <a:pt x="3116" y="588"/>
                </a:lnTo>
                <a:lnTo>
                  <a:pt x="3546" y="182"/>
                </a:lnTo>
                <a:lnTo>
                  <a:pt x="3411" y="68"/>
                </a:lnTo>
                <a:lnTo>
                  <a:pt x="3116" y="339"/>
                </a:lnTo>
                <a:lnTo>
                  <a:pt x="2778" y="1"/>
                </a:lnTo>
                <a:lnTo>
                  <a:pt x="2439" y="339"/>
                </a:lnTo>
                <a:lnTo>
                  <a:pt x="2123" y="1"/>
                </a:lnTo>
                <a:lnTo>
                  <a:pt x="1762" y="339"/>
                </a:lnTo>
                <a:lnTo>
                  <a:pt x="1446" y="1"/>
                </a:lnTo>
                <a:lnTo>
                  <a:pt x="1084" y="339"/>
                </a:lnTo>
                <a:lnTo>
                  <a:pt x="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3"/>
          <p:cNvSpPr/>
          <p:nvPr/>
        </p:nvSpPr>
        <p:spPr>
          <a:xfrm rot="-5400000">
            <a:off x="8157697" y="4037247"/>
            <a:ext cx="792829" cy="137316"/>
          </a:xfrm>
          <a:custGeom>
            <a:rect b="b" l="l" r="r" t="t"/>
            <a:pathLst>
              <a:path extrusionOk="0" h="610" w="3522">
                <a:moveTo>
                  <a:pt x="768" y="1"/>
                </a:moveTo>
                <a:lnTo>
                  <a:pt x="406" y="339"/>
                </a:lnTo>
                <a:lnTo>
                  <a:pt x="136" y="68"/>
                </a:lnTo>
                <a:lnTo>
                  <a:pt x="0" y="203"/>
                </a:lnTo>
                <a:lnTo>
                  <a:pt x="406" y="610"/>
                </a:lnTo>
                <a:lnTo>
                  <a:pt x="746" y="272"/>
                </a:lnTo>
                <a:lnTo>
                  <a:pt x="1084" y="610"/>
                </a:lnTo>
                <a:lnTo>
                  <a:pt x="1423" y="272"/>
                </a:lnTo>
                <a:lnTo>
                  <a:pt x="1761" y="610"/>
                </a:lnTo>
                <a:lnTo>
                  <a:pt x="2100" y="272"/>
                </a:lnTo>
                <a:lnTo>
                  <a:pt x="2438" y="610"/>
                </a:lnTo>
                <a:lnTo>
                  <a:pt x="2778" y="272"/>
                </a:lnTo>
                <a:lnTo>
                  <a:pt x="3115" y="610"/>
                </a:lnTo>
                <a:lnTo>
                  <a:pt x="3522" y="203"/>
                </a:lnTo>
                <a:lnTo>
                  <a:pt x="3410" y="68"/>
                </a:lnTo>
                <a:lnTo>
                  <a:pt x="3115" y="339"/>
                </a:lnTo>
                <a:lnTo>
                  <a:pt x="2778" y="1"/>
                </a:lnTo>
                <a:lnTo>
                  <a:pt x="2438" y="339"/>
                </a:lnTo>
                <a:lnTo>
                  <a:pt x="2122" y="1"/>
                </a:lnTo>
                <a:lnTo>
                  <a:pt x="1761" y="339"/>
                </a:lnTo>
                <a:lnTo>
                  <a:pt x="1445" y="1"/>
                </a:lnTo>
                <a:lnTo>
                  <a:pt x="1084" y="339"/>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6" name="Google Shape;7886;p73"/>
          <p:cNvGrpSpPr/>
          <p:nvPr/>
        </p:nvGrpSpPr>
        <p:grpSpPr>
          <a:xfrm>
            <a:off x="626280" y="3362674"/>
            <a:ext cx="703920" cy="1139658"/>
            <a:chOff x="722630" y="3510899"/>
            <a:chExt cx="703920" cy="1139658"/>
          </a:xfrm>
        </p:grpSpPr>
        <p:sp>
          <p:nvSpPr>
            <p:cNvPr id="7887" name="Google Shape;7887;p73"/>
            <p:cNvSpPr/>
            <p:nvPr/>
          </p:nvSpPr>
          <p:spPr>
            <a:xfrm>
              <a:off x="722630" y="4064668"/>
              <a:ext cx="393018" cy="396341"/>
            </a:xfrm>
            <a:custGeom>
              <a:rect b="b" l="l" r="r" t="t"/>
              <a:pathLst>
                <a:path extrusionOk="0" h="2505" w="2484">
                  <a:moveTo>
                    <a:pt x="1243" y="0"/>
                  </a:moveTo>
                  <a:cubicBezTo>
                    <a:pt x="542" y="0"/>
                    <a:pt x="1" y="564"/>
                    <a:pt x="1" y="1241"/>
                  </a:cubicBezTo>
                  <a:cubicBezTo>
                    <a:pt x="1" y="1942"/>
                    <a:pt x="542" y="2505"/>
                    <a:pt x="1243" y="2505"/>
                  </a:cubicBezTo>
                  <a:cubicBezTo>
                    <a:pt x="1920" y="2505"/>
                    <a:pt x="2484" y="1942"/>
                    <a:pt x="2484" y="1241"/>
                  </a:cubicBezTo>
                  <a:cubicBezTo>
                    <a:pt x="2484" y="564"/>
                    <a:pt x="1920" y="0"/>
                    <a:pt x="12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3"/>
            <p:cNvSpPr/>
            <p:nvPr/>
          </p:nvSpPr>
          <p:spPr>
            <a:xfrm>
              <a:off x="1376394" y="3510899"/>
              <a:ext cx="50156" cy="50156"/>
            </a:xfrm>
            <a:custGeom>
              <a:rect b="b" l="l" r="r" t="t"/>
              <a:pathLst>
                <a:path extrusionOk="0" h="317" w="317">
                  <a:moveTo>
                    <a:pt x="158" y="45"/>
                  </a:moveTo>
                  <a:cubicBezTo>
                    <a:pt x="227" y="45"/>
                    <a:pt x="272" y="90"/>
                    <a:pt x="272" y="159"/>
                  </a:cubicBezTo>
                  <a:cubicBezTo>
                    <a:pt x="272" y="249"/>
                    <a:pt x="227" y="294"/>
                    <a:pt x="158" y="294"/>
                  </a:cubicBezTo>
                  <a:cubicBezTo>
                    <a:pt x="68" y="294"/>
                    <a:pt x="22" y="249"/>
                    <a:pt x="22" y="159"/>
                  </a:cubicBezTo>
                  <a:cubicBezTo>
                    <a:pt x="22" y="90"/>
                    <a:pt x="68" y="45"/>
                    <a:pt x="158" y="45"/>
                  </a:cubicBezTo>
                  <a:close/>
                  <a:moveTo>
                    <a:pt x="158" y="0"/>
                  </a:moveTo>
                  <a:cubicBezTo>
                    <a:pt x="68" y="0"/>
                    <a:pt x="1" y="90"/>
                    <a:pt x="1" y="159"/>
                  </a:cubicBezTo>
                  <a:cubicBezTo>
                    <a:pt x="1" y="249"/>
                    <a:pt x="68" y="316"/>
                    <a:pt x="158" y="316"/>
                  </a:cubicBezTo>
                  <a:cubicBezTo>
                    <a:pt x="248" y="316"/>
                    <a:pt x="317" y="249"/>
                    <a:pt x="317" y="159"/>
                  </a:cubicBezTo>
                  <a:cubicBezTo>
                    <a:pt x="317" y="90"/>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89" name="Google Shape;7889;p73"/>
            <p:cNvSpPr/>
            <p:nvPr/>
          </p:nvSpPr>
          <p:spPr>
            <a:xfrm>
              <a:off x="1255040" y="3510899"/>
              <a:ext cx="50156" cy="50156"/>
            </a:xfrm>
            <a:custGeom>
              <a:rect b="b" l="l" r="r" t="t"/>
              <a:pathLst>
                <a:path extrusionOk="0" h="317" w="317">
                  <a:moveTo>
                    <a:pt x="157" y="45"/>
                  </a:moveTo>
                  <a:cubicBezTo>
                    <a:pt x="226" y="45"/>
                    <a:pt x="293" y="90"/>
                    <a:pt x="293" y="159"/>
                  </a:cubicBezTo>
                  <a:cubicBezTo>
                    <a:pt x="293" y="249"/>
                    <a:pt x="226" y="294"/>
                    <a:pt x="157" y="294"/>
                  </a:cubicBezTo>
                  <a:cubicBezTo>
                    <a:pt x="91" y="294"/>
                    <a:pt x="22" y="249"/>
                    <a:pt x="22" y="159"/>
                  </a:cubicBezTo>
                  <a:cubicBezTo>
                    <a:pt x="22" y="90"/>
                    <a:pt x="91" y="45"/>
                    <a:pt x="157" y="45"/>
                  </a:cubicBezTo>
                  <a:close/>
                  <a:moveTo>
                    <a:pt x="157" y="0"/>
                  </a:moveTo>
                  <a:cubicBezTo>
                    <a:pt x="67" y="0"/>
                    <a:pt x="0" y="90"/>
                    <a:pt x="0" y="159"/>
                  </a:cubicBezTo>
                  <a:cubicBezTo>
                    <a:pt x="0" y="249"/>
                    <a:pt x="67" y="316"/>
                    <a:pt x="157" y="316"/>
                  </a:cubicBezTo>
                  <a:cubicBezTo>
                    <a:pt x="248" y="316"/>
                    <a:pt x="316" y="249"/>
                    <a:pt x="316" y="159"/>
                  </a:cubicBezTo>
                  <a:cubicBezTo>
                    <a:pt x="316" y="90"/>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0" name="Google Shape;7890;p73"/>
            <p:cNvSpPr/>
            <p:nvPr/>
          </p:nvSpPr>
          <p:spPr>
            <a:xfrm>
              <a:off x="1133527" y="3510899"/>
              <a:ext cx="50156" cy="50156"/>
            </a:xfrm>
            <a:custGeom>
              <a:rect b="b" l="l" r="r" t="t"/>
              <a:pathLst>
                <a:path extrusionOk="0" h="317" w="317">
                  <a:moveTo>
                    <a:pt x="158" y="45"/>
                  </a:moveTo>
                  <a:cubicBezTo>
                    <a:pt x="226" y="45"/>
                    <a:pt x="293" y="90"/>
                    <a:pt x="293" y="159"/>
                  </a:cubicBezTo>
                  <a:cubicBezTo>
                    <a:pt x="293" y="249"/>
                    <a:pt x="226" y="294"/>
                    <a:pt x="158" y="294"/>
                  </a:cubicBezTo>
                  <a:cubicBezTo>
                    <a:pt x="91" y="294"/>
                    <a:pt x="22" y="249"/>
                    <a:pt x="22" y="159"/>
                  </a:cubicBezTo>
                  <a:cubicBezTo>
                    <a:pt x="22" y="90"/>
                    <a:pt x="91" y="45"/>
                    <a:pt x="158" y="45"/>
                  </a:cubicBezTo>
                  <a:close/>
                  <a:moveTo>
                    <a:pt x="158" y="0"/>
                  </a:moveTo>
                  <a:cubicBezTo>
                    <a:pt x="68" y="0"/>
                    <a:pt x="1" y="90"/>
                    <a:pt x="1" y="159"/>
                  </a:cubicBezTo>
                  <a:cubicBezTo>
                    <a:pt x="1" y="249"/>
                    <a:pt x="68" y="316"/>
                    <a:pt x="158" y="316"/>
                  </a:cubicBezTo>
                  <a:cubicBezTo>
                    <a:pt x="248" y="316"/>
                    <a:pt x="317" y="249"/>
                    <a:pt x="317" y="159"/>
                  </a:cubicBezTo>
                  <a:cubicBezTo>
                    <a:pt x="317" y="90"/>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1" name="Google Shape;7891;p73"/>
            <p:cNvSpPr/>
            <p:nvPr/>
          </p:nvSpPr>
          <p:spPr>
            <a:xfrm>
              <a:off x="1012172" y="3510899"/>
              <a:ext cx="50156" cy="50156"/>
            </a:xfrm>
            <a:custGeom>
              <a:rect b="b" l="l" r="r" t="t"/>
              <a:pathLst>
                <a:path extrusionOk="0" h="317" w="317">
                  <a:moveTo>
                    <a:pt x="157" y="45"/>
                  </a:moveTo>
                  <a:cubicBezTo>
                    <a:pt x="248" y="45"/>
                    <a:pt x="293" y="90"/>
                    <a:pt x="293" y="159"/>
                  </a:cubicBezTo>
                  <a:cubicBezTo>
                    <a:pt x="293" y="249"/>
                    <a:pt x="248" y="294"/>
                    <a:pt x="157" y="294"/>
                  </a:cubicBezTo>
                  <a:cubicBezTo>
                    <a:pt x="90" y="294"/>
                    <a:pt x="45" y="249"/>
                    <a:pt x="45" y="159"/>
                  </a:cubicBezTo>
                  <a:cubicBezTo>
                    <a:pt x="45" y="90"/>
                    <a:pt x="90" y="45"/>
                    <a:pt x="157" y="45"/>
                  </a:cubicBezTo>
                  <a:close/>
                  <a:moveTo>
                    <a:pt x="157" y="0"/>
                  </a:moveTo>
                  <a:cubicBezTo>
                    <a:pt x="90" y="0"/>
                    <a:pt x="0" y="90"/>
                    <a:pt x="0" y="159"/>
                  </a:cubicBezTo>
                  <a:cubicBezTo>
                    <a:pt x="0" y="249"/>
                    <a:pt x="90" y="316"/>
                    <a:pt x="157" y="316"/>
                  </a:cubicBezTo>
                  <a:cubicBezTo>
                    <a:pt x="248" y="316"/>
                    <a:pt x="316" y="249"/>
                    <a:pt x="316" y="159"/>
                  </a:cubicBezTo>
                  <a:cubicBezTo>
                    <a:pt x="316" y="90"/>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2" name="Google Shape;7892;p73"/>
            <p:cNvSpPr/>
            <p:nvPr/>
          </p:nvSpPr>
          <p:spPr>
            <a:xfrm>
              <a:off x="894140" y="3510899"/>
              <a:ext cx="50156" cy="50156"/>
            </a:xfrm>
            <a:custGeom>
              <a:rect b="b" l="l" r="r" t="t"/>
              <a:pathLst>
                <a:path extrusionOk="0" h="317" w="317">
                  <a:moveTo>
                    <a:pt x="159" y="45"/>
                  </a:moveTo>
                  <a:cubicBezTo>
                    <a:pt x="226" y="45"/>
                    <a:pt x="271" y="90"/>
                    <a:pt x="271" y="159"/>
                  </a:cubicBezTo>
                  <a:cubicBezTo>
                    <a:pt x="271" y="249"/>
                    <a:pt x="226" y="294"/>
                    <a:pt x="159" y="294"/>
                  </a:cubicBezTo>
                  <a:cubicBezTo>
                    <a:pt x="91" y="294"/>
                    <a:pt x="24" y="249"/>
                    <a:pt x="24" y="159"/>
                  </a:cubicBezTo>
                  <a:cubicBezTo>
                    <a:pt x="24" y="90"/>
                    <a:pt x="91" y="45"/>
                    <a:pt x="159" y="45"/>
                  </a:cubicBezTo>
                  <a:close/>
                  <a:moveTo>
                    <a:pt x="159" y="0"/>
                  </a:moveTo>
                  <a:cubicBezTo>
                    <a:pt x="69" y="0"/>
                    <a:pt x="0" y="90"/>
                    <a:pt x="0" y="159"/>
                  </a:cubicBezTo>
                  <a:cubicBezTo>
                    <a:pt x="0" y="249"/>
                    <a:pt x="69" y="316"/>
                    <a:pt x="159" y="316"/>
                  </a:cubicBezTo>
                  <a:cubicBezTo>
                    <a:pt x="249" y="316"/>
                    <a:pt x="316" y="249"/>
                    <a:pt x="316" y="159"/>
                  </a:cubicBezTo>
                  <a:cubicBezTo>
                    <a:pt x="316" y="90"/>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7893" name="Google Shape;7893;p73"/>
            <p:cNvGrpSpPr/>
            <p:nvPr/>
          </p:nvGrpSpPr>
          <p:grpSpPr>
            <a:xfrm>
              <a:off x="894140" y="3632253"/>
              <a:ext cx="532410" cy="1018303"/>
              <a:chOff x="894140" y="3632253"/>
              <a:chExt cx="532410" cy="1018303"/>
            </a:xfrm>
          </p:grpSpPr>
          <p:sp>
            <p:nvSpPr>
              <p:cNvPr id="7894" name="Google Shape;7894;p73"/>
              <p:cNvSpPr/>
              <p:nvPr/>
            </p:nvSpPr>
            <p:spPr>
              <a:xfrm>
                <a:off x="1376394" y="3632253"/>
                <a:ext cx="50156" cy="50156"/>
              </a:xfrm>
              <a:custGeom>
                <a:rect b="b" l="l" r="r" t="t"/>
                <a:pathLst>
                  <a:path extrusionOk="0" h="317" w="317">
                    <a:moveTo>
                      <a:pt x="158" y="46"/>
                    </a:moveTo>
                    <a:cubicBezTo>
                      <a:pt x="227" y="46"/>
                      <a:pt x="272" y="91"/>
                      <a:pt x="272" y="160"/>
                    </a:cubicBezTo>
                    <a:cubicBezTo>
                      <a:pt x="272" y="226"/>
                      <a:pt x="227" y="295"/>
                      <a:pt x="158" y="295"/>
                    </a:cubicBezTo>
                    <a:cubicBezTo>
                      <a:pt x="68" y="295"/>
                      <a:pt x="22" y="226"/>
                      <a:pt x="22" y="160"/>
                    </a:cubicBezTo>
                    <a:cubicBezTo>
                      <a:pt x="22" y="91"/>
                      <a:pt x="68" y="46"/>
                      <a:pt x="158" y="46"/>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5" name="Google Shape;7895;p73"/>
              <p:cNvSpPr/>
              <p:nvPr/>
            </p:nvSpPr>
            <p:spPr>
              <a:xfrm>
                <a:off x="1376394" y="3753766"/>
                <a:ext cx="50156" cy="50156"/>
              </a:xfrm>
              <a:custGeom>
                <a:rect b="b" l="l" r="r" t="t"/>
                <a:pathLst>
                  <a:path extrusionOk="0" h="317" w="317">
                    <a:moveTo>
                      <a:pt x="158" y="24"/>
                    </a:moveTo>
                    <a:cubicBezTo>
                      <a:pt x="227" y="24"/>
                      <a:pt x="272" y="90"/>
                      <a:pt x="272" y="159"/>
                    </a:cubicBezTo>
                    <a:cubicBezTo>
                      <a:pt x="272" y="226"/>
                      <a:pt x="227" y="295"/>
                      <a:pt x="158" y="295"/>
                    </a:cubicBezTo>
                    <a:cubicBezTo>
                      <a:pt x="68" y="295"/>
                      <a:pt x="22" y="226"/>
                      <a:pt x="22" y="159"/>
                    </a:cubicBezTo>
                    <a:cubicBezTo>
                      <a:pt x="22" y="90"/>
                      <a:pt x="68"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6" name="Google Shape;7896;p73"/>
              <p:cNvSpPr/>
              <p:nvPr/>
            </p:nvSpPr>
            <p:spPr>
              <a:xfrm>
                <a:off x="1376394" y="3875121"/>
                <a:ext cx="50156" cy="50156"/>
              </a:xfrm>
              <a:custGeom>
                <a:rect b="b" l="l" r="r" t="t"/>
                <a:pathLst>
                  <a:path extrusionOk="0" h="317" w="317">
                    <a:moveTo>
                      <a:pt x="158" y="24"/>
                    </a:moveTo>
                    <a:cubicBezTo>
                      <a:pt x="227" y="24"/>
                      <a:pt x="272" y="91"/>
                      <a:pt x="272" y="160"/>
                    </a:cubicBezTo>
                    <a:cubicBezTo>
                      <a:pt x="272" y="226"/>
                      <a:pt x="227" y="295"/>
                      <a:pt x="158" y="295"/>
                    </a:cubicBezTo>
                    <a:cubicBezTo>
                      <a:pt x="68" y="295"/>
                      <a:pt x="22" y="226"/>
                      <a:pt x="22" y="160"/>
                    </a:cubicBezTo>
                    <a:cubicBezTo>
                      <a:pt x="22" y="91"/>
                      <a:pt x="68" y="24"/>
                      <a:pt x="158" y="24"/>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7" name="Google Shape;7897;p73"/>
              <p:cNvSpPr/>
              <p:nvPr/>
            </p:nvSpPr>
            <p:spPr>
              <a:xfrm>
                <a:off x="1376394" y="3996634"/>
                <a:ext cx="50156" cy="50156"/>
              </a:xfrm>
              <a:custGeom>
                <a:rect b="b" l="l" r="r" t="t"/>
                <a:pathLst>
                  <a:path extrusionOk="0" h="317" w="317">
                    <a:moveTo>
                      <a:pt x="158" y="24"/>
                    </a:moveTo>
                    <a:cubicBezTo>
                      <a:pt x="227" y="24"/>
                      <a:pt x="272" y="91"/>
                      <a:pt x="272" y="159"/>
                    </a:cubicBezTo>
                    <a:cubicBezTo>
                      <a:pt x="272" y="226"/>
                      <a:pt x="227" y="271"/>
                      <a:pt x="158" y="271"/>
                    </a:cubicBezTo>
                    <a:cubicBezTo>
                      <a:pt x="68" y="271"/>
                      <a:pt x="22" y="226"/>
                      <a:pt x="22" y="159"/>
                    </a:cubicBezTo>
                    <a:cubicBezTo>
                      <a:pt x="22" y="91"/>
                      <a:pt x="68"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8" name="Google Shape;7898;p73"/>
              <p:cNvSpPr/>
              <p:nvPr/>
            </p:nvSpPr>
            <p:spPr>
              <a:xfrm>
                <a:off x="1376394" y="4117988"/>
                <a:ext cx="50156" cy="50156"/>
              </a:xfrm>
              <a:custGeom>
                <a:rect b="b" l="l" r="r" t="t"/>
                <a:pathLst>
                  <a:path extrusionOk="0" h="317" w="317">
                    <a:moveTo>
                      <a:pt x="158" y="24"/>
                    </a:moveTo>
                    <a:cubicBezTo>
                      <a:pt x="227" y="24"/>
                      <a:pt x="272" y="69"/>
                      <a:pt x="272" y="160"/>
                    </a:cubicBezTo>
                    <a:cubicBezTo>
                      <a:pt x="272" y="227"/>
                      <a:pt x="227" y="272"/>
                      <a:pt x="158" y="272"/>
                    </a:cubicBezTo>
                    <a:cubicBezTo>
                      <a:pt x="68" y="272"/>
                      <a:pt x="22" y="227"/>
                      <a:pt x="22" y="160"/>
                    </a:cubicBezTo>
                    <a:cubicBezTo>
                      <a:pt x="22" y="69"/>
                      <a:pt x="68" y="24"/>
                      <a:pt x="158" y="24"/>
                    </a:cubicBezTo>
                    <a:close/>
                    <a:moveTo>
                      <a:pt x="158" y="1"/>
                    </a:moveTo>
                    <a:cubicBezTo>
                      <a:pt x="68" y="1"/>
                      <a:pt x="1" y="69"/>
                      <a:pt x="1" y="160"/>
                    </a:cubicBezTo>
                    <a:cubicBezTo>
                      <a:pt x="1" y="227"/>
                      <a:pt x="68" y="317"/>
                      <a:pt x="158" y="317"/>
                    </a:cubicBezTo>
                    <a:cubicBezTo>
                      <a:pt x="248" y="317"/>
                      <a:pt x="317" y="227"/>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899" name="Google Shape;7899;p73"/>
              <p:cNvSpPr/>
              <p:nvPr/>
            </p:nvSpPr>
            <p:spPr>
              <a:xfrm>
                <a:off x="1376394" y="4236020"/>
                <a:ext cx="50156" cy="50156"/>
              </a:xfrm>
              <a:custGeom>
                <a:rect b="b" l="l" r="r" t="t"/>
                <a:pathLst>
                  <a:path extrusionOk="0" h="317" w="317">
                    <a:moveTo>
                      <a:pt x="158" y="46"/>
                    </a:moveTo>
                    <a:cubicBezTo>
                      <a:pt x="227" y="46"/>
                      <a:pt x="272" y="91"/>
                      <a:pt x="272" y="158"/>
                    </a:cubicBezTo>
                    <a:cubicBezTo>
                      <a:pt x="272" y="248"/>
                      <a:pt x="227" y="293"/>
                      <a:pt x="158" y="293"/>
                    </a:cubicBezTo>
                    <a:cubicBezTo>
                      <a:pt x="68" y="293"/>
                      <a:pt x="22" y="248"/>
                      <a:pt x="22" y="158"/>
                    </a:cubicBezTo>
                    <a:cubicBezTo>
                      <a:pt x="22" y="91"/>
                      <a:pt x="68" y="46"/>
                      <a:pt x="158" y="46"/>
                    </a:cubicBezTo>
                    <a:close/>
                    <a:moveTo>
                      <a:pt x="158" y="1"/>
                    </a:moveTo>
                    <a:cubicBezTo>
                      <a:pt x="68" y="1"/>
                      <a:pt x="1" y="91"/>
                      <a:pt x="1" y="158"/>
                    </a:cubicBezTo>
                    <a:cubicBezTo>
                      <a:pt x="1" y="248"/>
                      <a:pt x="68" y="317"/>
                      <a:pt x="158" y="317"/>
                    </a:cubicBezTo>
                    <a:cubicBezTo>
                      <a:pt x="248" y="317"/>
                      <a:pt x="317" y="248"/>
                      <a:pt x="317" y="158"/>
                    </a:cubicBezTo>
                    <a:cubicBezTo>
                      <a:pt x="317" y="91"/>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0" name="Google Shape;7900;p73"/>
              <p:cNvSpPr/>
              <p:nvPr/>
            </p:nvSpPr>
            <p:spPr>
              <a:xfrm>
                <a:off x="1376394" y="4357533"/>
                <a:ext cx="50156" cy="50156"/>
              </a:xfrm>
              <a:custGeom>
                <a:rect b="b" l="l" r="r" t="t"/>
                <a:pathLst>
                  <a:path extrusionOk="0" h="317" w="317">
                    <a:moveTo>
                      <a:pt x="158" y="45"/>
                    </a:moveTo>
                    <a:cubicBezTo>
                      <a:pt x="227" y="45"/>
                      <a:pt x="272" y="91"/>
                      <a:pt x="272" y="157"/>
                    </a:cubicBezTo>
                    <a:cubicBezTo>
                      <a:pt x="272" y="226"/>
                      <a:pt x="227" y="293"/>
                      <a:pt x="158" y="293"/>
                    </a:cubicBezTo>
                    <a:cubicBezTo>
                      <a:pt x="68" y="293"/>
                      <a:pt x="22" y="226"/>
                      <a:pt x="22" y="157"/>
                    </a:cubicBezTo>
                    <a:cubicBezTo>
                      <a:pt x="22" y="91"/>
                      <a:pt x="68" y="45"/>
                      <a:pt x="158" y="45"/>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1" name="Google Shape;7901;p73"/>
              <p:cNvSpPr/>
              <p:nvPr/>
            </p:nvSpPr>
            <p:spPr>
              <a:xfrm>
                <a:off x="1376394" y="4478888"/>
                <a:ext cx="50156" cy="50156"/>
              </a:xfrm>
              <a:custGeom>
                <a:rect b="b" l="l" r="r" t="t"/>
                <a:pathLst>
                  <a:path extrusionOk="0" h="317" w="317">
                    <a:moveTo>
                      <a:pt x="158" y="22"/>
                    </a:moveTo>
                    <a:cubicBezTo>
                      <a:pt x="227" y="22"/>
                      <a:pt x="272" y="91"/>
                      <a:pt x="272" y="158"/>
                    </a:cubicBezTo>
                    <a:cubicBezTo>
                      <a:pt x="272" y="226"/>
                      <a:pt x="227" y="293"/>
                      <a:pt x="158" y="293"/>
                    </a:cubicBezTo>
                    <a:cubicBezTo>
                      <a:pt x="68" y="293"/>
                      <a:pt x="22" y="226"/>
                      <a:pt x="22" y="158"/>
                    </a:cubicBezTo>
                    <a:cubicBezTo>
                      <a:pt x="22" y="91"/>
                      <a:pt x="68" y="22"/>
                      <a:pt x="158" y="22"/>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2" name="Google Shape;7902;p73"/>
              <p:cNvSpPr/>
              <p:nvPr/>
            </p:nvSpPr>
            <p:spPr>
              <a:xfrm>
                <a:off x="1376394" y="4600400"/>
                <a:ext cx="50156" cy="50156"/>
              </a:xfrm>
              <a:custGeom>
                <a:rect b="b" l="l" r="r" t="t"/>
                <a:pathLst>
                  <a:path extrusionOk="0" h="317" w="317">
                    <a:moveTo>
                      <a:pt x="158" y="22"/>
                    </a:moveTo>
                    <a:cubicBezTo>
                      <a:pt x="227" y="22"/>
                      <a:pt x="272" y="91"/>
                      <a:pt x="272" y="157"/>
                    </a:cubicBezTo>
                    <a:cubicBezTo>
                      <a:pt x="272" y="226"/>
                      <a:pt x="227" y="293"/>
                      <a:pt x="158" y="293"/>
                    </a:cubicBezTo>
                    <a:cubicBezTo>
                      <a:pt x="68" y="293"/>
                      <a:pt x="22" y="226"/>
                      <a:pt x="22" y="157"/>
                    </a:cubicBezTo>
                    <a:cubicBezTo>
                      <a:pt x="22" y="91"/>
                      <a:pt x="68" y="22"/>
                      <a:pt x="158" y="22"/>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3" name="Google Shape;7903;p73"/>
              <p:cNvSpPr/>
              <p:nvPr/>
            </p:nvSpPr>
            <p:spPr>
              <a:xfrm>
                <a:off x="1255040" y="3632253"/>
                <a:ext cx="50156" cy="50156"/>
              </a:xfrm>
              <a:custGeom>
                <a:rect b="b" l="l" r="r" t="t"/>
                <a:pathLst>
                  <a:path extrusionOk="0" h="317" w="317">
                    <a:moveTo>
                      <a:pt x="157" y="46"/>
                    </a:moveTo>
                    <a:cubicBezTo>
                      <a:pt x="226" y="46"/>
                      <a:pt x="293" y="91"/>
                      <a:pt x="293" y="160"/>
                    </a:cubicBezTo>
                    <a:cubicBezTo>
                      <a:pt x="293" y="226"/>
                      <a:pt x="226" y="295"/>
                      <a:pt x="157" y="295"/>
                    </a:cubicBezTo>
                    <a:cubicBezTo>
                      <a:pt x="91" y="295"/>
                      <a:pt x="22" y="226"/>
                      <a:pt x="22" y="160"/>
                    </a:cubicBezTo>
                    <a:cubicBezTo>
                      <a:pt x="22" y="91"/>
                      <a:pt x="91" y="46"/>
                      <a:pt x="157" y="46"/>
                    </a:cubicBezTo>
                    <a:close/>
                    <a:moveTo>
                      <a:pt x="157" y="1"/>
                    </a:moveTo>
                    <a:cubicBezTo>
                      <a:pt x="67" y="1"/>
                      <a:pt x="0" y="69"/>
                      <a:pt x="0" y="160"/>
                    </a:cubicBezTo>
                    <a:cubicBezTo>
                      <a:pt x="0" y="250"/>
                      <a:pt x="67"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4" name="Google Shape;7904;p73"/>
              <p:cNvSpPr/>
              <p:nvPr/>
            </p:nvSpPr>
            <p:spPr>
              <a:xfrm>
                <a:off x="1255040" y="3753766"/>
                <a:ext cx="50156" cy="50156"/>
              </a:xfrm>
              <a:custGeom>
                <a:rect b="b" l="l" r="r" t="t"/>
                <a:pathLst>
                  <a:path extrusionOk="0" h="317" w="317">
                    <a:moveTo>
                      <a:pt x="157" y="24"/>
                    </a:moveTo>
                    <a:cubicBezTo>
                      <a:pt x="226" y="24"/>
                      <a:pt x="293" y="90"/>
                      <a:pt x="293" y="159"/>
                    </a:cubicBezTo>
                    <a:cubicBezTo>
                      <a:pt x="293" y="226"/>
                      <a:pt x="226" y="295"/>
                      <a:pt x="157" y="295"/>
                    </a:cubicBezTo>
                    <a:cubicBezTo>
                      <a:pt x="91" y="295"/>
                      <a:pt x="22" y="226"/>
                      <a:pt x="22" y="159"/>
                    </a:cubicBezTo>
                    <a:cubicBezTo>
                      <a:pt x="22" y="90"/>
                      <a:pt x="91" y="24"/>
                      <a:pt x="157" y="24"/>
                    </a:cubicBezTo>
                    <a:close/>
                    <a:moveTo>
                      <a:pt x="157" y="0"/>
                    </a:moveTo>
                    <a:cubicBezTo>
                      <a:pt x="67" y="0"/>
                      <a:pt x="0" y="69"/>
                      <a:pt x="0" y="159"/>
                    </a:cubicBezTo>
                    <a:cubicBezTo>
                      <a:pt x="0" y="249"/>
                      <a:pt x="67"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5" name="Google Shape;7905;p73"/>
              <p:cNvSpPr/>
              <p:nvPr/>
            </p:nvSpPr>
            <p:spPr>
              <a:xfrm>
                <a:off x="1255040" y="3875121"/>
                <a:ext cx="50156" cy="50156"/>
              </a:xfrm>
              <a:custGeom>
                <a:rect b="b" l="l" r="r" t="t"/>
                <a:pathLst>
                  <a:path extrusionOk="0" h="317" w="317">
                    <a:moveTo>
                      <a:pt x="157" y="24"/>
                    </a:moveTo>
                    <a:cubicBezTo>
                      <a:pt x="226" y="24"/>
                      <a:pt x="293" y="91"/>
                      <a:pt x="293" y="160"/>
                    </a:cubicBezTo>
                    <a:cubicBezTo>
                      <a:pt x="293" y="226"/>
                      <a:pt x="226" y="295"/>
                      <a:pt x="157" y="295"/>
                    </a:cubicBezTo>
                    <a:cubicBezTo>
                      <a:pt x="91" y="295"/>
                      <a:pt x="22" y="226"/>
                      <a:pt x="22" y="160"/>
                    </a:cubicBezTo>
                    <a:cubicBezTo>
                      <a:pt x="22" y="91"/>
                      <a:pt x="91" y="24"/>
                      <a:pt x="157" y="24"/>
                    </a:cubicBezTo>
                    <a:close/>
                    <a:moveTo>
                      <a:pt x="157" y="1"/>
                    </a:moveTo>
                    <a:cubicBezTo>
                      <a:pt x="67" y="1"/>
                      <a:pt x="0" y="69"/>
                      <a:pt x="0" y="160"/>
                    </a:cubicBezTo>
                    <a:cubicBezTo>
                      <a:pt x="0" y="250"/>
                      <a:pt x="67"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6" name="Google Shape;7906;p73"/>
              <p:cNvSpPr/>
              <p:nvPr/>
            </p:nvSpPr>
            <p:spPr>
              <a:xfrm>
                <a:off x="1255040" y="3996634"/>
                <a:ext cx="50156" cy="50156"/>
              </a:xfrm>
              <a:custGeom>
                <a:rect b="b" l="l" r="r" t="t"/>
                <a:pathLst>
                  <a:path extrusionOk="0" h="317" w="317">
                    <a:moveTo>
                      <a:pt x="157" y="24"/>
                    </a:moveTo>
                    <a:cubicBezTo>
                      <a:pt x="226" y="24"/>
                      <a:pt x="293" y="91"/>
                      <a:pt x="293" y="159"/>
                    </a:cubicBezTo>
                    <a:cubicBezTo>
                      <a:pt x="293" y="226"/>
                      <a:pt x="226" y="271"/>
                      <a:pt x="157" y="271"/>
                    </a:cubicBezTo>
                    <a:cubicBezTo>
                      <a:pt x="91" y="271"/>
                      <a:pt x="22" y="226"/>
                      <a:pt x="22" y="159"/>
                    </a:cubicBezTo>
                    <a:cubicBezTo>
                      <a:pt x="22" y="91"/>
                      <a:pt x="91" y="24"/>
                      <a:pt x="157" y="24"/>
                    </a:cubicBezTo>
                    <a:close/>
                    <a:moveTo>
                      <a:pt x="157" y="0"/>
                    </a:moveTo>
                    <a:cubicBezTo>
                      <a:pt x="67" y="0"/>
                      <a:pt x="0" y="69"/>
                      <a:pt x="0" y="159"/>
                    </a:cubicBezTo>
                    <a:cubicBezTo>
                      <a:pt x="0" y="249"/>
                      <a:pt x="67"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7" name="Google Shape;7907;p73"/>
              <p:cNvSpPr/>
              <p:nvPr/>
            </p:nvSpPr>
            <p:spPr>
              <a:xfrm>
                <a:off x="1255040" y="4117988"/>
                <a:ext cx="50156" cy="50156"/>
              </a:xfrm>
              <a:custGeom>
                <a:rect b="b" l="l" r="r" t="t"/>
                <a:pathLst>
                  <a:path extrusionOk="0" h="317" w="317">
                    <a:moveTo>
                      <a:pt x="157" y="24"/>
                    </a:moveTo>
                    <a:cubicBezTo>
                      <a:pt x="226" y="24"/>
                      <a:pt x="293" y="69"/>
                      <a:pt x="293" y="160"/>
                    </a:cubicBezTo>
                    <a:cubicBezTo>
                      <a:pt x="293" y="227"/>
                      <a:pt x="226" y="272"/>
                      <a:pt x="157" y="272"/>
                    </a:cubicBezTo>
                    <a:cubicBezTo>
                      <a:pt x="91" y="272"/>
                      <a:pt x="22" y="227"/>
                      <a:pt x="22" y="160"/>
                    </a:cubicBezTo>
                    <a:cubicBezTo>
                      <a:pt x="22" y="69"/>
                      <a:pt x="91" y="24"/>
                      <a:pt x="157" y="24"/>
                    </a:cubicBezTo>
                    <a:close/>
                    <a:moveTo>
                      <a:pt x="157" y="1"/>
                    </a:moveTo>
                    <a:cubicBezTo>
                      <a:pt x="67" y="1"/>
                      <a:pt x="0" y="69"/>
                      <a:pt x="0" y="160"/>
                    </a:cubicBezTo>
                    <a:cubicBezTo>
                      <a:pt x="0" y="227"/>
                      <a:pt x="67" y="317"/>
                      <a:pt x="157" y="317"/>
                    </a:cubicBezTo>
                    <a:cubicBezTo>
                      <a:pt x="248" y="317"/>
                      <a:pt x="316" y="227"/>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8" name="Google Shape;7908;p73"/>
              <p:cNvSpPr/>
              <p:nvPr/>
            </p:nvSpPr>
            <p:spPr>
              <a:xfrm>
                <a:off x="1255040" y="4236020"/>
                <a:ext cx="50156" cy="50156"/>
              </a:xfrm>
              <a:custGeom>
                <a:rect b="b" l="l" r="r" t="t"/>
                <a:pathLst>
                  <a:path extrusionOk="0" h="317" w="317">
                    <a:moveTo>
                      <a:pt x="157" y="46"/>
                    </a:moveTo>
                    <a:cubicBezTo>
                      <a:pt x="226" y="46"/>
                      <a:pt x="293" y="91"/>
                      <a:pt x="293" y="158"/>
                    </a:cubicBezTo>
                    <a:cubicBezTo>
                      <a:pt x="293" y="248"/>
                      <a:pt x="226" y="293"/>
                      <a:pt x="157" y="293"/>
                    </a:cubicBezTo>
                    <a:cubicBezTo>
                      <a:pt x="91" y="293"/>
                      <a:pt x="22" y="248"/>
                      <a:pt x="22" y="158"/>
                    </a:cubicBezTo>
                    <a:cubicBezTo>
                      <a:pt x="22" y="91"/>
                      <a:pt x="91" y="46"/>
                      <a:pt x="157" y="46"/>
                    </a:cubicBezTo>
                    <a:close/>
                    <a:moveTo>
                      <a:pt x="157" y="1"/>
                    </a:moveTo>
                    <a:cubicBezTo>
                      <a:pt x="67" y="1"/>
                      <a:pt x="0" y="91"/>
                      <a:pt x="0" y="158"/>
                    </a:cubicBezTo>
                    <a:cubicBezTo>
                      <a:pt x="0" y="248"/>
                      <a:pt x="67" y="317"/>
                      <a:pt x="157" y="317"/>
                    </a:cubicBezTo>
                    <a:cubicBezTo>
                      <a:pt x="248" y="317"/>
                      <a:pt x="316" y="248"/>
                      <a:pt x="316" y="158"/>
                    </a:cubicBezTo>
                    <a:cubicBezTo>
                      <a:pt x="316" y="91"/>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09" name="Google Shape;7909;p73"/>
              <p:cNvSpPr/>
              <p:nvPr/>
            </p:nvSpPr>
            <p:spPr>
              <a:xfrm>
                <a:off x="1255040" y="4357533"/>
                <a:ext cx="50156" cy="50156"/>
              </a:xfrm>
              <a:custGeom>
                <a:rect b="b" l="l" r="r" t="t"/>
                <a:pathLst>
                  <a:path extrusionOk="0" h="317" w="317">
                    <a:moveTo>
                      <a:pt x="157" y="45"/>
                    </a:moveTo>
                    <a:cubicBezTo>
                      <a:pt x="226" y="45"/>
                      <a:pt x="293" y="91"/>
                      <a:pt x="293" y="157"/>
                    </a:cubicBezTo>
                    <a:cubicBezTo>
                      <a:pt x="293" y="226"/>
                      <a:pt x="226" y="293"/>
                      <a:pt x="157" y="293"/>
                    </a:cubicBezTo>
                    <a:cubicBezTo>
                      <a:pt x="91" y="293"/>
                      <a:pt x="22" y="226"/>
                      <a:pt x="22" y="157"/>
                    </a:cubicBezTo>
                    <a:cubicBezTo>
                      <a:pt x="22" y="91"/>
                      <a:pt x="91" y="45"/>
                      <a:pt x="157" y="45"/>
                    </a:cubicBezTo>
                    <a:close/>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0" name="Google Shape;7910;p73"/>
              <p:cNvSpPr/>
              <p:nvPr/>
            </p:nvSpPr>
            <p:spPr>
              <a:xfrm>
                <a:off x="1255040" y="4478888"/>
                <a:ext cx="50156" cy="50156"/>
              </a:xfrm>
              <a:custGeom>
                <a:rect b="b" l="l" r="r" t="t"/>
                <a:pathLst>
                  <a:path extrusionOk="0" h="317" w="317">
                    <a:moveTo>
                      <a:pt x="157" y="22"/>
                    </a:moveTo>
                    <a:cubicBezTo>
                      <a:pt x="226" y="22"/>
                      <a:pt x="293" y="91"/>
                      <a:pt x="293" y="158"/>
                    </a:cubicBezTo>
                    <a:cubicBezTo>
                      <a:pt x="293" y="226"/>
                      <a:pt x="226" y="293"/>
                      <a:pt x="157" y="293"/>
                    </a:cubicBezTo>
                    <a:cubicBezTo>
                      <a:pt x="91" y="293"/>
                      <a:pt x="22" y="226"/>
                      <a:pt x="22" y="158"/>
                    </a:cubicBezTo>
                    <a:cubicBezTo>
                      <a:pt x="22" y="91"/>
                      <a:pt x="91" y="22"/>
                      <a:pt x="157" y="22"/>
                    </a:cubicBezTo>
                    <a:close/>
                    <a:moveTo>
                      <a:pt x="157" y="1"/>
                    </a:moveTo>
                    <a:cubicBezTo>
                      <a:pt x="67" y="1"/>
                      <a:pt x="0" y="68"/>
                      <a:pt x="0" y="158"/>
                    </a:cubicBezTo>
                    <a:cubicBezTo>
                      <a:pt x="0" y="248"/>
                      <a:pt x="67" y="317"/>
                      <a:pt x="157" y="317"/>
                    </a:cubicBezTo>
                    <a:cubicBezTo>
                      <a:pt x="248" y="317"/>
                      <a:pt x="316" y="248"/>
                      <a:pt x="316" y="158"/>
                    </a:cubicBezTo>
                    <a:cubicBezTo>
                      <a:pt x="316" y="68"/>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1" name="Google Shape;7911;p73"/>
              <p:cNvSpPr/>
              <p:nvPr/>
            </p:nvSpPr>
            <p:spPr>
              <a:xfrm>
                <a:off x="1255040" y="4600400"/>
                <a:ext cx="50156" cy="50156"/>
              </a:xfrm>
              <a:custGeom>
                <a:rect b="b" l="l" r="r" t="t"/>
                <a:pathLst>
                  <a:path extrusionOk="0" h="317" w="317">
                    <a:moveTo>
                      <a:pt x="157" y="22"/>
                    </a:moveTo>
                    <a:cubicBezTo>
                      <a:pt x="226" y="22"/>
                      <a:pt x="293" y="91"/>
                      <a:pt x="293" y="157"/>
                    </a:cubicBezTo>
                    <a:cubicBezTo>
                      <a:pt x="293" y="226"/>
                      <a:pt x="226" y="293"/>
                      <a:pt x="157" y="293"/>
                    </a:cubicBezTo>
                    <a:cubicBezTo>
                      <a:pt x="91" y="293"/>
                      <a:pt x="22" y="226"/>
                      <a:pt x="22" y="157"/>
                    </a:cubicBezTo>
                    <a:cubicBezTo>
                      <a:pt x="22" y="91"/>
                      <a:pt x="91" y="22"/>
                      <a:pt x="157" y="22"/>
                    </a:cubicBezTo>
                    <a:close/>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2" name="Google Shape;7912;p73"/>
              <p:cNvSpPr/>
              <p:nvPr/>
            </p:nvSpPr>
            <p:spPr>
              <a:xfrm>
                <a:off x="1133527" y="3632253"/>
                <a:ext cx="50156" cy="50156"/>
              </a:xfrm>
              <a:custGeom>
                <a:rect b="b" l="l" r="r" t="t"/>
                <a:pathLst>
                  <a:path extrusionOk="0" h="317" w="317">
                    <a:moveTo>
                      <a:pt x="158" y="46"/>
                    </a:moveTo>
                    <a:cubicBezTo>
                      <a:pt x="226" y="46"/>
                      <a:pt x="293" y="91"/>
                      <a:pt x="293" y="160"/>
                    </a:cubicBezTo>
                    <a:cubicBezTo>
                      <a:pt x="293" y="226"/>
                      <a:pt x="226" y="295"/>
                      <a:pt x="158" y="295"/>
                    </a:cubicBezTo>
                    <a:cubicBezTo>
                      <a:pt x="91" y="295"/>
                      <a:pt x="22" y="226"/>
                      <a:pt x="22" y="160"/>
                    </a:cubicBezTo>
                    <a:cubicBezTo>
                      <a:pt x="22" y="91"/>
                      <a:pt x="91" y="46"/>
                      <a:pt x="158" y="46"/>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3" name="Google Shape;7913;p73"/>
              <p:cNvSpPr/>
              <p:nvPr/>
            </p:nvSpPr>
            <p:spPr>
              <a:xfrm>
                <a:off x="1133527" y="3753766"/>
                <a:ext cx="50156" cy="50156"/>
              </a:xfrm>
              <a:custGeom>
                <a:rect b="b" l="l" r="r" t="t"/>
                <a:pathLst>
                  <a:path extrusionOk="0" h="317" w="317">
                    <a:moveTo>
                      <a:pt x="158" y="24"/>
                    </a:moveTo>
                    <a:cubicBezTo>
                      <a:pt x="226" y="24"/>
                      <a:pt x="293" y="90"/>
                      <a:pt x="293" y="159"/>
                    </a:cubicBezTo>
                    <a:cubicBezTo>
                      <a:pt x="293" y="226"/>
                      <a:pt x="226" y="295"/>
                      <a:pt x="158" y="295"/>
                    </a:cubicBezTo>
                    <a:cubicBezTo>
                      <a:pt x="91" y="295"/>
                      <a:pt x="22" y="226"/>
                      <a:pt x="22" y="159"/>
                    </a:cubicBezTo>
                    <a:cubicBezTo>
                      <a:pt x="22" y="90"/>
                      <a:pt x="91"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4" name="Google Shape;7914;p73"/>
              <p:cNvSpPr/>
              <p:nvPr/>
            </p:nvSpPr>
            <p:spPr>
              <a:xfrm>
                <a:off x="1133527" y="3875121"/>
                <a:ext cx="50156" cy="50156"/>
              </a:xfrm>
              <a:custGeom>
                <a:rect b="b" l="l" r="r" t="t"/>
                <a:pathLst>
                  <a:path extrusionOk="0" h="317" w="317">
                    <a:moveTo>
                      <a:pt x="158" y="24"/>
                    </a:moveTo>
                    <a:cubicBezTo>
                      <a:pt x="226" y="24"/>
                      <a:pt x="293" y="91"/>
                      <a:pt x="293" y="160"/>
                    </a:cubicBezTo>
                    <a:cubicBezTo>
                      <a:pt x="293" y="226"/>
                      <a:pt x="226" y="295"/>
                      <a:pt x="158" y="295"/>
                    </a:cubicBezTo>
                    <a:cubicBezTo>
                      <a:pt x="91" y="295"/>
                      <a:pt x="22" y="226"/>
                      <a:pt x="22" y="160"/>
                    </a:cubicBezTo>
                    <a:cubicBezTo>
                      <a:pt x="22" y="91"/>
                      <a:pt x="91" y="24"/>
                      <a:pt x="158" y="24"/>
                    </a:cubicBezTo>
                    <a:close/>
                    <a:moveTo>
                      <a:pt x="158" y="1"/>
                    </a:moveTo>
                    <a:cubicBezTo>
                      <a:pt x="68" y="1"/>
                      <a:pt x="1" y="69"/>
                      <a:pt x="1" y="160"/>
                    </a:cubicBezTo>
                    <a:cubicBezTo>
                      <a:pt x="1" y="250"/>
                      <a:pt x="68" y="317"/>
                      <a:pt x="158" y="317"/>
                    </a:cubicBezTo>
                    <a:cubicBezTo>
                      <a:pt x="248" y="317"/>
                      <a:pt x="317" y="250"/>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5" name="Google Shape;7915;p73"/>
              <p:cNvSpPr/>
              <p:nvPr/>
            </p:nvSpPr>
            <p:spPr>
              <a:xfrm>
                <a:off x="1133527" y="3996634"/>
                <a:ext cx="50156" cy="50156"/>
              </a:xfrm>
              <a:custGeom>
                <a:rect b="b" l="l" r="r" t="t"/>
                <a:pathLst>
                  <a:path extrusionOk="0" h="317" w="317">
                    <a:moveTo>
                      <a:pt x="158" y="24"/>
                    </a:moveTo>
                    <a:cubicBezTo>
                      <a:pt x="226" y="24"/>
                      <a:pt x="293" y="91"/>
                      <a:pt x="293" y="159"/>
                    </a:cubicBezTo>
                    <a:cubicBezTo>
                      <a:pt x="293" y="226"/>
                      <a:pt x="226" y="271"/>
                      <a:pt x="158" y="271"/>
                    </a:cubicBezTo>
                    <a:cubicBezTo>
                      <a:pt x="91" y="271"/>
                      <a:pt x="22" y="226"/>
                      <a:pt x="22" y="159"/>
                    </a:cubicBezTo>
                    <a:cubicBezTo>
                      <a:pt x="22" y="91"/>
                      <a:pt x="91" y="24"/>
                      <a:pt x="158" y="24"/>
                    </a:cubicBezTo>
                    <a:close/>
                    <a:moveTo>
                      <a:pt x="158" y="0"/>
                    </a:moveTo>
                    <a:cubicBezTo>
                      <a:pt x="68" y="0"/>
                      <a:pt x="1" y="69"/>
                      <a:pt x="1" y="159"/>
                    </a:cubicBezTo>
                    <a:cubicBezTo>
                      <a:pt x="1" y="249"/>
                      <a:pt x="68" y="316"/>
                      <a:pt x="158" y="316"/>
                    </a:cubicBezTo>
                    <a:cubicBezTo>
                      <a:pt x="248" y="316"/>
                      <a:pt x="317" y="249"/>
                      <a:pt x="317" y="159"/>
                    </a:cubicBezTo>
                    <a:cubicBezTo>
                      <a:pt x="317" y="69"/>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6" name="Google Shape;7916;p73"/>
              <p:cNvSpPr/>
              <p:nvPr/>
            </p:nvSpPr>
            <p:spPr>
              <a:xfrm>
                <a:off x="1133527" y="4117988"/>
                <a:ext cx="50156" cy="50156"/>
              </a:xfrm>
              <a:custGeom>
                <a:rect b="b" l="l" r="r" t="t"/>
                <a:pathLst>
                  <a:path extrusionOk="0" h="317" w="317">
                    <a:moveTo>
                      <a:pt x="158" y="24"/>
                    </a:moveTo>
                    <a:cubicBezTo>
                      <a:pt x="226" y="24"/>
                      <a:pt x="293" y="69"/>
                      <a:pt x="293" y="160"/>
                    </a:cubicBezTo>
                    <a:cubicBezTo>
                      <a:pt x="293" y="227"/>
                      <a:pt x="226" y="272"/>
                      <a:pt x="158" y="272"/>
                    </a:cubicBezTo>
                    <a:cubicBezTo>
                      <a:pt x="91" y="272"/>
                      <a:pt x="22" y="227"/>
                      <a:pt x="22" y="160"/>
                    </a:cubicBezTo>
                    <a:cubicBezTo>
                      <a:pt x="22" y="69"/>
                      <a:pt x="91" y="24"/>
                      <a:pt x="158" y="24"/>
                    </a:cubicBezTo>
                    <a:close/>
                    <a:moveTo>
                      <a:pt x="158" y="1"/>
                    </a:moveTo>
                    <a:cubicBezTo>
                      <a:pt x="68" y="1"/>
                      <a:pt x="1" y="69"/>
                      <a:pt x="1" y="160"/>
                    </a:cubicBezTo>
                    <a:cubicBezTo>
                      <a:pt x="1" y="227"/>
                      <a:pt x="68" y="317"/>
                      <a:pt x="158" y="317"/>
                    </a:cubicBezTo>
                    <a:cubicBezTo>
                      <a:pt x="248" y="317"/>
                      <a:pt x="317" y="227"/>
                      <a:pt x="317" y="160"/>
                    </a:cubicBezTo>
                    <a:cubicBezTo>
                      <a:pt x="317" y="69"/>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7" name="Google Shape;7917;p73"/>
              <p:cNvSpPr/>
              <p:nvPr/>
            </p:nvSpPr>
            <p:spPr>
              <a:xfrm>
                <a:off x="1133527" y="4236020"/>
                <a:ext cx="50156" cy="50156"/>
              </a:xfrm>
              <a:custGeom>
                <a:rect b="b" l="l" r="r" t="t"/>
                <a:pathLst>
                  <a:path extrusionOk="0" h="317" w="317">
                    <a:moveTo>
                      <a:pt x="158" y="46"/>
                    </a:moveTo>
                    <a:cubicBezTo>
                      <a:pt x="226" y="46"/>
                      <a:pt x="293" y="91"/>
                      <a:pt x="293" y="158"/>
                    </a:cubicBezTo>
                    <a:cubicBezTo>
                      <a:pt x="293" y="248"/>
                      <a:pt x="226" y="293"/>
                      <a:pt x="158" y="293"/>
                    </a:cubicBezTo>
                    <a:cubicBezTo>
                      <a:pt x="91" y="293"/>
                      <a:pt x="22" y="248"/>
                      <a:pt x="22" y="158"/>
                    </a:cubicBezTo>
                    <a:cubicBezTo>
                      <a:pt x="22" y="91"/>
                      <a:pt x="91" y="46"/>
                      <a:pt x="158" y="46"/>
                    </a:cubicBezTo>
                    <a:close/>
                    <a:moveTo>
                      <a:pt x="158" y="1"/>
                    </a:moveTo>
                    <a:cubicBezTo>
                      <a:pt x="68" y="1"/>
                      <a:pt x="1" y="91"/>
                      <a:pt x="1" y="158"/>
                    </a:cubicBezTo>
                    <a:cubicBezTo>
                      <a:pt x="1" y="248"/>
                      <a:pt x="68" y="317"/>
                      <a:pt x="158" y="317"/>
                    </a:cubicBezTo>
                    <a:cubicBezTo>
                      <a:pt x="248" y="317"/>
                      <a:pt x="317" y="248"/>
                      <a:pt x="317" y="158"/>
                    </a:cubicBezTo>
                    <a:cubicBezTo>
                      <a:pt x="317" y="91"/>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8" name="Google Shape;7918;p73"/>
              <p:cNvSpPr/>
              <p:nvPr/>
            </p:nvSpPr>
            <p:spPr>
              <a:xfrm>
                <a:off x="1133527" y="4357533"/>
                <a:ext cx="50156" cy="50156"/>
              </a:xfrm>
              <a:custGeom>
                <a:rect b="b" l="l" r="r" t="t"/>
                <a:pathLst>
                  <a:path extrusionOk="0" h="317" w="317">
                    <a:moveTo>
                      <a:pt x="158" y="45"/>
                    </a:moveTo>
                    <a:cubicBezTo>
                      <a:pt x="226" y="45"/>
                      <a:pt x="293" y="91"/>
                      <a:pt x="293" y="157"/>
                    </a:cubicBezTo>
                    <a:cubicBezTo>
                      <a:pt x="293" y="226"/>
                      <a:pt x="226" y="293"/>
                      <a:pt x="158" y="293"/>
                    </a:cubicBezTo>
                    <a:cubicBezTo>
                      <a:pt x="91" y="293"/>
                      <a:pt x="22" y="226"/>
                      <a:pt x="22" y="157"/>
                    </a:cubicBezTo>
                    <a:cubicBezTo>
                      <a:pt x="22" y="91"/>
                      <a:pt x="91" y="45"/>
                      <a:pt x="158" y="45"/>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19" name="Google Shape;7919;p73"/>
              <p:cNvSpPr/>
              <p:nvPr/>
            </p:nvSpPr>
            <p:spPr>
              <a:xfrm>
                <a:off x="1133527" y="4478888"/>
                <a:ext cx="50156" cy="50156"/>
              </a:xfrm>
              <a:custGeom>
                <a:rect b="b" l="l" r="r" t="t"/>
                <a:pathLst>
                  <a:path extrusionOk="0" h="317" w="317">
                    <a:moveTo>
                      <a:pt x="158" y="22"/>
                    </a:moveTo>
                    <a:cubicBezTo>
                      <a:pt x="226" y="22"/>
                      <a:pt x="293" y="91"/>
                      <a:pt x="293" y="158"/>
                    </a:cubicBezTo>
                    <a:cubicBezTo>
                      <a:pt x="293" y="226"/>
                      <a:pt x="226" y="293"/>
                      <a:pt x="158" y="293"/>
                    </a:cubicBezTo>
                    <a:cubicBezTo>
                      <a:pt x="91" y="293"/>
                      <a:pt x="22" y="226"/>
                      <a:pt x="22" y="158"/>
                    </a:cubicBezTo>
                    <a:cubicBezTo>
                      <a:pt x="22" y="91"/>
                      <a:pt x="91" y="22"/>
                      <a:pt x="158" y="22"/>
                    </a:cubicBezTo>
                    <a:close/>
                    <a:moveTo>
                      <a:pt x="158" y="1"/>
                    </a:moveTo>
                    <a:cubicBezTo>
                      <a:pt x="68" y="1"/>
                      <a:pt x="1" y="68"/>
                      <a:pt x="1" y="158"/>
                    </a:cubicBezTo>
                    <a:cubicBezTo>
                      <a:pt x="1" y="248"/>
                      <a:pt x="68" y="317"/>
                      <a:pt x="158" y="317"/>
                    </a:cubicBezTo>
                    <a:cubicBezTo>
                      <a:pt x="248" y="317"/>
                      <a:pt x="317" y="248"/>
                      <a:pt x="317" y="158"/>
                    </a:cubicBezTo>
                    <a:cubicBezTo>
                      <a:pt x="317" y="68"/>
                      <a:pt x="248" y="1"/>
                      <a:pt x="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0" name="Google Shape;7920;p73"/>
              <p:cNvSpPr/>
              <p:nvPr/>
            </p:nvSpPr>
            <p:spPr>
              <a:xfrm>
                <a:off x="1133527" y="4600400"/>
                <a:ext cx="50156" cy="50156"/>
              </a:xfrm>
              <a:custGeom>
                <a:rect b="b" l="l" r="r" t="t"/>
                <a:pathLst>
                  <a:path extrusionOk="0" h="317" w="317">
                    <a:moveTo>
                      <a:pt x="158" y="22"/>
                    </a:moveTo>
                    <a:cubicBezTo>
                      <a:pt x="226" y="22"/>
                      <a:pt x="293" y="91"/>
                      <a:pt x="293" y="157"/>
                    </a:cubicBezTo>
                    <a:cubicBezTo>
                      <a:pt x="293" y="226"/>
                      <a:pt x="226" y="293"/>
                      <a:pt x="158" y="293"/>
                    </a:cubicBezTo>
                    <a:cubicBezTo>
                      <a:pt x="91" y="293"/>
                      <a:pt x="22" y="226"/>
                      <a:pt x="22" y="157"/>
                    </a:cubicBezTo>
                    <a:cubicBezTo>
                      <a:pt x="22" y="91"/>
                      <a:pt x="91" y="22"/>
                      <a:pt x="158" y="22"/>
                    </a:cubicBezTo>
                    <a:close/>
                    <a:moveTo>
                      <a:pt x="158" y="0"/>
                    </a:moveTo>
                    <a:cubicBezTo>
                      <a:pt x="68" y="0"/>
                      <a:pt x="1" y="67"/>
                      <a:pt x="1" y="157"/>
                    </a:cubicBezTo>
                    <a:cubicBezTo>
                      <a:pt x="1" y="248"/>
                      <a:pt x="68" y="316"/>
                      <a:pt x="158" y="316"/>
                    </a:cubicBezTo>
                    <a:cubicBezTo>
                      <a:pt x="248" y="316"/>
                      <a:pt x="317" y="248"/>
                      <a:pt x="317" y="157"/>
                    </a:cubicBezTo>
                    <a:cubicBezTo>
                      <a:pt x="317" y="67"/>
                      <a:pt x="248" y="0"/>
                      <a:pt x="1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1" name="Google Shape;7921;p73"/>
              <p:cNvSpPr/>
              <p:nvPr/>
            </p:nvSpPr>
            <p:spPr>
              <a:xfrm>
                <a:off x="1012172" y="3632253"/>
                <a:ext cx="50156" cy="50156"/>
              </a:xfrm>
              <a:custGeom>
                <a:rect b="b" l="l" r="r" t="t"/>
                <a:pathLst>
                  <a:path extrusionOk="0" h="317" w="317">
                    <a:moveTo>
                      <a:pt x="157" y="46"/>
                    </a:moveTo>
                    <a:cubicBezTo>
                      <a:pt x="248" y="46"/>
                      <a:pt x="293" y="91"/>
                      <a:pt x="293" y="160"/>
                    </a:cubicBezTo>
                    <a:cubicBezTo>
                      <a:pt x="293" y="226"/>
                      <a:pt x="248" y="295"/>
                      <a:pt x="157" y="295"/>
                    </a:cubicBezTo>
                    <a:cubicBezTo>
                      <a:pt x="90" y="295"/>
                      <a:pt x="45" y="226"/>
                      <a:pt x="45" y="160"/>
                    </a:cubicBezTo>
                    <a:cubicBezTo>
                      <a:pt x="45" y="91"/>
                      <a:pt x="90" y="46"/>
                      <a:pt x="157" y="46"/>
                    </a:cubicBezTo>
                    <a:close/>
                    <a:moveTo>
                      <a:pt x="157" y="1"/>
                    </a:moveTo>
                    <a:cubicBezTo>
                      <a:pt x="90" y="1"/>
                      <a:pt x="0" y="69"/>
                      <a:pt x="0" y="160"/>
                    </a:cubicBezTo>
                    <a:cubicBezTo>
                      <a:pt x="0" y="250"/>
                      <a:pt x="90"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2" name="Google Shape;7922;p73"/>
              <p:cNvSpPr/>
              <p:nvPr/>
            </p:nvSpPr>
            <p:spPr>
              <a:xfrm>
                <a:off x="1012172" y="3753766"/>
                <a:ext cx="50156" cy="50156"/>
              </a:xfrm>
              <a:custGeom>
                <a:rect b="b" l="l" r="r" t="t"/>
                <a:pathLst>
                  <a:path extrusionOk="0" h="317" w="317">
                    <a:moveTo>
                      <a:pt x="157" y="24"/>
                    </a:moveTo>
                    <a:cubicBezTo>
                      <a:pt x="248" y="24"/>
                      <a:pt x="293" y="90"/>
                      <a:pt x="293" y="159"/>
                    </a:cubicBezTo>
                    <a:cubicBezTo>
                      <a:pt x="293" y="226"/>
                      <a:pt x="248" y="295"/>
                      <a:pt x="157" y="295"/>
                    </a:cubicBezTo>
                    <a:cubicBezTo>
                      <a:pt x="90" y="295"/>
                      <a:pt x="45" y="226"/>
                      <a:pt x="45" y="159"/>
                    </a:cubicBezTo>
                    <a:cubicBezTo>
                      <a:pt x="45" y="90"/>
                      <a:pt x="90" y="24"/>
                      <a:pt x="157" y="24"/>
                    </a:cubicBezTo>
                    <a:close/>
                    <a:moveTo>
                      <a:pt x="157" y="0"/>
                    </a:moveTo>
                    <a:cubicBezTo>
                      <a:pt x="90" y="0"/>
                      <a:pt x="0" y="69"/>
                      <a:pt x="0" y="159"/>
                    </a:cubicBezTo>
                    <a:cubicBezTo>
                      <a:pt x="0" y="249"/>
                      <a:pt x="90"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3" name="Google Shape;7923;p73"/>
              <p:cNvSpPr/>
              <p:nvPr/>
            </p:nvSpPr>
            <p:spPr>
              <a:xfrm>
                <a:off x="1012172" y="3875121"/>
                <a:ext cx="50156" cy="50156"/>
              </a:xfrm>
              <a:custGeom>
                <a:rect b="b" l="l" r="r" t="t"/>
                <a:pathLst>
                  <a:path extrusionOk="0" h="317" w="317">
                    <a:moveTo>
                      <a:pt x="157" y="24"/>
                    </a:moveTo>
                    <a:cubicBezTo>
                      <a:pt x="248" y="24"/>
                      <a:pt x="293" y="91"/>
                      <a:pt x="293" y="160"/>
                    </a:cubicBezTo>
                    <a:cubicBezTo>
                      <a:pt x="293" y="226"/>
                      <a:pt x="248" y="295"/>
                      <a:pt x="157" y="295"/>
                    </a:cubicBezTo>
                    <a:cubicBezTo>
                      <a:pt x="90" y="295"/>
                      <a:pt x="45" y="226"/>
                      <a:pt x="45" y="160"/>
                    </a:cubicBezTo>
                    <a:cubicBezTo>
                      <a:pt x="45" y="91"/>
                      <a:pt x="90" y="24"/>
                      <a:pt x="157" y="24"/>
                    </a:cubicBezTo>
                    <a:close/>
                    <a:moveTo>
                      <a:pt x="157" y="1"/>
                    </a:moveTo>
                    <a:cubicBezTo>
                      <a:pt x="90" y="1"/>
                      <a:pt x="0" y="69"/>
                      <a:pt x="0" y="160"/>
                    </a:cubicBezTo>
                    <a:cubicBezTo>
                      <a:pt x="0" y="250"/>
                      <a:pt x="90" y="317"/>
                      <a:pt x="157" y="317"/>
                    </a:cubicBezTo>
                    <a:cubicBezTo>
                      <a:pt x="248" y="317"/>
                      <a:pt x="316" y="250"/>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4" name="Google Shape;7924;p73"/>
              <p:cNvSpPr/>
              <p:nvPr/>
            </p:nvSpPr>
            <p:spPr>
              <a:xfrm>
                <a:off x="1012172" y="3996634"/>
                <a:ext cx="50156" cy="50156"/>
              </a:xfrm>
              <a:custGeom>
                <a:rect b="b" l="l" r="r" t="t"/>
                <a:pathLst>
                  <a:path extrusionOk="0" h="317" w="317">
                    <a:moveTo>
                      <a:pt x="157" y="24"/>
                    </a:moveTo>
                    <a:cubicBezTo>
                      <a:pt x="248" y="24"/>
                      <a:pt x="293" y="91"/>
                      <a:pt x="293" y="159"/>
                    </a:cubicBezTo>
                    <a:cubicBezTo>
                      <a:pt x="293" y="226"/>
                      <a:pt x="248" y="271"/>
                      <a:pt x="157" y="271"/>
                    </a:cubicBezTo>
                    <a:cubicBezTo>
                      <a:pt x="90" y="271"/>
                      <a:pt x="45" y="226"/>
                      <a:pt x="45" y="159"/>
                    </a:cubicBezTo>
                    <a:cubicBezTo>
                      <a:pt x="45" y="91"/>
                      <a:pt x="90" y="24"/>
                      <a:pt x="157" y="24"/>
                    </a:cubicBezTo>
                    <a:close/>
                    <a:moveTo>
                      <a:pt x="157" y="0"/>
                    </a:moveTo>
                    <a:cubicBezTo>
                      <a:pt x="90" y="0"/>
                      <a:pt x="0" y="69"/>
                      <a:pt x="0" y="159"/>
                    </a:cubicBezTo>
                    <a:cubicBezTo>
                      <a:pt x="0" y="249"/>
                      <a:pt x="90" y="316"/>
                      <a:pt x="157" y="316"/>
                    </a:cubicBezTo>
                    <a:cubicBezTo>
                      <a:pt x="248" y="316"/>
                      <a:pt x="316" y="249"/>
                      <a:pt x="316" y="159"/>
                    </a:cubicBezTo>
                    <a:cubicBezTo>
                      <a:pt x="316" y="69"/>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5" name="Google Shape;7925;p73"/>
              <p:cNvSpPr/>
              <p:nvPr/>
            </p:nvSpPr>
            <p:spPr>
              <a:xfrm>
                <a:off x="1012172" y="4117988"/>
                <a:ext cx="50156" cy="50156"/>
              </a:xfrm>
              <a:custGeom>
                <a:rect b="b" l="l" r="r" t="t"/>
                <a:pathLst>
                  <a:path extrusionOk="0" h="317" w="317">
                    <a:moveTo>
                      <a:pt x="157" y="24"/>
                    </a:moveTo>
                    <a:cubicBezTo>
                      <a:pt x="248" y="24"/>
                      <a:pt x="293" y="69"/>
                      <a:pt x="293" y="160"/>
                    </a:cubicBezTo>
                    <a:cubicBezTo>
                      <a:pt x="293" y="227"/>
                      <a:pt x="248" y="272"/>
                      <a:pt x="157" y="272"/>
                    </a:cubicBezTo>
                    <a:cubicBezTo>
                      <a:pt x="90" y="272"/>
                      <a:pt x="45" y="227"/>
                      <a:pt x="45" y="160"/>
                    </a:cubicBezTo>
                    <a:cubicBezTo>
                      <a:pt x="45" y="69"/>
                      <a:pt x="90" y="24"/>
                      <a:pt x="157" y="24"/>
                    </a:cubicBezTo>
                    <a:close/>
                    <a:moveTo>
                      <a:pt x="157" y="1"/>
                    </a:moveTo>
                    <a:cubicBezTo>
                      <a:pt x="90" y="1"/>
                      <a:pt x="0" y="69"/>
                      <a:pt x="0" y="160"/>
                    </a:cubicBezTo>
                    <a:cubicBezTo>
                      <a:pt x="0" y="227"/>
                      <a:pt x="90" y="317"/>
                      <a:pt x="157" y="317"/>
                    </a:cubicBezTo>
                    <a:cubicBezTo>
                      <a:pt x="248" y="317"/>
                      <a:pt x="316" y="227"/>
                      <a:pt x="316" y="160"/>
                    </a:cubicBezTo>
                    <a:cubicBezTo>
                      <a:pt x="316" y="69"/>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6" name="Google Shape;7926;p73"/>
              <p:cNvSpPr/>
              <p:nvPr/>
            </p:nvSpPr>
            <p:spPr>
              <a:xfrm>
                <a:off x="1012172" y="4236020"/>
                <a:ext cx="50156" cy="50156"/>
              </a:xfrm>
              <a:custGeom>
                <a:rect b="b" l="l" r="r" t="t"/>
                <a:pathLst>
                  <a:path extrusionOk="0" h="317" w="317">
                    <a:moveTo>
                      <a:pt x="157" y="46"/>
                    </a:moveTo>
                    <a:cubicBezTo>
                      <a:pt x="248" y="46"/>
                      <a:pt x="293" y="91"/>
                      <a:pt x="293" y="158"/>
                    </a:cubicBezTo>
                    <a:cubicBezTo>
                      <a:pt x="293" y="248"/>
                      <a:pt x="248" y="293"/>
                      <a:pt x="157" y="293"/>
                    </a:cubicBezTo>
                    <a:cubicBezTo>
                      <a:pt x="90" y="293"/>
                      <a:pt x="45" y="248"/>
                      <a:pt x="45" y="158"/>
                    </a:cubicBezTo>
                    <a:cubicBezTo>
                      <a:pt x="45" y="91"/>
                      <a:pt x="90" y="46"/>
                      <a:pt x="157" y="46"/>
                    </a:cubicBezTo>
                    <a:close/>
                    <a:moveTo>
                      <a:pt x="157" y="1"/>
                    </a:moveTo>
                    <a:cubicBezTo>
                      <a:pt x="90" y="1"/>
                      <a:pt x="0" y="91"/>
                      <a:pt x="0" y="158"/>
                    </a:cubicBezTo>
                    <a:cubicBezTo>
                      <a:pt x="0" y="248"/>
                      <a:pt x="90" y="317"/>
                      <a:pt x="157" y="317"/>
                    </a:cubicBezTo>
                    <a:cubicBezTo>
                      <a:pt x="248" y="317"/>
                      <a:pt x="316" y="248"/>
                      <a:pt x="316" y="158"/>
                    </a:cubicBezTo>
                    <a:cubicBezTo>
                      <a:pt x="316" y="91"/>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7" name="Google Shape;7927;p73"/>
              <p:cNvSpPr/>
              <p:nvPr/>
            </p:nvSpPr>
            <p:spPr>
              <a:xfrm>
                <a:off x="1012172" y="4357533"/>
                <a:ext cx="50156" cy="50156"/>
              </a:xfrm>
              <a:custGeom>
                <a:rect b="b" l="l" r="r" t="t"/>
                <a:pathLst>
                  <a:path extrusionOk="0" h="317" w="317">
                    <a:moveTo>
                      <a:pt x="157" y="45"/>
                    </a:moveTo>
                    <a:cubicBezTo>
                      <a:pt x="248" y="45"/>
                      <a:pt x="293" y="91"/>
                      <a:pt x="293" y="157"/>
                    </a:cubicBezTo>
                    <a:cubicBezTo>
                      <a:pt x="293" y="226"/>
                      <a:pt x="248" y="293"/>
                      <a:pt x="157" y="293"/>
                    </a:cubicBezTo>
                    <a:cubicBezTo>
                      <a:pt x="90" y="293"/>
                      <a:pt x="45" y="226"/>
                      <a:pt x="45" y="157"/>
                    </a:cubicBezTo>
                    <a:cubicBezTo>
                      <a:pt x="45" y="91"/>
                      <a:pt x="90" y="45"/>
                      <a:pt x="157" y="45"/>
                    </a:cubicBezTo>
                    <a:close/>
                    <a:moveTo>
                      <a:pt x="157" y="0"/>
                    </a:moveTo>
                    <a:cubicBezTo>
                      <a:pt x="90" y="0"/>
                      <a:pt x="0" y="67"/>
                      <a:pt x="0" y="157"/>
                    </a:cubicBezTo>
                    <a:cubicBezTo>
                      <a:pt x="0" y="248"/>
                      <a:pt x="90"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8" name="Google Shape;7928;p73"/>
              <p:cNvSpPr/>
              <p:nvPr/>
            </p:nvSpPr>
            <p:spPr>
              <a:xfrm>
                <a:off x="1012172" y="4478888"/>
                <a:ext cx="50156" cy="50156"/>
              </a:xfrm>
              <a:custGeom>
                <a:rect b="b" l="l" r="r" t="t"/>
                <a:pathLst>
                  <a:path extrusionOk="0" h="317" w="317">
                    <a:moveTo>
                      <a:pt x="157" y="22"/>
                    </a:moveTo>
                    <a:cubicBezTo>
                      <a:pt x="248" y="22"/>
                      <a:pt x="293" y="91"/>
                      <a:pt x="293" y="158"/>
                    </a:cubicBezTo>
                    <a:cubicBezTo>
                      <a:pt x="293" y="226"/>
                      <a:pt x="248" y="293"/>
                      <a:pt x="157" y="293"/>
                    </a:cubicBezTo>
                    <a:cubicBezTo>
                      <a:pt x="90" y="293"/>
                      <a:pt x="45" y="226"/>
                      <a:pt x="45" y="158"/>
                    </a:cubicBezTo>
                    <a:cubicBezTo>
                      <a:pt x="45" y="91"/>
                      <a:pt x="90" y="22"/>
                      <a:pt x="157" y="22"/>
                    </a:cubicBezTo>
                    <a:close/>
                    <a:moveTo>
                      <a:pt x="157" y="1"/>
                    </a:moveTo>
                    <a:cubicBezTo>
                      <a:pt x="90" y="1"/>
                      <a:pt x="0" y="68"/>
                      <a:pt x="0" y="158"/>
                    </a:cubicBezTo>
                    <a:cubicBezTo>
                      <a:pt x="0" y="248"/>
                      <a:pt x="90" y="317"/>
                      <a:pt x="157" y="317"/>
                    </a:cubicBezTo>
                    <a:cubicBezTo>
                      <a:pt x="248" y="317"/>
                      <a:pt x="316" y="248"/>
                      <a:pt x="316" y="158"/>
                    </a:cubicBezTo>
                    <a:cubicBezTo>
                      <a:pt x="316" y="68"/>
                      <a:pt x="248" y="1"/>
                      <a:pt x="1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29" name="Google Shape;7929;p73"/>
              <p:cNvSpPr/>
              <p:nvPr/>
            </p:nvSpPr>
            <p:spPr>
              <a:xfrm>
                <a:off x="1012172" y="4600400"/>
                <a:ext cx="50156" cy="50156"/>
              </a:xfrm>
              <a:custGeom>
                <a:rect b="b" l="l" r="r" t="t"/>
                <a:pathLst>
                  <a:path extrusionOk="0" h="317" w="317">
                    <a:moveTo>
                      <a:pt x="157" y="22"/>
                    </a:moveTo>
                    <a:cubicBezTo>
                      <a:pt x="248" y="22"/>
                      <a:pt x="293" y="91"/>
                      <a:pt x="293" y="157"/>
                    </a:cubicBezTo>
                    <a:cubicBezTo>
                      <a:pt x="293" y="226"/>
                      <a:pt x="248" y="293"/>
                      <a:pt x="157" y="293"/>
                    </a:cubicBezTo>
                    <a:cubicBezTo>
                      <a:pt x="90" y="293"/>
                      <a:pt x="45" y="226"/>
                      <a:pt x="45" y="157"/>
                    </a:cubicBezTo>
                    <a:cubicBezTo>
                      <a:pt x="45" y="91"/>
                      <a:pt x="90" y="22"/>
                      <a:pt x="157" y="22"/>
                    </a:cubicBezTo>
                    <a:close/>
                    <a:moveTo>
                      <a:pt x="157" y="0"/>
                    </a:moveTo>
                    <a:cubicBezTo>
                      <a:pt x="90" y="0"/>
                      <a:pt x="0" y="67"/>
                      <a:pt x="0" y="157"/>
                    </a:cubicBezTo>
                    <a:cubicBezTo>
                      <a:pt x="0" y="248"/>
                      <a:pt x="90" y="316"/>
                      <a:pt x="157" y="316"/>
                    </a:cubicBezTo>
                    <a:cubicBezTo>
                      <a:pt x="248" y="316"/>
                      <a:pt x="316" y="248"/>
                      <a:pt x="316" y="157"/>
                    </a:cubicBezTo>
                    <a:cubicBezTo>
                      <a:pt x="316" y="67"/>
                      <a:pt x="248" y="0"/>
                      <a:pt x="15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0" name="Google Shape;7930;p73"/>
              <p:cNvSpPr/>
              <p:nvPr/>
            </p:nvSpPr>
            <p:spPr>
              <a:xfrm>
                <a:off x="894140" y="3632253"/>
                <a:ext cx="50156" cy="50156"/>
              </a:xfrm>
              <a:custGeom>
                <a:rect b="b" l="l" r="r" t="t"/>
                <a:pathLst>
                  <a:path extrusionOk="0" h="317" w="317">
                    <a:moveTo>
                      <a:pt x="159" y="46"/>
                    </a:moveTo>
                    <a:cubicBezTo>
                      <a:pt x="226" y="46"/>
                      <a:pt x="271" y="91"/>
                      <a:pt x="271" y="160"/>
                    </a:cubicBezTo>
                    <a:cubicBezTo>
                      <a:pt x="271" y="226"/>
                      <a:pt x="226" y="295"/>
                      <a:pt x="159" y="295"/>
                    </a:cubicBezTo>
                    <a:cubicBezTo>
                      <a:pt x="91" y="295"/>
                      <a:pt x="24" y="226"/>
                      <a:pt x="24" y="160"/>
                    </a:cubicBezTo>
                    <a:cubicBezTo>
                      <a:pt x="24" y="91"/>
                      <a:pt x="91" y="46"/>
                      <a:pt x="159" y="46"/>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1" name="Google Shape;7931;p73"/>
              <p:cNvSpPr/>
              <p:nvPr/>
            </p:nvSpPr>
            <p:spPr>
              <a:xfrm>
                <a:off x="894140" y="3753766"/>
                <a:ext cx="50156" cy="50156"/>
              </a:xfrm>
              <a:custGeom>
                <a:rect b="b" l="l" r="r" t="t"/>
                <a:pathLst>
                  <a:path extrusionOk="0" h="317" w="317">
                    <a:moveTo>
                      <a:pt x="159" y="24"/>
                    </a:moveTo>
                    <a:cubicBezTo>
                      <a:pt x="226" y="24"/>
                      <a:pt x="271" y="90"/>
                      <a:pt x="271" y="159"/>
                    </a:cubicBezTo>
                    <a:cubicBezTo>
                      <a:pt x="271" y="226"/>
                      <a:pt x="226" y="295"/>
                      <a:pt x="159" y="295"/>
                    </a:cubicBezTo>
                    <a:cubicBezTo>
                      <a:pt x="91" y="295"/>
                      <a:pt x="24" y="226"/>
                      <a:pt x="24" y="159"/>
                    </a:cubicBezTo>
                    <a:cubicBezTo>
                      <a:pt x="24" y="90"/>
                      <a:pt x="91"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2" name="Google Shape;7932;p73"/>
              <p:cNvSpPr/>
              <p:nvPr/>
            </p:nvSpPr>
            <p:spPr>
              <a:xfrm>
                <a:off x="894140" y="3875121"/>
                <a:ext cx="50156" cy="50156"/>
              </a:xfrm>
              <a:custGeom>
                <a:rect b="b" l="l" r="r" t="t"/>
                <a:pathLst>
                  <a:path extrusionOk="0" h="317" w="317">
                    <a:moveTo>
                      <a:pt x="159" y="24"/>
                    </a:moveTo>
                    <a:cubicBezTo>
                      <a:pt x="226" y="24"/>
                      <a:pt x="271" y="91"/>
                      <a:pt x="271" y="160"/>
                    </a:cubicBezTo>
                    <a:cubicBezTo>
                      <a:pt x="271" y="226"/>
                      <a:pt x="226" y="295"/>
                      <a:pt x="159" y="295"/>
                    </a:cubicBezTo>
                    <a:cubicBezTo>
                      <a:pt x="91" y="295"/>
                      <a:pt x="24" y="226"/>
                      <a:pt x="24" y="160"/>
                    </a:cubicBezTo>
                    <a:cubicBezTo>
                      <a:pt x="24" y="91"/>
                      <a:pt x="91" y="24"/>
                      <a:pt x="159" y="24"/>
                    </a:cubicBezTo>
                    <a:close/>
                    <a:moveTo>
                      <a:pt x="159" y="1"/>
                    </a:moveTo>
                    <a:cubicBezTo>
                      <a:pt x="69" y="1"/>
                      <a:pt x="0" y="69"/>
                      <a:pt x="0" y="160"/>
                    </a:cubicBezTo>
                    <a:cubicBezTo>
                      <a:pt x="0" y="250"/>
                      <a:pt x="69" y="317"/>
                      <a:pt x="159" y="317"/>
                    </a:cubicBezTo>
                    <a:cubicBezTo>
                      <a:pt x="249" y="317"/>
                      <a:pt x="316" y="250"/>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3" name="Google Shape;7933;p73"/>
              <p:cNvSpPr/>
              <p:nvPr/>
            </p:nvSpPr>
            <p:spPr>
              <a:xfrm>
                <a:off x="894140" y="3996634"/>
                <a:ext cx="50156" cy="50156"/>
              </a:xfrm>
              <a:custGeom>
                <a:rect b="b" l="l" r="r" t="t"/>
                <a:pathLst>
                  <a:path extrusionOk="0" h="317" w="317">
                    <a:moveTo>
                      <a:pt x="159" y="24"/>
                    </a:moveTo>
                    <a:cubicBezTo>
                      <a:pt x="226" y="24"/>
                      <a:pt x="271" y="91"/>
                      <a:pt x="271" y="159"/>
                    </a:cubicBezTo>
                    <a:cubicBezTo>
                      <a:pt x="271" y="226"/>
                      <a:pt x="226" y="271"/>
                      <a:pt x="159" y="271"/>
                    </a:cubicBezTo>
                    <a:cubicBezTo>
                      <a:pt x="91" y="271"/>
                      <a:pt x="24" y="226"/>
                      <a:pt x="24" y="159"/>
                    </a:cubicBezTo>
                    <a:cubicBezTo>
                      <a:pt x="24" y="91"/>
                      <a:pt x="91" y="24"/>
                      <a:pt x="159" y="24"/>
                    </a:cubicBezTo>
                    <a:close/>
                    <a:moveTo>
                      <a:pt x="159" y="0"/>
                    </a:moveTo>
                    <a:cubicBezTo>
                      <a:pt x="69" y="0"/>
                      <a:pt x="0" y="69"/>
                      <a:pt x="0" y="159"/>
                    </a:cubicBezTo>
                    <a:cubicBezTo>
                      <a:pt x="0" y="249"/>
                      <a:pt x="69" y="316"/>
                      <a:pt x="159" y="316"/>
                    </a:cubicBezTo>
                    <a:cubicBezTo>
                      <a:pt x="249" y="316"/>
                      <a:pt x="316" y="249"/>
                      <a:pt x="316" y="159"/>
                    </a:cubicBezTo>
                    <a:cubicBezTo>
                      <a:pt x="316" y="69"/>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4" name="Google Shape;7934;p73"/>
              <p:cNvSpPr/>
              <p:nvPr/>
            </p:nvSpPr>
            <p:spPr>
              <a:xfrm>
                <a:off x="894140" y="4117988"/>
                <a:ext cx="50156" cy="50156"/>
              </a:xfrm>
              <a:custGeom>
                <a:rect b="b" l="l" r="r" t="t"/>
                <a:pathLst>
                  <a:path extrusionOk="0" h="317" w="317">
                    <a:moveTo>
                      <a:pt x="159" y="24"/>
                    </a:moveTo>
                    <a:cubicBezTo>
                      <a:pt x="226" y="24"/>
                      <a:pt x="271" y="69"/>
                      <a:pt x="271" y="160"/>
                    </a:cubicBezTo>
                    <a:cubicBezTo>
                      <a:pt x="271" y="227"/>
                      <a:pt x="226" y="272"/>
                      <a:pt x="159" y="272"/>
                    </a:cubicBezTo>
                    <a:cubicBezTo>
                      <a:pt x="91" y="272"/>
                      <a:pt x="24" y="227"/>
                      <a:pt x="24" y="160"/>
                    </a:cubicBezTo>
                    <a:cubicBezTo>
                      <a:pt x="24" y="69"/>
                      <a:pt x="91" y="24"/>
                      <a:pt x="159" y="24"/>
                    </a:cubicBezTo>
                    <a:close/>
                    <a:moveTo>
                      <a:pt x="159" y="1"/>
                    </a:moveTo>
                    <a:cubicBezTo>
                      <a:pt x="69" y="1"/>
                      <a:pt x="0" y="69"/>
                      <a:pt x="0" y="160"/>
                    </a:cubicBezTo>
                    <a:cubicBezTo>
                      <a:pt x="0" y="227"/>
                      <a:pt x="69" y="317"/>
                      <a:pt x="159" y="317"/>
                    </a:cubicBezTo>
                    <a:cubicBezTo>
                      <a:pt x="249" y="317"/>
                      <a:pt x="316" y="227"/>
                      <a:pt x="316" y="160"/>
                    </a:cubicBezTo>
                    <a:cubicBezTo>
                      <a:pt x="316" y="69"/>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5" name="Google Shape;7935;p73"/>
              <p:cNvSpPr/>
              <p:nvPr/>
            </p:nvSpPr>
            <p:spPr>
              <a:xfrm>
                <a:off x="894140" y="4236020"/>
                <a:ext cx="50156" cy="50156"/>
              </a:xfrm>
              <a:custGeom>
                <a:rect b="b" l="l" r="r" t="t"/>
                <a:pathLst>
                  <a:path extrusionOk="0" h="317" w="317">
                    <a:moveTo>
                      <a:pt x="159" y="46"/>
                    </a:moveTo>
                    <a:cubicBezTo>
                      <a:pt x="226" y="46"/>
                      <a:pt x="271" y="91"/>
                      <a:pt x="271" y="158"/>
                    </a:cubicBezTo>
                    <a:cubicBezTo>
                      <a:pt x="271" y="248"/>
                      <a:pt x="226" y="293"/>
                      <a:pt x="159" y="293"/>
                    </a:cubicBezTo>
                    <a:cubicBezTo>
                      <a:pt x="91" y="293"/>
                      <a:pt x="24" y="248"/>
                      <a:pt x="24" y="158"/>
                    </a:cubicBezTo>
                    <a:cubicBezTo>
                      <a:pt x="24" y="91"/>
                      <a:pt x="91" y="46"/>
                      <a:pt x="159" y="46"/>
                    </a:cubicBezTo>
                    <a:close/>
                    <a:moveTo>
                      <a:pt x="159" y="1"/>
                    </a:moveTo>
                    <a:cubicBezTo>
                      <a:pt x="69" y="1"/>
                      <a:pt x="0" y="91"/>
                      <a:pt x="0" y="158"/>
                    </a:cubicBezTo>
                    <a:cubicBezTo>
                      <a:pt x="0" y="248"/>
                      <a:pt x="69" y="317"/>
                      <a:pt x="159" y="317"/>
                    </a:cubicBezTo>
                    <a:cubicBezTo>
                      <a:pt x="249" y="317"/>
                      <a:pt x="316" y="248"/>
                      <a:pt x="316" y="158"/>
                    </a:cubicBezTo>
                    <a:cubicBezTo>
                      <a:pt x="316" y="91"/>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6" name="Google Shape;7936;p73"/>
              <p:cNvSpPr/>
              <p:nvPr/>
            </p:nvSpPr>
            <p:spPr>
              <a:xfrm>
                <a:off x="894140" y="4357533"/>
                <a:ext cx="50156" cy="50156"/>
              </a:xfrm>
              <a:custGeom>
                <a:rect b="b" l="l" r="r" t="t"/>
                <a:pathLst>
                  <a:path extrusionOk="0" h="317" w="317">
                    <a:moveTo>
                      <a:pt x="159" y="45"/>
                    </a:moveTo>
                    <a:cubicBezTo>
                      <a:pt x="226" y="45"/>
                      <a:pt x="271" y="91"/>
                      <a:pt x="271" y="157"/>
                    </a:cubicBezTo>
                    <a:cubicBezTo>
                      <a:pt x="271" y="226"/>
                      <a:pt x="226" y="293"/>
                      <a:pt x="159" y="293"/>
                    </a:cubicBezTo>
                    <a:cubicBezTo>
                      <a:pt x="91" y="293"/>
                      <a:pt x="24" y="226"/>
                      <a:pt x="24" y="157"/>
                    </a:cubicBezTo>
                    <a:cubicBezTo>
                      <a:pt x="24" y="91"/>
                      <a:pt x="91" y="45"/>
                      <a:pt x="159" y="45"/>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7" name="Google Shape;7937;p73"/>
              <p:cNvSpPr/>
              <p:nvPr/>
            </p:nvSpPr>
            <p:spPr>
              <a:xfrm>
                <a:off x="894140" y="4478888"/>
                <a:ext cx="50156" cy="50156"/>
              </a:xfrm>
              <a:custGeom>
                <a:rect b="b" l="l" r="r" t="t"/>
                <a:pathLst>
                  <a:path extrusionOk="0" h="317" w="317">
                    <a:moveTo>
                      <a:pt x="159" y="22"/>
                    </a:moveTo>
                    <a:cubicBezTo>
                      <a:pt x="226" y="22"/>
                      <a:pt x="271" y="91"/>
                      <a:pt x="271" y="158"/>
                    </a:cubicBezTo>
                    <a:cubicBezTo>
                      <a:pt x="271" y="226"/>
                      <a:pt x="226" y="293"/>
                      <a:pt x="159" y="293"/>
                    </a:cubicBezTo>
                    <a:cubicBezTo>
                      <a:pt x="91" y="293"/>
                      <a:pt x="24" y="226"/>
                      <a:pt x="24" y="158"/>
                    </a:cubicBezTo>
                    <a:cubicBezTo>
                      <a:pt x="24" y="91"/>
                      <a:pt x="91" y="22"/>
                      <a:pt x="159" y="22"/>
                    </a:cubicBezTo>
                    <a:close/>
                    <a:moveTo>
                      <a:pt x="159" y="1"/>
                    </a:moveTo>
                    <a:cubicBezTo>
                      <a:pt x="69" y="1"/>
                      <a:pt x="0" y="68"/>
                      <a:pt x="0" y="158"/>
                    </a:cubicBezTo>
                    <a:cubicBezTo>
                      <a:pt x="0" y="248"/>
                      <a:pt x="69" y="317"/>
                      <a:pt x="159" y="317"/>
                    </a:cubicBezTo>
                    <a:cubicBezTo>
                      <a:pt x="249" y="317"/>
                      <a:pt x="316" y="248"/>
                      <a:pt x="316" y="158"/>
                    </a:cubicBezTo>
                    <a:cubicBezTo>
                      <a:pt x="316" y="68"/>
                      <a:pt x="249" y="1"/>
                      <a:pt x="1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7938" name="Google Shape;7938;p73"/>
              <p:cNvSpPr/>
              <p:nvPr/>
            </p:nvSpPr>
            <p:spPr>
              <a:xfrm>
                <a:off x="894140" y="4600400"/>
                <a:ext cx="50156" cy="50156"/>
              </a:xfrm>
              <a:custGeom>
                <a:rect b="b" l="l" r="r" t="t"/>
                <a:pathLst>
                  <a:path extrusionOk="0" h="317" w="317">
                    <a:moveTo>
                      <a:pt x="159" y="22"/>
                    </a:moveTo>
                    <a:cubicBezTo>
                      <a:pt x="226" y="22"/>
                      <a:pt x="271" y="91"/>
                      <a:pt x="271" y="157"/>
                    </a:cubicBezTo>
                    <a:cubicBezTo>
                      <a:pt x="271" y="226"/>
                      <a:pt x="226" y="293"/>
                      <a:pt x="159" y="293"/>
                    </a:cubicBezTo>
                    <a:cubicBezTo>
                      <a:pt x="91" y="293"/>
                      <a:pt x="24" y="226"/>
                      <a:pt x="24" y="157"/>
                    </a:cubicBezTo>
                    <a:cubicBezTo>
                      <a:pt x="24" y="91"/>
                      <a:pt x="91" y="22"/>
                      <a:pt x="159" y="22"/>
                    </a:cubicBezTo>
                    <a:close/>
                    <a:moveTo>
                      <a:pt x="159" y="0"/>
                    </a:moveTo>
                    <a:cubicBezTo>
                      <a:pt x="69" y="0"/>
                      <a:pt x="0" y="67"/>
                      <a:pt x="0" y="157"/>
                    </a:cubicBezTo>
                    <a:cubicBezTo>
                      <a:pt x="0" y="248"/>
                      <a:pt x="69" y="316"/>
                      <a:pt x="159" y="316"/>
                    </a:cubicBezTo>
                    <a:cubicBezTo>
                      <a:pt x="249" y="316"/>
                      <a:pt x="316" y="248"/>
                      <a:pt x="316" y="157"/>
                    </a:cubicBezTo>
                    <a:cubicBezTo>
                      <a:pt x="316" y="67"/>
                      <a:pt x="249" y="0"/>
                      <a:pt x="1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7939" name="Google Shape;7939;p73"/>
          <p:cNvGrpSpPr/>
          <p:nvPr/>
        </p:nvGrpSpPr>
        <p:grpSpPr>
          <a:xfrm>
            <a:off x="6104888" y="1977996"/>
            <a:ext cx="1246615" cy="1240127"/>
            <a:chOff x="6187076" y="2621771"/>
            <a:chExt cx="1246615" cy="1240127"/>
          </a:xfrm>
        </p:grpSpPr>
        <p:sp>
          <p:nvSpPr>
            <p:cNvPr id="7940" name="Google Shape;7940;p73"/>
            <p:cNvSpPr/>
            <p:nvPr/>
          </p:nvSpPr>
          <p:spPr>
            <a:xfrm>
              <a:off x="6347669" y="2621771"/>
              <a:ext cx="1086022" cy="1022892"/>
            </a:xfrm>
            <a:custGeom>
              <a:rect b="b" l="l" r="r" t="t"/>
              <a:pathLst>
                <a:path extrusionOk="0" h="6465" w="6864">
                  <a:moveTo>
                    <a:pt x="3425" y="0"/>
                  </a:moveTo>
                  <a:cubicBezTo>
                    <a:pt x="1830" y="0"/>
                    <a:pt x="434" y="1183"/>
                    <a:pt x="226" y="2804"/>
                  </a:cubicBezTo>
                  <a:cubicBezTo>
                    <a:pt x="1" y="4587"/>
                    <a:pt x="1243" y="6212"/>
                    <a:pt x="3004" y="6438"/>
                  </a:cubicBezTo>
                  <a:cubicBezTo>
                    <a:pt x="3145" y="6456"/>
                    <a:pt x="3284" y="6465"/>
                    <a:pt x="3422" y="6465"/>
                  </a:cubicBezTo>
                  <a:cubicBezTo>
                    <a:pt x="5031" y="6465"/>
                    <a:pt x="6410" y="5284"/>
                    <a:pt x="6638" y="3662"/>
                  </a:cubicBezTo>
                  <a:cubicBezTo>
                    <a:pt x="6863" y="1878"/>
                    <a:pt x="5623" y="276"/>
                    <a:pt x="3838" y="27"/>
                  </a:cubicBezTo>
                  <a:cubicBezTo>
                    <a:pt x="3699" y="9"/>
                    <a:pt x="3561" y="0"/>
                    <a:pt x="3425" y="0"/>
                  </a:cubicBezTo>
                  <a:close/>
                </a:path>
              </a:pathLst>
            </a:custGeom>
            <a:solidFill>
              <a:schemeClr val="accent6"/>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3"/>
            <p:cNvSpPr/>
            <p:nvPr/>
          </p:nvSpPr>
          <p:spPr>
            <a:xfrm>
              <a:off x="6258591" y="2718285"/>
              <a:ext cx="1085864" cy="1022892"/>
            </a:xfrm>
            <a:custGeom>
              <a:rect b="b" l="l" r="r" t="t"/>
              <a:pathLst>
                <a:path extrusionOk="0" h="6465" w="6863">
                  <a:moveTo>
                    <a:pt x="3441" y="1"/>
                  </a:moveTo>
                  <a:cubicBezTo>
                    <a:pt x="1832" y="1"/>
                    <a:pt x="454" y="1181"/>
                    <a:pt x="226" y="2803"/>
                  </a:cubicBezTo>
                  <a:cubicBezTo>
                    <a:pt x="0" y="4587"/>
                    <a:pt x="1241" y="6189"/>
                    <a:pt x="3025" y="6439"/>
                  </a:cubicBezTo>
                  <a:cubicBezTo>
                    <a:pt x="3164" y="6456"/>
                    <a:pt x="3302" y="6465"/>
                    <a:pt x="3439" y="6465"/>
                  </a:cubicBezTo>
                  <a:cubicBezTo>
                    <a:pt x="5034" y="6465"/>
                    <a:pt x="6429" y="5283"/>
                    <a:pt x="6637" y="3661"/>
                  </a:cubicBezTo>
                  <a:cubicBezTo>
                    <a:pt x="6863" y="1878"/>
                    <a:pt x="5620" y="275"/>
                    <a:pt x="3859" y="27"/>
                  </a:cubicBezTo>
                  <a:cubicBezTo>
                    <a:pt x="3719" y="9"/>
                    <a:pt x="3579" y="1"/>
                    <a:pt x="3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3"/>
            <p:cNvSpPr/>
            <p:nvPr/>
          </p:nvSpPr>
          <p:spPr>
            <a:xfrm>
              <a:off x="6479940" y="3815540"/>
              <a:ext cx="10759" cy="10601"/>
            </a:xfrm>
            <a:custGeom>
              <a:rect b="b" l="l" r="r" t="t"/>
              <a:pathLst>
                <a:path extrusionOk="0" h="67" w="68">
                  <a:moveTo>
                    <a:pt x="1" y="0"/>
                  </a:moveTo>
                  <a:lnTo>
                    <a:pt x="1" y="45"/>
                  </a:lnTo>
                  <a:cubicBezTo>
                    <a:pt x="22" y="67"/>
                    <a:pt x="22" y="67"/>
                    <a:pt x="46" y="67"/>
                  </a:cubicBezTo>
                  <a:cubicBezTo>
                    <a:pt x="68" y="45"/>
                    <a:pt x="68" y="22"/>
                    <a:pt x="46" y="22"/>
                  </a:cubicBezTo>
                  <a:cubicBezTo>
                    <a:pt x="46" y="0"/>
                    <a:pt x="22"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3"/>
            <p:cNvSpPr/>
            <p:nvPr/>
          </p:nvSpPr>
          <p:spPr>
            <a:xfrm>
              <a:off x="6476301" y="3813800"/>
              <a:ext cx="14398" cy="16138"/>
            </a:xfrm>
            <a:custGeom>
              <a:rect b="b" l="l" r="r" t="t"/>
              <a:pathLst>
                <a:path extrusionOk="0" h="102" w="91">
                  <a:moveTo>
                    <a:pt x="69" y="33"/>
                  </a:moveTo>
                  <a:lnTo>
                    <a:pt x="69" y="56"/>
                  </a:lnTo>
                  <a:lnTo>
                    <a:pt x="45" y="56"/>
                  </a:lnTo>
                  <a:cubicBezTo>
                    <a:pt x="24" y="56"/>
                    <a:pt x="24" y="33"/>
                    <a:pt x="45" y="33"/>
                  </a:cubicBezTo>
                  <a:close/>
                  <a:moveTo>
                    <a:pt x="40" y="1"/>
                  </a:moveTo>
                  <a:cubicBezTo>
                    <a:pt x="33" y="1"/>
                    <a:pt x="24" y="11"/>
                    <a:pt x="24" y="11"/>
                  </a:cubicBezTo>
                  <a:cubicBezTo>
                    <a:pt x="0" y="33"/>
                    <a:pt x="0" y="56"/>
                    <a:pt x="24" y="78"/>
                  </a:cubicBezTo>
                  <a:lnTo>
                    <a:pt x="45" y="101"/>
                  </a:lnTo>
                  <a:cubicBezTo>
                    <a:pt x="69" y="101"/>
                    <a:pt x="69" y="78"/>
                    <a:pt x="69" y="78"/>
                  </a:cubicBezTo>
                  <a:cubicBezTo>
                    <a:pt x="91" y="56"/>
                    <a:pt x="91" y="33"/>
                    <a:pt x="91" y="11"/>
                  </a:cubicBezTo>
                  <a:lnTo>
                    <a:pt x="45" y="11"/>
                  </a:lnTo>
                  <a:cubicBezTo>
                    <a:pt x="45" y="3"/>
                    <a:pt x="43" y="1"/>
                    <a:pt x="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3"/>
            <p:cNvSpPr/>
            <p:nvPr/>
          </p:nvSpPr>
          <p:spPr>
            <a:xfrm>
              <a:off x="6354789" y="3730576"/>
              <a:ext cx="11075" cy="9968"/>
            </a:xfrm>
            <a:custGeom>
              <a:rect b="b" l="l" r="r" t="t"/>
              <a:pathLst>
                <a:path extrusionOk="0" h="63" w="70">
                  <a:moveTo>
                    <a:pt x="32" y="1"/>
                  </a:moveTo>
                  <a:cubicBezTo>
                    <a:pt x="24" y="1"/>
                    <a:pt x="12" y="6"/>
                    <a:pt x="1" y="17"/>
                  </a:cubicBezTo>
                  <a:lnTo>
                    <a:pt x="1" y="62"/>
                  </a:lnTo>
                  <a:lnTo>
                    <a:pt x="46" y="62"/>
                  </a:lnTo>
                  <a:cubicBezTo>
                    <a:pt x="69" y="41"/>
                    <a:pt x="69" y="41"/>
                    <a:pt x="46" y="17"/>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3"/>
            <p:cNvSpPr/>
            <p:nvPr/>
          </p:nvSpPr>
          <p:spPr>
            <a:xfrm>
              <a:off x="6351466" y="3729785"/>
              <a:ext cx="14398" cy="14398"/>
            </a:xfrm>
            <a:custGeom>
              <a:rect b="b" l="l" r="r" t="t"/>
              <a:pathLst>
                <a:path extrusionOk="0" h="91" w="91">
                  <a:moveTo>
                    <a:pt x="67" y="22"/>
                  </a:moveTo>
                  <a:lnTo>
                    <a:pt x="67" y="46"/>
                  </a:lnTo>
                  <a:cubicBezTo>
                    <a:pt x="56" y="56"/>
                    <a:pt x="51" y="62"/>
                    <a:pt x="48" y="62"/>
                  </a:cubicBezTo>
                  <a:cubicBezTo>
                    <a:pt x="45" y="62"/>
                    <a:pt x="45" y="56"/>
                    <a:pt x="45" y="46"/>
                  </a:cubicBezTo>
                  <a:lnTo>
                    <a:pt x="22" y="46"/>
                  </a:lnTo>
                  <a:lnTo>
                    <a:pt x="45" y="22"/>
                  </a:lnTo>
                  <a:close/>
                  <a:moveTo>
                    <a:pt x="22" y="0"/>
                  </a:moveTo>
                  <a:cubicBezTo>
                    <a:pt x="0" y="22"/>
                    <a:pt x="0" y="22"/>
                    <a:pt x="0" y="46"/>
                  </a:cubicBezTo>
                  <a:cubicBezTo>
                    <a:pt x="0" y="46"/>
                    <a:pt x="0" y="67"/>
                    <a:pt x="22" y="67"/>
                  </a:cubicBezTo>
                  <a:cubicBezTo>
                    <a:pt x="22" y="91"/>
                    <a:pt x="45" y="91"/>
                    <a:pt x="45" y="91"/>
                  </a:cubicBezTo>
                  <a:cubicBezTo>
                    <a:pt x="67" y="91"/>
                    <a:pt x="67" y="91"/>
                    <a:pt x="67" y="67"/>
                  </a:cubicBezTo>
                  <a:cubicBezTo>
                    <a:pt x="90" y="67"/>
                    <a:pt x="90" y="46"/>
                    <a:pt x="90" y="22"/>
                  </a:cubicBez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3"/>
            <p:cNvSpPr/>
            <p:nvPr/>
          </p:nvSpPr>
          <p:spPr>
            <a:xfrm>
              <a:off x="6419184" y="3740386"/>
              <a:ext cx="10917" cy="9968"/>
            </a:xfrm>
            <a:custGeom>
              <a:rect b="b" l="l" r="r" t="t"/>
              <a:pathLst>
                <a:path extrusionOk="0" h="63" w="69">
                  <a:moveTo>
                    <a:pt x="24" y="0"/>
                  </a:moveTo>
                  <a:cubicBezTo>
                    <a:pt x="0" y="24"/>
                    <a:pt x="0" y="45"/>
                    <a:pt x="24" y="45"/>
                  </a:cubicBezTo>
                  <a:cubicBezTo>
                    <a:pt x="24" y="57"/>
                    <a:pt x="29" y="63"/>
                    <a:pt x="37" y="63"/>
                  </a:cubicBezTo>
                  <a:cubicBezTo>
                    <a:pt x="46" y="63"/>
                    <a:pt x="57" y="57"/>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3"/>
            <p:cNvSpPr/>
            <p:nvPr/>
          </p:nvSpPr>
          <p:spPr>
            <a:xfrm>
              <a:off x="6419184" y="3737696"/>
              <a:ext cx="14398" cy="13607"/>
            </a:xfrm>
            <a:custGeom>
              <a:rect b="b" l="l" r="r" t="t"/>
              <a:pathLst>
                <a:path extrusionOk="0" h="86" w="91">
                  <a:moveTo>
                    <a:pt x="45" y="41"/>
                  </a:moveTo>
                  <a:cubicBezTo>
                    <a:pt x="69" y="41"/>
                    <a:pt x="69" y="62"/>
                    <a:pt x="45" y="62"/>
                  </a:cubicBezTo>
                  <a:lnTo>
                    <a:pt x="24" y="62"/>
                  </a:lnTo>
                  <a:lnTo>
                    <a:pt x="24" y="41"/>
                  </a:lnTo>
                  <a:close/>
                  <a:moveTo>
                    <a:pt x="54" y="1"/>
                  </a:moveTo>
                  <a:cubicBezTo>
                    <a:pt x="46" y="1"/>
                    <a:pt x="34" y="6"/>
                    <a:pt x="24" y="17"/>
                  </a:cubicBezTo>
                  <a:cubicBezTo>
                    <a:pt x="0" y="17"/>
                    <a:pt x="0" y="41"/>
                    <a:pt x="0" y="41"/>
                  </a:cubicBezTo>
                  <a:lnTo>
                    <a:pt x="0" y="86"/>
                  </a:lnTo>
                  <a:lnTo>
                    <a:pt x="69" y="86"/>
                  </a:lnTo>
                  <a:cubicBezTo>
                    <a:pt x="90" y="62"/>
                    <a:pt x="90" y="41"/>
                    <a:pt x="69" y="17"/>
                  </a:cubicBezTo>
                  <a:cubicBezTo>
                    <a:pt x="69" y="6"/>
                    <a:pt x="63" y="1"/>
                    <a:pt x="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3"/>
            <p:cNvSpPr/>
            <p:nvPr/>
          </p:nvSpPr>
          <p:spPr>
            <a:xfrm>
              <a:off x="6237073" y="3579793"/>
              <a:ext cx="10759" cy="9810"/>
            </a:xfrm>
            <a:custGeom>
              <a:rect b="b" l="l" r="r" t="t"/>
              <a:pathLst>
                <a:path extrusionOk="0" h="62" w="68">
                  <a:moveTo>
                    <a:pt x="22" y="0"/>
                  </a:moveTo>
                  <a:cubicBezTo>
                    <a:pt x="1" y="22"/>
                    <a:pt x="1" y="45"/>
                    <a:pt x="1" y="45"/>
                  </a:cubicBezTo>
                  <a:cubicBezTo>
                    <a:pt x="11" y="56"/>
                    <a:pt x="23" y="62"/>
                    <a:pt x="31" y="62"/>
                  </a:cubicBezTo>
                  <a:cubicBezTo>
                    <a:pt x="40" y="62"/>
                    <a:pt x="46" y="56"/>
                    <a:pt x="46" y="45"/>
                  </a:cubicBezTo>
                  <a:cubicBezTo>
                    <a:pt x="67" y="45"/>
                    <a:pt x="67" y="22"/>
                    <a:pt x="67"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3"/>
            <p:cNvSpPr/>
            <p:nvPr/>
          </p:nvSpPr>
          <p:spPr>
            <a:xfrm>
              <a:off x="6233434" y="3576945"/>
              <a:ext cx="18037" cy="13607"/>
            </a:xfrm>
            <a:custGeom>
              <a:rect b="b" l="l" r="r" t="t"/>
              <a:pathLst>
                <a:path extrusionOk="0" h="86" w="114">
                  <a:moveTo>
                    <a:pt x="69" y="40"/>
                  </a:moveTo>
                  <a:lnTo>
                    <a:pt x="69" y="63"/>
                  </a:lnTo>
                  <a:lnTo>
                    <a:pt x="45" y="63"/>
                  </a:lnTo>
                  <a:lnTo>
                    <a:pt x="45" y="40"/>
                  </a:lnTo>
                  <a:close/>
                  <a:moveTo>
                    <a:pt x="57" y="1"/>
                  </a:moveTo>
                  <a:cubicBezTo>
                    <a:pt x="46" y="1"/>
                    <a:pt x="34" y="6"/>
                    <a:pt x="24" y="18"/>
                  </a:cubicBezTo>
                  <a:lnTo>
                    <a:pt x="24" y="40"/>
                  </a:lnTo>
                  <a:cubicBezTo>
                    <a:pt x="0" y="63"/>
                    <a:pt x="24" y="63"/>
                    <a:pt x="24" y="85"/>
                  </a:cubicBezTo>
                  <a:lnTo>
                    <a:pt x="90" y="85"/>
                  </a:lnTo>
                  <a:cubicBezTo>
                    <a:pt x="90" y="85"/>
                    <a:pt x="90" y="63"/>
                    <a:pt x="114" y="63"/>
                  </a:cubicBezTo>
                  <a:cubicBezTo>
                    <a:pt x="114" y="40"/>
                    <a:pt x="90" y="40"/>
                    <a:pt x="90" y="18"/>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3"/>
            <p:cNvSpPr/>
            <p:nvPr/>
          </p:nvSpPr>
          <p:spPr>
            <a:xfrm>
              <a:off x="6294190" y="3655580"/>
              <a:ext cx="10759" cy="10126"/>
            </a:xfrm>
            <a:custGeom>
              <a:rect b="b" l="l" r="r" t="t"/>
              <a:pathLst>
                <a:path extrusionOk="0" h="64" w="68">
                  <a:moveTo>
                    <a:pt x="46" y="0"/>
                  </a:moveTo>
                  <a:cubicBezTo>
                    <a:pt x="40" y="0"/>
                    <a:pt x="34" y="6"/>
                    <a:pt x="23" y="18"/>
                  </a:cubicBezTo>
                  <a:cubicBezTo>
                    <a:pt x="1" y="18"/>
                    <a:pt x="1" y="40"/>
                    <a:pt x="23" y="40"/>
                  </a:cubicBezTo>
                  <a:cubicBezTo>
                    <a:pt x="23" y="63"/>
                    <a:pt x="46" y="63"/>
                    <a:pt x="68" y="63"/>
                  </a:cubicBezTo>
                  <a:lnTo>
                    <a:pt x="68" y="18"/>
                  </a:lnTo>
                  <a:cubicBezTo>
                    <a:pt x="57" y="6"/>
                    <a:pt x="5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3"/>
            <p:cNvSpPr/>
            <p:nvPr/>
          </p:nvSpPr>
          <p:spPr>
            <a:xfrm>
              <a:off x="6294190" y="3653048"/>
              <a:ext cx="14556" cy="15980"/>
            </a:xfrm>
            <a:custGeom>
              <a:rect b="b" l="l" r="r" t="t"/>
              <a:pathLst>
                <a:path extrusionOk="0" h="101" w="92">
                  <a:moveTo>
                    <a:pt x="46" y="34"/>
                  </a:moveTo>
                  <a:cubicBezTo>
                    <a:pt x="68" y="56"/>
                    <a:pt x="68" y="56"/>
                    <a:pt x="46" y="56"/>
                  </a:cubicBezTo>
                  <a:lnTo>
                    <a:pt x="23" y="56"/>
                  </a:lnTo>
                  <a:lnTo>
                    <a:pt x="23" y="34"/>
                  </a:lnTo>
                  <a:close/>
                  <a:moveTo>
                    <a:pt x="34" y="1"/>
                  </a:moveTo>
                  <a:cubicBezTo>
                    <a:pt x="28" y="1"/>
                    <a:pt x="23" y="3"/>
                    <a:pt x="23" y="10"/>
                  </a:cubicBezTo>
                  <a:cubicBezTo>
                    <a:pt x="1" y="34"/>
                    <a:pt x="1" y="56"/>
                    <a:pt x="1" y="79"/>
                  </a:cubicBezTo>
                  <a:cubicBezTo>
                    <a:pt x="23" y="79"/>
                    <a:pt x="23" y="101"/>
                    <a:pt x="46" y="101"/>
                  </a:cubicBezTo>
                  <a:cubicBezTo>
                    <a:pt x="46" y="101"/>
                    <a:pt x="68" y="101"/>
                    <a:pt x="68" y="79"/>
                  </a:cubicBezTo>
                  <a:cubicBezTo>
                    <a:pt x="91" y="79"/>
                    <a:pt x="91" y="34"/>
                    <a:pt x="68" y="10"/>
                  </a:cubicBezTo>
                  <a:cubicBezTo>
                    <a:pt x="68" y="10"/>
                    <a:pt x="48"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3"/>
            <p:cNvSpPr/>
            <p:nvPr/>
          </p:nvSpPr>
          <p:spPr>
            <a:xfrm>
              <a:off x="6187076" y="3436920"/>
              <a:ext cx="10759" cy="10759"/>
            </a:xfrm>
            <a:custGeom>
              <a:rect b="b" l="l" r="r" t="t"/>
              <a:pathLst>
                <a:path extrusionOk="0" h="68" w="68">
                  <a:moveTo>
                    <a:pt x="22" y="0"/>
                  </a:moveTo>
                  <a:cubicBezTo>
                    <a:pt x="22" y="22"/>
                    <a:pt x="22" y="22"/>
                    <a:pt x="1" y="22"/>
                  </a:cubicBezTo>
                  <a:lnTo>
                    <a:pt x="22" y="45"/>
                  </a:lnTo>
                  <a:cubicBezTo>
                    <a:pt x="22" y="67"/>
                    <a:pt x="46" y="67"/>
                    <a:pt x="46" y="67"/>
                  </a:cubicBezTo>
                  <a:cubicBezTo>
                    <a:pt x="67" y="45"/>
                    <a:pt x="67" y="22"/>
                    <a:pt x="67"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3"/>
            <p:cNvSpPr/>
            <p:nvPr/>
          </p:nvSpPr>
          <p:spPr>
            <a:xfrm>
              <a:off x="6187076" y="3434072"/>
              <a:ext cx="14398" cy="13607"/>
            </a:xfrm>
            <a:custGeom>
              <a:rect b="b" l="l" r="r" t="t"/>
              <a:pathLst>
                <a:path extrusionOk="0" h="86" w="91">
                  <a:moveTo>
                    <a:pt x="46" y="40"/>
                  </a:moveTo>
                  <a:lnTo>
                    <a:pt x="46" y="63"/>
                  </a:lnTo>
                  <a:lnTo>
                    <a:pt x="22" y="63"/>
                  </a:lnTo>
                  <a:lnTo>
                    <a:pt x="22" y="40"/>
                  </a:lnTo>
                  <a:close/>
                  <a:moveTo>
                    <a:pt x="42" y="1"/>
                  </a:moveTo>
                  <a:cubicBezTo>
                    <a:pt x="28" y="1"/>
                    <a:pt x="11" y="6"/>
                    <a:pt x="1" y="18"/>
                  </a:cubicBezTo>
                  <a:lnTo>
                    <a:pt x="1" y="40"/>
                  </a:lnTo>
                  <a:lnTo>
                    <a:pt x="1" y="85"/>
                  </a:lnTo>
                  <a:lnTo>
                    <a:pt x="67" y="85"/>
                  </a:lnTo>
                  <a:lnTo>
                    <a:pt x="91" y="63"/>
                  </a:lnTo>
                  <a:cubicBezTo>
                    <a:pt x="91" y="40"/>
                    <a:pt x="91" y="40"/>
                    <a:pt x="67" y="18"/>
                  </a:cubicBezTo>
                  <a:cubicBezTo>
                    <a:pt x="67" y="6"/>
                    <a:pt x="56" y="1"/>
                    <a:pt x="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3"/>
            <p:cNvSpPr/>
            <p:nvPr/>
          </p:nvSpPr>
          <p:spPr>
            <a:xfrm>
              <a:off x="6612054" y="3833261"/>
              <a:ext cx="10917" cy="9968"/>
            </a:xfrm>
            <a:custGeom>
              <a:rect b="b" l="l" r="r" t="t"/>
              <a:pathLst>
                <a:path extrusionOk="0" h="63" w="69">
                  <a:moveTo>
                    <a:pt x="24" y="0"/>
                  </a:moveTo>
                  <a:cubicBezTo>
                    <a:pt x="0" y="24"/>
                    <a:pt x="0" y="45"/>
                    <a:pt x="24" y="45"/>
                  </a:cubicBezTo>
                  <a:cubicBezTo>
                    <a:pt x="24" y="57"/>
                    <a:pt x="29" y="63"/>
                    <a:pt x="34" y="63"/>
                  </a:cubicBezTo>
                  <a:cubicBezTo>
                    <a:pt x="40" y="63"/>
                    <a:pt x="45" y="57"/>
                    <a:pt x="45" y="45"/>
                  </a:cubicBezTo>
                  <a:cubicBezTo>
                    <a:pt x="69" y="45"/>
                    <a:pt x="69" y="24"/>
                    <a:pt x="69" y="24"/>
                  </a:cubicBezTo>
                  <a:cubicBezTo>
                    <a:pt x="45" y="0"/>
                    <a:pt x="24"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3"/>
            <p:cNvSpPr/>
            <p:nvPr/>
          </p:nvSpPr>
          <p:spPr>
            <a:xfrm>
              <a:off x="6608573" y="3829780"/>
              <a:ext cx="17879" cy="14398"/>
            </a:xfrm>
            <a:custGeom>
              <a:rect b="b" l="l" r="r" t="t"/>
              <a:pathLst>
                <a:path extrusionOk="0" h="91" w="113">
                  <a:moveTo>
                    <a:pt x="67" y="46"/>
                  </a:moveTo>
                  <a:lnTo>
                    <a:pt x="67" y="67"/>
                  </a:lnTo>
                  <a:lnTo>
                    <a:pt x="46" y="67"/>
                  </a:lnTo>
                  <a:lnTo>
                    <a:pt x="46" y="46"/>
                  </a:lnTo>
                  <a:close/>
                  <a:moveTo>
                    <a:pt x="67" y="0"/>
                  </a:moveTo>
                  <a:cubicBezTo>
                    <a:pt x="46" y="0"/>
                    <a:pt x="46" y="22"/>
                    <a:pt x="22" y="22"/>
                  </a:cubicBezTo>
                  <a:cubicBezTo>
                    <a:pt x="22" y="46"/>
                    <a:pt x="0" y="67"/>
                    <a:pt x="22" y="91"/>
                  </a:cubicBezTo>
                  <a:lnTo>
                    <a:pt x="91" y="91"/>
                  </a:lnTo>
                  <a:lnTo>
                    <a:pt x="112" y="67"/>
                  </a:lnTo>
                  <a:cubicBezTo>
                    <a:pt x="112" y="46"/>
                    <a:pt x="112" y="46"/>
                    <a:pt x="91" y="22"/>
                  </a:cubicBezTo>
                  <a:cubicBezTo>
                    <a:pt x="91" y="22"/>
                    <a:pt x="67" y="22"/>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3"/>
            <p:cNvSpPr/>
            <p:nvPr/>
          </p:nvSpPr>
          <p:spPr>
            <a:xfrm>
              <a:off x="6544336" y="3824559"/>
              <a:ext cx="10601" cy="8860"/>
            </a:xfrm>
            <a:custGeom>
              <a:rect b="b" l="l" r="r" t="t"/>
              <a:pathLst>
                <a:path extrusionOk="0" h="56" w="67">
                  <a:moveTo>
                    <a:pt x="44" y="0"/>
                  </a:moveTo>
                  <a:cubicBezTo>
                    <a:pt x="37" y="0"/>
                    <a:pt x="30" y="3"/>
                    <a:pt x="22" y="10"/>
                  </a:cubicBezTo>
                  <a:cubicBezTo>
                    <a:pt x="22" y="10"/>
                    <a:pt x="0" y="33"/>
                    <a:pt x="22" y="55"/>
                  </a:cubicBezTo>
                  <a:lnTo>
                    <a:pt x="67" y="55"/>
                  </a:lnTo>
                  <a:lnTo>
                    <a:pt x="67" y="10"/>
                  </a:lnTo>
                  <a:cubicBezTo>
                    <a:pt x="67" y="10"/>
                    <a:pt x="57"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3"/>
            <p:cNvSpPr/>
            <p:nvPr/>
          </p:nvSpPr>
          <p:spPr>
            <a:xfrm>
              <a:off x="6544336" y="3822660"/>
              <a:ext cx="14398" cy="14398"/>
            </a:xfrm>
            <a:custGeom>
              <a:rect b="b" l="l" r="r" t="t"/>
              <a:pathLst>
                <a:path extrusionOk="0" h="91" w="91">
                  <a:moveTo>
                    <a:pt x="45" y="22"/>
                  </a:moveTo>
                  <a:lnTo>
                    <a:pt x="45" y="45"/>
                  </a:lnTo>
                  <a:cubicBezTo>
                    <a:pt x="67" y="45"/>
                    <a:pt x="67" y="45"/>
                    <a:pt x="45" y="67"/>
                  </a:cubicBezTo>
                  <a:cubicBezTo>
                    <a:pt x="45" y="67"/>
                    <a:pt x="22" y="67"/>
                    <a:pt x="22" y="45"/>
                  </a:cubicBezTo>
                  <a:lnTo>
                    <a:pt x="45" y="22"/>
                  </a:lnTo>
                  <a:close/>
                  <a:moveTo>
                    <a:pt x="22" y="0"/>
                  </a:moveTo>
                  <a:cubicBezTo>
                    <a:pt x="0" y="22"/>
                    <a:pt x="0" y="45"/>
                    <a:pt x="0" y="67"/>
                  </a:cubicBezTo>
                  <a:cubicBezTo>
                    <a:pt x="22" y="91"/>
                    <a:pt x="22" y="91"/>
                    <a:pt x="45" y="91"/>
                  </a:cubicBezTo>
                  <a:lnTo>
                    <a:pt x="67" y="91"/>
                  </a:lnTo>
                  <a:cubicBezTo>
                    <a:pt x="90" y="67"/>
                    <a:pt x="90" y="45"/>
                    <a:pt x="90" y="22"/>
                  </a:cubicBez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3"/>
            <p:cNvSpPr/>
            <p:nvPr/>
          </p:nvSpPr>
          <p:spPr>
            <a:xfrm>
              <a:off x="6622813" y="3766334"/>
              <a:ext cx="10759" cy="9810"/>
            </a:xfrm>
            <a:custGeom>
              <a:rect b="b" l="l" r="r" t="t"/>
              <a:pathLst>
                <a:path extrusionOk="0" h="62" w="68">
                  <a:moveTo>
                    <a:pt x="31" y="1"/>
                  </a:moveTo>
                  <a:cubicBezTo>
                    <a:pt x="23" y="1"/>
                    <a:pt x="12" y="6"/>
                    <a:pt x="1" y="17"/>
                  </a:cubicBezTo>
                  <a:lnTo>
                    <a:pt x="1" y="40"/>
                  </a:lnTo>
                  <a:cubicBezTo>
                    <a:pt x="22" y="62"/>
                    <a:pt x="22" y="62"/>
                    <a:pt x="46" y="62"/>
                  </a:cubicBezTo>
                  <a:cubicBezTo>
                    <a:pt x="68" y="40"/>
                    <a:pt x="68" y="17"/>
                    <a:pt x="46" y="17"/>
                  </a:cubicBezTo>
                  <a:cubicBezTo>
                    <a:pt x="46"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3"/>
            <p:cNvSpPr/>
            <p:nvPr/>
          </p:nvSpPr>
          <p:spPr>
            <a:xfrm>
              <a:off x="6619174" y="3763802"/>
              <a:ext cx="14398" cy="16138"/>
            </a:xfrm>
            <a:custGeom>
              <a:rect b="b" l="l" r="r" t="t"/>
              <a:pathLst>
                <a:path extrusionOk="0" h="102" w="91">
                  <a:moveTo>
                    <a:pt x="69" y="33"/>
                  </a:moveTo>
                  <a:lnTo>
                    <a:pt x="69" y="56"/>
                  </a:lnTo>
                  <a:lnTo>
                    <a:pt x="45" y="56"/>
                  </a:lnTo>
                  <a:cubicBezTo>
                    <a:pt x="24" y="56"/>
                    <a:pt x="24" y="33"/>
                    <a:pt x="45" y="33"/>
                  </a:cubicBezTo>
                  <a:close/>
                  <a:moveTo>
                    <a:pt x="46" y="1"/>
                  </a:moveTo>
                  <a:cubicBezTo>
                    <a:pt x="38" y="1"/>
                    <a:pt x="31" y="3"/>
                    <a:pt x="24" y="11"/>
                  </a:cubicBezTo>
                  <a:cubicBezTo>
                    <a:pt x="0" y="33"/>
                    <a:pt x="0" y="56"/>
                    <a:pt x="24" y="78"/>
                  </a:cubicBezTo>
                  <a:lnTo>
                    <a:pt x="45" y="101"/>
                  </a:lnTo>
                  <a:cubicBezTo>
                    <a:pt x="69" y="101"/>
                    <a:pt x="69" y="101"/>
                    <a:pt x="69" y="78"/>
                  </a:cubicBezTo>
                  <a:cubicBezTo>
                    <a:pt x="91" y="78"/>
                    <a:pt x="91" y="33"/>
                    <a:pt x="91" y="11"/>
                  </a:cubicBezTo>
                  <a:cubicBezTo>
                    <a:pt x="76" y="11"/>
                    <a:pt x="6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3"/>
            <p:cNvSpPr/>
            <p:nvPr/>
          </p:nvSpPr>
          <p:spPr>
            <a:xfrm>
              <a:off x="6679930" y="3841330"/>
              <a:ext cx="10759" cy="9968"/>
            </a:xfrm>
            <a:custGeom>
              <a:rect b="b" l="l" r="r" t="t"/>
              <a:pathLst>
                <a:path extrusionOk="0" h="63" w="68">
                  <a:moveTo>
                    <a:pt x="34" y="0"/>
                  </a:moveTo>
                  <a:cubicBezTo>
                    <a:pt x="28" y="0"/>
                    <a:pt x="23" y="6"/>
                    <a:pt x="23" y="18"/>
                  </a:cubicBezTo>
                  <a:cubicBezTo>
                    <a:pt x="1" y="18"/>
                    <a:pt x="1" y="39"/>
                    <a:pt x="1" y="63"/>
                  </a:cubicBezTo>
                  <a:lnTo>
                    <a:pt x="46" y="63"/>
                  </a:lnTo>
                  <a:cubicBezTo>
                    <a:pt x="68" y="39"/>
                    <a:pt x="68" y="39"/>
                    <a:pt x="46" y="18"/>
                  </a:cubicBezTo>
                  <a:cubicBezTo>
                    <a:pt x="46" y="6"/>
                    <a:pt x="40"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3"/>
            <p:cNvSpPr/>
            <p:nvPr/>
          </p:nvSpPr>
          <p:spPr>
            <a:xfrm>
              <a:off x="6676291" y="3840381"/>
              <a:ext cx="18195" cy="14398"/>
            </a:xfrm>
            <a:custGeom>
              <a:rect b="b" l="l" r="r" t="t"/>
              <a:pathLst>
                <a:path extrusionOk="0" h="91" w="115">
                  <a:moveTo>
                    <a:pt x="69" y="24"/>
                  </a:moveTo>
                  <a:lnTo>
                    <a:pt x="69" y="45"/>
                  </a:lnTo>
                  <a:cubicBezTo>
                    <a:pt x="69" y="69"/>
                    <a:pt x="46" y="69"/>
                    <a:pt x="46" y="69"/>
                  </a:cubicBezTo>
                  <a:lnTo>
                    <a:pt x="46" y="45"/>
                  </a:lnTo>
                  <a:lnTo>
                    <a:pt x="46" y="24"/>
                  </a:lnTo>
                  <a:close/>
                  <a:moveTo>
                    <a:pt x="24" y="0"/>
                  </a:moveTo>
                  <a:cubicBezTo>
                    <a:pt x="24" y="24"/>
                    <a:pt x="24" y="24"/>
                    <a:pt x="0" y="45"/>
                  </a:cubicBezTo>
                  <a:lnTo>
                    <a:pt x="24" y="69"/>
                  </a:lnTo>
                  <a:cubicBezTo>
                    <a:pt x="24" y="91"/>
                    <a:pt x="46" y="91"/>
                    <a:pt x="46" y="91"/>
                  </a:cubicBezTo>
                  <a:cubicBezTo>
                    <a:pt x="69" y="91"/>
                    <a:pt x="69" y="91"/>
                    <a:pt x="91" y="69"/>
                  </a:cubicBezTo>
                  <a:cubicBezTo>
                    <a:pt x="114" y="69"/>
                    <a:pt x="114" y="45"/>
                    <a:pt x="91" y="24"/>
                  </a:cubicBez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3"/>
            <p:cNvSpPr/>
            <p:nvPr/>
          </p:nvSpPr>
          <p:spPr>
            <a:xfrm>
              <a:off x="6629933" y="3699565"/>
              <a:ext cx="10759" cy="8860"/>
            </a:xfrm>
            <a:custGeom>
              <a:rect b="b" l="l" r="r" t="t"/>
              <a:pathLst>
                <a:path extrusionOk="0" h="56" w="68">
                  <a:moveTo>
                    <a:pt x="29" y="0"/>
                  </a:moveTo>
                  <a:cubicBezTo>
                    <a:pt x="25" y="0"/>
                    <a:pt x="23" y="3"/>
                    <a:pt x="23" y="11"/>
                  </a:cubicBezTo>
                  <a:cubicBezTo>
                    <a:pt x="1" y="11"/>
                    <a:pt x="1" y="32"/>
                    <a:pt x="23" y="56"/>
                  </a:cubicBezTo>
                  <a:lnTo>
                    <a:pt x="46" y="56"/>
                  </a:lnTo>
                  <a:cubicBezTo>
                    <a:pt x="68" y="56"/>
                    <a:pt x="68" y="32"/>
                    <a:pt x="68" y="11"/>
                  </a:cubicBezTo>
                  <a:cubicBezTo>
                    <a:pt x="53" y="11"/>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3"/>
            <p:cNvSpPr/>
            <p:nvPr/>
          </p:nvSpPr>
          <p:spPr>
            <a:xfrm>
              <a:off x="6629933" y="3697508"/>
              <a:ext cx="14556" cy="14398"/>
            </a:xfrm>
            <a:custGeom>
              <a:rect b="b" l="l" r="r" t="t"/>
              <a:pathLst>
                <a:path extrusionOk="0" h="91" w="92">
                  <a:moveTo>
                    <a:pt x="46" y="24"/>
                  </a:moveTo>
                  <a:lnTo>
                    <a:pt x="46" y="45"/>
                  </a:lnTo>
                  <a:cubicBezTo>
                    <a:pt x="46" y="69"/>
                    <a:pt x="46" y="69"/>
                    <a:pt x="23" y="69"/>
                  </a:cubicBezTo>
                  <a:lnTo>
                    <a:pt x="23" y="45"/>
                  </a:lnTo>
                  <a:lnTo>
                    <a:pt x="23" y="24"/>
                  </a:lnTo>
                  <a:close/>
                  <a:moveTo>
                    <a:pt x="1" y="0"/>
                  </a:moveTo>
                  <a:lnTo>
                    <a:pt x="1" y="45"/>
                  </a:lnTo>
                  <a:lnTo>
                    <a:pt x="1" y="69"/>
                  </a:lnTo>
                  <a:cubicBezTo>
                    <a:pt x="1" y="91"/>
                    <a:pt x="23" y="91"/>
                    <a:pt x="23" y="91"/>
                  </a:cubicBezTo>
                  <a:lnTo>
                    <a:pt x="68" y="91"/>
                  </a:lnTo>
                  <a:cubicBezTo>
                    <a:pt x="91" y="69"/>
                    <a:pt x="91" y="45"/>
                    <a:pt x="68" y="24"/>
                  </a:cubicBezTo>
                  <a:cubicBezTo>
                    <a:pt x="46" y="0"/>
                    <a:pt x="23"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3"/>
            <p:cNvSpPr/>
            <p:nvPr/>
          </p:nvSpPr>
          <p:spPr>
            <a:xfrm>
              <a:off x="6437063" y="3605582"/>
              <a:ext cx="10759" cy="9968"/>
            </a:xfrm>
            <a:custGeom>
              <a:rect b="b" l="l" r="r" t="t"/>
              <a:pathLst>
                <a:path extrusionOk="0" h="63" w="68">
                  <a:moveTo>
                    <a:pt x="46" y="0"/>
                  </a:moveTo>
                  <a:cubicBezTo>
                    <a:pt x="40" y="0"/>
                    <a:pt x="34" y="6"/>
                    <a:pt x="23" y="18"/>
                  </a:cubicBezTo>
                  <a:cubicBezTo>
                    <a:pt x="1" y="18"/>
                    <a:pt x="1" y="39"/>
                    <a:pt x="23" y="63"/>
                  </a:cubicBezTo>
                  <a:lnTo>
                    <a:pt x="68" y="63"/>
                  </a:lnTo>
                  <a:lnTo>
                    <a:pt x="68" y="18"/>
                  </a:lnTo>
                  <a:cubicBezTo>
                    <a:pt x="57" y="6"/>
                    <a:pt x="5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3"/>
            <p:cNvSpPr/>
            <p:nvPr/>
          </p:nvSpPr>
          <p:spPr>
            <a:xfrm>
              <a:off x="6437063" y="3604633"/>
              <a:ext cx="14556" cy="14398"/>
            </a:xfrm>
            <a:custGeom>
              <a:rect b="b" l="l" r="r" t="t"/>
              <a:pathLst>
                <a:path extrusionOk="0" h="91" w="92">
                  <a:moveTo>
                    <a:pt x="46" y="24"/>
                  </a:moveTo>
                  <a:cubicBezTo>
                    <a:pt x="68" y="45"/>
                    <a:pt x="46" y="45"/>
                    <a:pt x="46" y="45"/>
                  </a:cubicBezTo>
                  <a:lnTo>
                    <a:pt x="23" y="45"/>
                  </a:lnTo>
                  <a:lnTo>
                    <a:pt x="23" y="24"/>
                  </a:lnTo>
                  <a:close/>
                  <a:moveTo>
                    <a:pt x="23" y="0"/>
                  </a:moveTo>
                  <a:cubicBezTo>
                    <a:pt x="1" y="24"/>
                    <a:pt x="1" y="24"/>
                    <a:pt x="1" y="45"/>
                  </a:cubicBezTo>
                  <a:lnTo>
                    <a:pt x="1" y="69"/>
                  </a:lnTo>
                  <a:cubicBezTo>
                    <a:pt x="23" y="69"/>
                    <a:pt x="23" y="91"/>
                    <a:pt x="46" y="91"/>
                  </a:cubicBezTo>
                  <a:cubicBezTo>
                    <a:pt x="46" y="91"/>
                    <a:pt x="68" y="91"/>
                    <a:pt x="68" y="69"/>
                  </a:cubicBezTo>
                  <a:cubicBezTo>
                    <a:pt x="91" y="69"/>
                    <a:pt x="91" y="24"/>
                    <a:pt x="68" y="24"/>
                  </a:cubicBezTo>
                  <a:cubicBezTo>
                    <a:pt x="68" y="0"/>
                    <a:pt x="23"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3"/>
            <p:cNvSpPr/>
            <p:nvPr/>
          </p:nvSpPr>
          <p:spPr>
            <a:xfrm>
              <a:off x="6497661" y="3683110"/>
              <a:ext cx="11075" cy="9019"/>
            </a:xfrm>
            <a:custGeom>
              <a:rect b="b" l="l" r="r" t="t"/>
              <a:pathLst>
                <a:path extrusionOk="0" h="57" w="70">
                  <a:moveTo>
                    <a:pt x="1" y="1"/>
                  </a:moveTo>
                  <a:lnTo>
                    <a:pt x="1" y="46"/>
                  </a:lnTo>
                  <a:cubicBezTo>
                    <a:pt x="1" y="46"/>
                    <a:pt x="11" y="57"/>
                    <a:pt x="25" y="57"/>
                  </a:cubicBezTo>
                  <a:cubicBezTo>
                    <a:pt x="31" y="57"/>
                    <a:pt x="39" y="54"/>
                    <a:pt x="46" y="46"/>
                  </a:cubicBezTo>
                  <a:cubicBezTo>
                    <a:pt x="46"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3"/>
            <p:cNvSpPr/>
            <p:nvPr/>
          </p:nvSpPr>
          <p:spPr>
            <a:xfrm>
              <a:off x="6494338" y="3679787"/>
              <a:ext cx="14398" cy="14398"/>
            </a:xfrm>
            <a:custGeom>
              <a:rect b="b" l="l" r="r" t="t"/>
              <a:pathLst>
                <a:path extrusionOk="0" h="91" w="91">
                  <a:moveTo>
                    <a:pt x="45" y="22"/>
                  </a:moveTo>
                  <a:lnTo>
                    <a:pt x="67" y="45"/>
                  </a:lnTo>
                  <a:lnTo>
                    <a:pt x="45" y="67"/>
                  </a:lnTo>
                  <a:lnTo>
                    <a:pt x="45" y="45"/>
                  </a:lnTo>
                  <a:cubicBezTo>
                    <a:pt x="22" y="45"/>
                    <a:pt x="22" y="45"/>
                    <a:pt x="45" y="22"/>
                  </a:cubicBezTo>
                  <a:close/>
                  <a:moveTo>
                    <a:pt x="22" y="0"/>
                  </a:moveTo>
                  <a:cubicBezTo>
                    <a:pt x="0" y="22"/>
                    <a:pt x="0" y="45"/>
                    <a:pt x="0" y="67"/>
                  </a:cubicBezTo>
                  <a:cubicBezTo>
                    <a:pt x="22" y="91"/>
                    <a:pt x="22" y="91"/>
                    <a:pt x="45" y="91"/>
                  </a:cubicBezTo>
                  <a:lnTo>
                    <a:pt x="67" y="91"/>
                  </a:lnTo>
                  <a:cubicBezTo>
                    <a:pt x="90" y="67"/>
                    <a:pt x="90" y="67"/>
                    <a:pt x="90" y="45"/>
                  </a:cubicBezTo>
                  <a:lnTo>
                    <a:pt x="90" y="22"/>
                  </a:lnTo>
                  <a:cubicBezTo>
                    <a:pt x="67" y="0"/>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3"/>
            <p:cNvSpPr/>
            <p:nvPr/>
          </p:nvSpPr>
          <p:spPr>
            <a:xfrm>
              <a:off x="6429943" y="3672668"/>
              <a:ext cx="10759" cy="10601"/>
            </a:xfrm>
            <a:custGeom>
              <a:rect b="b" l="l" r="r" t="t"/>
              <a:pathLst>
                <a:path extrusionOk="0" h="67" w="68">
                  <a:moveTo>
                    <a:pt x="22" y="0"/>
                  </a:moveTo>
                  <a:cubicBezTo>
                    <a:pt x="1" y="22"/>
                    <a:pt x="1" y="45"/>
                    <a:pt x="1" y="45"/>
                  </a:cubicBezTo>
                  <a:cubicBezTo>
                    <a:pt x="22" y="67"/>
                    <a:pt x="46" y="67"/>
                    <a:pt x="46" y="67"/>
                  </a:cubicBezTo>
                  <a:cubicBezTo>
                    <a:pt x="68" y="45"/>
                    <a:pt x="68" y="22"/>
                    <a:pt x="46" y="22"/>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3"/>
            <p:cNvSpPr/>
            <p:nvPr/>
          </p:nvSpPr>
          <p:spPr>
            <a:xfrm>
              <a:off x="6426304" y="3669820"/>
              <a:ext cx="18037" cy="17246"/>
            </a:xfrm>
            <a:custGeom>
              <a:rect b="b" l="l" r="r" t="t"/>
              <a:pathLst>
                <a:path extrusionOk="0" h="109" w="114">
                  <a:moveTo>
                    <a:pt x="69" y="40"/>
                  </a:moveTo>
                  <a:lnTo>
                    <a:pt x="69" y="63"/>
                  </a:lnTo>
                  <a:lnTo>
                    <a:pt x="45" y="63"/>
                  </a:lnTo>
                  <a:lnTo>
                    <a:pt x="45" y="40"/>
                  </a:lnTo>
                  <a:close/>
                  <a:moveTo>
                    <a:pt x="57" y="1"/>
                  </a:moveTo>
                  <a:cubicBezTo>
                    <a:pt x="46" y="1"/>
                    <a:pt x="35" y="6"/>
                    <a:pt x="24" y="18"/>
                  </a:cubicBezTo>
                  <a:cubicBezTo>
                    <a:pt x="0" y="40"/>
                    <a:pt x="0" y="63"/>
                    <a:pt x="24" y="85"/>
                  </a:cubicBezTo>
                  <a:cubicBezTo>
                    <a:pt x="24" y="85"/>
                    <a:pt x="45" y="85"/>
                    <a:pt x="45" y="108"/>
                  </a:cubicBezTo>
                  <a:cubicBezTo>
                    <a:pt x="69" y="108"/>
                    <a:pt x="69" y="85"/>
                    <a:pt x="91" y="85"/>
                  </a:cubicBezTo>
                  <a:cubicBezTo>
                    <a:pt x="91" y="63"/>
                    <a:pt x="114" y="40"/>
                    <a:pt x="91" y="18"/>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3"/>
            <p:cNvSpPr/>
            <p:nvPr/>
          </p:nvSpPr>
          <p:spPr>
            <a:xfrm>
              <a:off x="6504781" y="3615392"/>
              <a:ext cx="11075" cy="9968"/>
            </a:xfrm>
            <a:custGeom>
              <a:rect b="b" l="l" r="r" t="t"/>
              <a:pathLst>
                <a:path extrusionOk="0" h="63" w="70">
                  <a:moveTo>
                    <a:pt x="24" y="1"/>
                  </a:moveTo>
                  <a:cubicBezTo>
                    <a:pt x="1" y="23"/>
                    <a:pt x="1" y="23"/>
                    <a:pt x="1" y="46"/>
                  </a:cubicBezTo>
                  <a:cubicBezTo>
                    <a:pt x="13" y="57"/>
                    <a:pt x="24" y="62"/>
                    <a:pt x="32" y="62"/>
                  </a:cubicBezTo>
                  <a:cubicBezTo>
                    <a:pt x="41" y="62"/>
                    <a:pt x="46" y="57"/>
                    <a:pt x="46" y="46"/>
                  </a:cubicBezTo>
                  <a:cubicBezTo>
                    <a:pt x="69" y="46"/>
                    <a:pt x="69" y="23"/>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3"/>
            <p:cNvSpPr/>
            <p:nvPr/>
          </p:nvSpPr>
          <p:spPr>
            <a:xfrm>
              <a:off x="6501458" y="3612702"/>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cubicBezTo>
                    <a:pt x="0" y="18"/>
                    <a:pt x="0" y="63"/>
                    <a:pt x="22" y="63"/>
                  </a:cubicBezTo>
                  <a:cubicBezTo>
                    <a:pt x="22" y="85"/>
                    <a:pt x="45" y="85"/>
                    <a:pt x="67" y="85"/>
                  </a:cubicBezTo>
                  <a:lnTo>
                    <a:pt x="90" y="85"/>
                  </a:ln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3"/>
            <p:cNvSpPr/>
            <p:nvPr/>
          </p:nvSpPr>
          <p:spPr>
            <a:xfrm>
              <a:off x="6487060" y="3748455"/>
              <a:ext cx="10759" cy="9968"/>
            </a:xfrm>
            <a:custGeom>
              <a:rect b="b" l="l" r="r" t="t"/>
              <a:pathLst>
                <a:path extrusionOk="0" h="63" w="68">
                  <a:moveTo>
                    <a:pt x="37" y="0"/>
                  </a:moveTo>
                  <a:cubicBezTo>
                    <a:pt x="28" y="0"/>
                    <a:pt x="23" y="6"/>
                    <a:pt x="23" y="18"/>
                  </a:cubicBezTo>
                  <a:cubicBezTo>
                    <a:pt x="1" y="18"/>
                    <a:pt x="1" y="39"/>
                    <a:pt x="23" y="63"/>
                  </a:cubicBezTo>
                  <a:lnTo>
                    <a:pt x="46" y="63"/>
                  </a:lnTo>
                  <a:cubicBezTo>
                    <a:pt x="68" y="39"/>
                    <a:pt x="68" y="39"/>
                    <a:pt x="68" y="18"/>
                  </a:cubicBezTo>
                  <a:cubicBezTo>
                    <a:pt x="57" y="6"/>
                    <a:pt x="46" y="0"/>
                    <a:pt x="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3"/>
            <p:cNvSpPr/>
            <p:nvPr/>
          </p:nvSpPr>
          <p:spPr>
            <a:xfrm>
              <a:off x="6483421" y="3747506"/>
              <a:ext cx="18195" cy="14398"/>
            </a:xfrm>
            <a:custGeom>
              <a:rect b="b" l="l" r="r" t="t"/>
              <a:pathLst>
                <a:path extrusionOk="0" h="91" w="115">
                  <a:moveTo>
                    <a:pt x="69" y="24"/>
                  </a:moveTo>
                  <a:lnTo>
                    <a:pt x="69" y="45"/>
                  </a:lnTo>
                  <a:cubicBezTo>
                    <a:pt x="69" y="53"/>
                    <a:pt x="66" y="56"/>
                    <a:pt x="63" y="56"/>
                  </a:cubicBezTo>
                  <a:cubicBezTo>
                    <a:pt x="56" y="56"/>
                    <a:pt x="46" y="45"/>
                    <a:pt x="46" y="45"/>
                  </a:cubicBezTo>
                  <a:lnTo>
                    <a:pt x="46" y="24"/>
                  </a:lnTo>
                  <a:close/>
                  <a:moveTo>
                    <a:pt x="24" y="0"/>
                  </a:moveTo>
                  <a:cubicBezTo>
                    <a:pt x="24" y="24"/>
                    <a:pt x="0" y="45"/>
                    <a:pt x="24" y="69"/>
                  </a:cubicBezTo>
                  <a:cubicBezTo>
                    <a:pt x="24" y="91"/>
                    <a:pt x="46" y="91"/>
                    <a:pt x="69" y="91"/>
                  </a:cubicBezTo>
                  <a:lnTo>
                    <a:pt x="91" y="69"/>
                  </a:lnTo>
                  <a:cubicBezTo>
                    <a:pt x="91" y="69"/>
                    <a:pt x="114" y="69"/>
                    <a:pt x="114" y="45"/>
                  </a:cubicBezTo>
                  <a:cubicBezTo>
                    <a:pt x="114" y="24"/>
                    <a:pt x="114" y="24"/>
                    <a:pt x="91" y="24"/>
                  </a:cubicBezTo>
                  <a:cubicBezTo>
                    <a:pt x="91"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3"/>
            <p:cNvSpPr/>
            <p:nvPr/>
          </p:nvSpPr>
          <p:spPr>
            <a:xfrm>
              <a:off x="6562057" y="3690388"/>
              <a:ext cx="10917" cy="10917"/>
            </a:xfrm>
            <a:custGeom>
              <a:rect b="b" l="l" r="r" t="t"/>
              <a:pathLst>
                <a:path extrusionOk="0" h="69" w="69">
                  <a:moveTo>
                    <a:pt x="24" y="0"/>
                  </a:moveTo>
                  <a:cubicBezTo>
                    <a:pt x="0" y="24"/>
                    <a:pt x="0" y="45"/>
                    <a:pt x="24" y="45"/>
                  </a:cubicBezTo>
                  <a:cubicBezTo>
                    <a:pt x="24" y="69"/>
                    <a:pt x="45" y="69"/>
                    <a:pt x="69" y="69"/>
                  </a:cubicBezTo>
                  <a:lnTo>
                    <a:pt x="69" y="24"/>
                  </a:lnTo>
                  <a:cubicBezTo>
                    <a:pt x="45"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3"/>
            <p:cNvSpPr/>
            <p:nvPr/>
          </p:nvSpPr>
          <p:spPr>
            <a:xfrm>
              <a:off x="6562057" y="3687698"/>
              <a:ext cx="14398" cy="13607"/>
            </a:xfrm>
            <a:custGeom>
              <a:rect b="b" l="l" r="r" t="t"/>
              <a:pathLst>
                <a:path extrusionOk="0" h="86" w="91">
                  <a:moveTo>
                    <a:pt x="45" y="41"/>
                  </a:moveTo>
                  <a:cubicBezTo>
                    <a:pt x="69" y="41"/>
                    <a:pt x="69" y="62"/>
                    <a:pt x="45" y="62"/>
                  </a:cubicBezTo>
                  <a:lnTo>
                    <a:pt x="24" y="62"/>
                  </a:lnTo>
                  <a:lnTo>
                    <a:pt x="24" y="41"/>
                  </a:lnTo>
                  <a:close/>
                  <a:moveTo>
                    <a:pt x="46" y="1"/>
                  </a:moveTo>
                  <a:cubicBezTo>
                    <a:pt x="35" y="1"/>
                    <a:pt x="24" y="6"/>
                    <a:pt x="24" y="17"/>
                  </a:cubicBezTo>
                  <a:cubicBezTo>
                    <a:pt x="0" y="17"/>
                    <a:pt x="0" y="41"/>
                    <a:pt x="0" y="41"/>
                  </a:cubicBezTo>
                  <a:lnTo>
                    <a:pt x="0" y="86"/>
                  </a:lnTo>
                  <a:lnTo>
                    <a:pt x="69" y="86"/>
                  </a:lnTo>
                  <a:cubicBezTo>
                    <a:pt x="90" y="62"/>
                    <a:pt x="90" y="41"/>
                    <a:pt x="69" y="17"/>
                  </a:cubicBezTo>
                  <a:cubicBezTo>
                    <a:pt x="69" y="6"/>
                    <a:pt x="57"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3"/>
            <p:cNvSpPr/>
            <p:nvPr/>
          </p:nvSpPr>
          <p:spPr>
            <a:xfrm>
              <a:off x="6512059" y="3547516"/>
              <a:ext cx="10917" cy="10917"/>
            </a:xfrm>
            <a:custGeom>
              <a:rect b="b" l="l" r="r" t="t"/>
              <a:pathLst>
                <a:path extrusionOk="0" h="69" w="69">
                  <a:moveTo>
                    <a:pt x="23" y="0"/>
                  </a:moveTo>
                  <a:cubicBezTo>
                    <a:pt x="23" y="24"/>
                    <a:pt x="0" y="45"/>
                    <a:pt x="23" y="45"/>
                  </a:cubicBezTo>
                  <a:cubicBezTo>
                    <a:pt x="23" y="69"/>
                    <a:pt x="45" y="69"/>
                    <a:pt x="69" y="69"/>
                  </a:cubicBezTo>
                  <a:lnTo>
                    <a:pt x="69" y="24"/>
                  </a:lnTo>
                  <a:cubicBezTo>
                    <a:pt x="69" y="0"/>
                    <a:pt x="45"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3"/>
            <p:cNvSpPr/>
            <p:nvPr/>
          </p:nvSpPr>
          <p:spPr>
            <a:xfrm>
              <a:off x="6512059" y="3544826"/>
              <a:ext cx="14398" cy="17088"/>
            </a:xfrm>
            <a:custGeom>
              <a:rect b="b" l="l" r="r" t="t"/>
              <a:pathLst>
                <a:path extrusionOk="0" h="108" w="91">
                  <a:moveTo>
                    <a:pt x="69" y="41"/>
                  </a:moveTo>
                  <a:lnTo>
                    <a:pt x="69" y="62"/>
                  </a:lnTo>
                  <a:lnTo>
                    <a:pt x="23" y="62"/>
                  </a:lnTo>
                  <a:cubicBezTo>
                    <a:pt x="23" y="62"/>
                    <a:pt x="23" y="41"/>
                    <a:pt x="45" y="41"/>
                  </a:cubicBezTo>
                  <a:close/>
                  <a:moveTo>
                    <a:pt x="57" y="1"/>
                  </a:moveTo>
                  <a:cubicBezTo>
                    <a:pt x="46" y="1"/>
                    <a:pt x="34" y="6"/>
                    <a:pt x="23" y="17"/>
                  </a:cubicBezTo>
                  <a:cubicBezTo>
                    <a:pt x="0" y="41"/>
                    <a:pt x="0" y="62"/>
                    <a:pt x="0" y="86"/>
                  </a:cubicBezTo>
                  <a:cubicBezTo>
                    <a:pt x="23" y="86"/>
                    <a:pt x="23" y="107"/>
                    <a:pt x="45" y="107"/>
                  </a:cubicBezTo>
                  <a:lnTo>
                    <a:pt x="69" y="86"/>
                  </a:lnTo>
                  <a:cubicBezTo>
                    <a:pt x="90" y="86"/>
                    <a:pt x="90" y="62"/>
                    <a:pt x="90" y="62"/>
                  </a:cubicBezTo>
                  <a:lnTo>
                    <a:pt x="90"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3"/>
            <p:cNvSpPr/>
            <p:nvPr/>
          </p:nvSpPr>
          <p:spPr>
            <a:xfrm>
              <a:off x="6554778" y="3758265"/>
              <a:ext cx="11075" cy="9968"/>
            </a:xfrm>
            <a:custGeom>
              <a:rect b="b" l="l" r="r" t="t"/>
              <a:pathLst>
                <a:path extrusionOk="0" h="63" w="70">
                  <a:moveTo>
                    <a:pt x="24" y="1"/>
                  </a:moveTo>
                  <a:cubicBezTo>
                    <a:pt x="1" y="23"/>
                    <a:pt x="1" y="23"/>
                    <a:pt x="1" y="46"/>
                  </a:cubicBezTo>
                  <a:cubicBezTo>
                    <a:pt x="13" y="57"/>
                    <a:pt x="24" y="62"/>
                    <a:pt x="32" y="62"/>
                  </a:cubicBezTo>
                  <a:cubicBezTo>
                    <a:pt x="41" y="62"/>
                    <a:pt x="46" y="57"/>
                    <a:pt x="46" y="46"/>
                  </a:cubicBezTo>
                  <a:cubicBezTo>
                    <a:pt x="70" y="46"/>
                    <a:pt x="70" y="23"/>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3"/>
            <p:cNvSpPr/>
            <p:nvPr/>
          </p:nvSpPr>
          <p:spPr>
            <a:xfrm>
              <a:off x="6551456" y="3755575"/>
              <a:ext cx="17879" cy="13449"/>
            </a:xfrm>
            <a:custGeom>
              <a:rect b="b" l="l" r="r" t="t"/>
              <a:pathLst>
                <a:path extrusionOk="0" h="85" w="113">
                  <a:moveTo>
                    <a:pt x="51" y="30"/>
                  </a:moveTo>
                  <a:cubicBezTo>
                    <a:pt x="57" y="30"/>
                    <a:pt x="67" y="40"/>
                    <a:pt x="67" y="40"/>
                  </a:cubicBezTo>
                  <a:lnTo>
                    <a:pt x="67" y="63"/>
                  </a:lnTo>
                  <a:lnTo>
                    <a:pt x="45" y="63"/>
                  </a:lnTo>
                  <a:lnTo>
                    <a:pt x="45" y="40"/>
                  </a:lnTo>
                  <a:cubicBezTo>
                    <a:pt x="45" y="32"/>
                    <a:pt x="48" y="30"/>
                    <a:pt x="51" y="30"/>
                  </a:cubicBezTo>
                  <a:close/>
                  <a:moveTo>
                    <a:pt x="56" y="0"/>
                  </a:moveTo>
                  <a:cubicBezTo>
                    <a:pt x="45" y="0"/>
                    <a:pt x="34" y="6"/>
                    <a:pt x="22" y="18"/>
                  </a:cubicBezTo>
                  <a:cubicBezTo>
                    <a:pt x="0" y="18"/>
                    <a:pt x="0" y="63"/>
                    <a:pt x="22" y="63"/>
                  </a:cubicBezTo>
                  <a:cubicBezTo>
                    <a:pt x="22" y="85"/>
                    <a:pt x="45" y="85"/>
                    <a:pt x="45" y="85"/>
                  </a:cubicBezTo>
                  <a:lnTo>
                    <a:pt x="91" y="85"/>
                  </a:lnTo>
                  <a:cubicBezTo>
                    <a:pt x="91" y="63"/>
                    <a:pt x="112"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3"/>
            <p:cNvSpPr/>
            <p:nvPr/>
          </p:nvSpPr>
          <p:spPr>
            <a:xfrm>
              <a:off x="6322828" y="3454641"/>
              <a:ext cx="10759" cy="9968"/>
            </a:xfrm>
            <a:custGeom>
              <a:rect b="b" l="l" r="r" t="t"/>
              <a:pathLst>
                <a:path extrusionOk="0" h="63" w="68">
                  <a:moveTo>
                    <a:pt x="0" y="0"/>
                  </a:moveTo>
                  <a:lnTo>
                    <a:pt x="0" y="45"/>
                  </a:lnTo>
                  <a:cubicBezTo>
                    <a:pt x="11" y="57"/>
                    <a:pt x="17" y="63"/>
                    <a:pt x="22" y="63"/>
                  </a:cubicBezTo>
                  <a:cubicBezTo>
                    <a:pt x="28" y="63"/>
                    <a:pt x="34" y="57"/>
                    <a:pt x="46" y="45"/>
                  </a:cubicBezTo>
                  <a:cubicBezTo>
                    <a:pt x="67"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3"/>
            <p:cNvSpPr/>
            <p:nvPr/>
          </p:nvSpPr>
          <p:spPr>
            <a:xfrm>
              <a:off x="6319031" y="3451951"/>
              <a:ext cx="14556" cy="13607"/>
            </a:xfrm>
            <a:custGeom>
              <a:rect b="b" l="l" r="r" t="t"/>
              <a:pathLst>
                <a:path extrusionOk="0" h="86" w="92">
                  <a:moveTo>
                    <a:pt x="70" y="41"/>
                  </a:moveTo>
                  <a:lnTo>
                    <a:pt x="70" y="62"/>
                  </a:lnTo>
                  <a:lnTo>
                    <a:pt x="46" y="62"/>
                  </a:lnTo>
                  <a:cubicBezTo>
                    <a:pt x="46" y="62"/>
                    <a:pt x="24" y="41"/>
                    <a:pt x="46" y="41"/>
                  </a:cubicBezTo>
                  <a:close/>
                  <a:moveTo>
                    <a:pt x="58" y="1"/>
                  </a:moveTo>
                  <a:cubicBezTo>
                    <a:pt x="47" y="1"/>
                    <a:pt x="35" y="6"/>
                    <a:pt x="24" y="17"/>
                  </a:cubicBezTo>
                  <a:lnTo>
                    <a:pt x="1" y="41"/>
                  </a:lnTo>
                  <a:cubicBezTo>
                    <a:pt x="1" y="62"/>
                    <a:pt x="1" y="62"/>
                    <a:pt x="24" y="86"/>
                  </a:cubicBezTo>
                  <a:lnTo>
                    <a:pt x="70" y="86"/>
                  </a:lnTo>
                  <a:cubicBezTo>
                    <a:pt x="91" y="62"/>
                    <a:pt x="91" y="41"/>
                    <a:pt x="91" y="17"/>
                  </a:cubicBez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3"/>
            <p:cNvSpPr/>
            <p:nvPr/>
          </p:nvSpPr>
          <p:spPr>
            <a:xfrm>
              <a:off x="6379946" y="3530586"/>
              <a:ext cx="10759" cy="9810"/>
            </a:xfrm>
            <a:custGeom>
              <a:rect b="b" l="l" r="r" t="t"/>
              <a:pathLst>
                <a:path extrusionOk="0" h="62" w="68">
                  <a:moveTo>
                    <a:pt x="37" y="1"/>
                  </a:moveTo>
                  <a:cubicBezTo>
                    <a:pt x="28" y="1"/>
                    <a:pt x="22" y="6"/>
                    <a:pt x="22" y="17"/>
                  </a:cubicBezTo>
                  <a:cubicBezTo>
                    <a:pt x="1" y="17"/>
                    <a:pt x="1" y="40"/>
                    <a:pt x="1" y="40"/>
                  </a:cubicBezTo>
                  <a:cubicBezTo>
                    <a:pt x="22" y="62"/>
                    <a:pt x="46" y="62"/>
                    <a:pt x="46" y="62"/>
                  </a:cubicBezTo>
                  <a:cubicBezTo>
                    <a:pt x="67" y="40"/>
                    <a:pt x="67" y="17"/>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3"/>
            <p:cNvSpPr/>
            <p:nvPr/>
          </p:nvSpPr>
          <p:spPr>
            <a:xfrm>
              <a:off x="6376306" y="3529795"/>
              <a:ext cx="18037" cy="14398"/>
            </a:xfrm>
            <a:custGeom>
              <a:rect b="b" l="l" r="r" t="t"/>
              <a:pathLst>
                <a:path extrusionOk="0" h="91" w="114">
                  <a:moveTo>
                    <a:pt x="69" y="22"/>
                  </a:moveTo>
                  <a:lnTo>
                    <a:pt x="69" y="45"/>
                  </a:lnTo>
                  <a:lnTo>
                    <a:pt x="45" y="45"/>
                  </a:lnTo>
                  <a:lnTo>
                    <a:pt x="45" y="22"/>
                  </a:lnTo>
                  <a:close/>
                  <a:moveTo>
                    <a:pt x="24" y="0"/>
                  </a:moveTo>
                  <a:cubicBezTo>
                    <a:pt x="0" y="22"/>
                    <a:pt x="0" y="45"/>
                    <a:pt x="24" y="67"/>
                  </a:cubicBezTo>
                  <a:lnTo>
                    <a:pt x="45" y="90"/>
                  </a:lnTo>
                  <a:cubicBezTo>
                    <a:pt x="69" y="90"/>
                    <a:pt x="69" y="67"/>
                    <a:pt x="90" y="67"/>
                  </a:cubicBezTo>
                  <a:lnTo>
                    <a:pt x="90" y="45"/>
                  </a:lnTo>
                  <a:cubicBezTo>
                    <a:pt x="114" y="22"/>
                    <a:pt x="90" y="22"/>
                    <a:pt x="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3"/>
            <p:cNvSpPr/>
            <p:nvPr/>
          </p:nvSpPr>
          <p:spPr>
            <a:xfrm>
              <a:off x="6304791" y="3587704"/>
              <a:ext cx="11075" cy="9968"/>
            </a:xfrm>
            <a:custGeom>
              <a:rect b="b" l="l" r="r" t="t"/>
              <a:pathLst>
                <a:path extrusionOk="0" h="63" w="70">
                  <a:moveTo>
                    <a:pt x="32" y="1"/>
                  </a:moveTo>
                  <a:cubicBezTo>
                    <a:pt x="24" y="1"/>
                    <a:pt x="12" y="6"/>
                    <a:pt x="1" y="17"/>
                  </a:cubicBezTo>
                  <a:lnTo>
                    <a:pt x="1" y="62"/>
                  </a:lnTo>
                  <a:lnTo>
                    <a:pt x="46" y="62"/>
                  </a:lnTo>
                  <a:cubicBezTo>
                    <a:pt x="69" y="62"/>
                    <a:pt x="69" y="41"/>
                    <a:pt x="46" y="17"/>
                  </a:cubicBezTo>
                  <a:cubicBezTo>
                    <a:pt x="46" y="6"/>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3"/>
            <p:cNvSpPr/>
            <p:nvPr/>
          </p:nvSpPr>
          <p:spPr>
            <a:xfrm>
              <a:off x="6301468" y="3586912"/>
              <a:ext cx="14398" cy="14398"/>
            </a:xfrm>
            <a:custGeom>
              <a:rect b="b" l="l" r="r" t="t"/>
              <a:pathLst>
                <a:path extrusionOk="0" h="91" w="91">
                  <a:moveTo>
                    <a:pt x="67" y="22"/>
                  </a:moveTo>
                  <a:lnTo>
                    <a:pt x="67" y="46"/>
                  </a:lnTo>
                  <a:cubicBezTo>
                    <a:pt x="67" y="67"/>
                    <a:pt x="45" y="67"/>
                    <a:pt x="45" y="67"/>
                  </a:cubicBezTo>
                  <a:lnTo>
                    <a:pt x="45" y="46"/>
                  </a:lnTo>
                  <a:lnTo>
                    <a:pt x="45" y="22"/>
                  </a:lnTo>
                  <a:close/>
                  <a:moveTo>
                    <a:pt x="22" y="0"/>
                  </a:moveTo>
                  <a:cubicBezTo>
                    <a:pt x="0" y="22"/>
                    <a:pt x="0" y="46"/>
                    <a:pt x="22" y="67"/>
                  </a:cubicBezTo>
                  <a:cubicBezTo>
                    <a:pt x="22" y="91"/>
                    <a:pt x="22" y="91"/>
                    <a:pt x="45" y="91"/>
                  </a:cubicBezTo>
                  <a:cubicBezTo>
                    <a:pt x="67" y="91"/>
                    <a:pt x="67" y="91"/>
                    <a:pt x="67" y="67"/>
                  </a:cubicBezTo>
                  <a:cubicBezTo>
                    <a:pt x="90" y="67"/>
                    <a:pt x="90" y="67"/>
                    <a:pt x="90" y="46"/>
                  </a:cubicBezTo>
                  <a:lnTo>
                    <a:pt x="90" y="22"/>
                  </a:lnTo>
                  <a:cubicBezTo>
                    <a:pt x="67" y="0"/>
                    <a:pt x="4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3"/>
            <p:cNvSpPr/>
            <p:nvPr/>
          </p:nvSpPr>
          <p:spPr>
            <a:xfrm>
              <a:off x="6311911" y="3522675"/>
              <a:ext cx="11075" cy="9810"/>
            </a:xfrm>
            <a:custGeom>
              <a:rect b="b" l="l" r="r" t="t"/>
              <a:pathLst>
                <a:path extrusionOk="0" h="62" w="70">
                  <a:moveTo>
                    <a:pt x="24" y="0"/>
                  </a:moveTo>
                  <a:cubicBezTo>
                    <a:pt x="1" y="22"/>
                    <a:pt x="1" y="22"/>
                    <a:pt x="24" y="45"/>
                  </a:cubicBezTo>
                  <a:cubicBezTo>
                    <a:pt x="24" y="56"/>
                    <a:pt x="30" y="61"/>
                    <a:pt x="38" y="61"/>
                  </a:cubicBezTo>
                  <a:cubicBezTo>
                    <a:pt x="46" y="61"/>
                    <a:pt x="58"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3"/>
            <p:cNvSpPr/>
            <p:nvPr/>
          </p:nvSpPr>
          <p:spPr>
            <a:xfrm>
              <a:off x="6311911" y="3519827"/>
              <a:ext cx="14556" cy="13449"/>
            </a:xfrm>
            <a:custGeom>
              <a:rect b="b" l="l" r="r" t="t"/>
              <a:pathLst>
                <a:path extrusionOk="0" h="85" w="92">
                  <a:moveTo>
                    <a:pt x="46" y="18"/>
                  </a:moveTo>
                  <a:lnTo>
                    <a:pt x="46" y="40"/>
                  </a:lnTo>
                  <a:lnTo>
                    <a:pt x="46" y="63"/>
                  </a:lnTo>
                  <a:lnTo>
                    <a:pt x="24" y="63"/>
                  </a:lnTo>
                  <a:lnTo>
                    <a:pt x="24" y="40"/>
                  </a:lnTo>
                  <a:lnTo>
                    <a:pt x="46" y="18"/>
                  </a:lnTo>
                  <a:close/>
                  <a:moveTo>
                    <a:pt x="47" y="0"/>
                  </a:moveTo>
                  <a:cubicBezTo>
                    <a:pt x="36" y="0"/>
                    <a:pt x="24" y="6"/>
                    <a:pt x="24" y="18"/>
                  </a:cubicBezTo>
                  <a:cubicBezTo>
                    <a:pt x="1" y="18"/>
                    <a:pt x="1" y="18"/>
                    <a:pt x="1" y="40"/>
                  </a:cubicBezTo>
                  <a:lnTo>
                    <a:pt x="1" y="63"/>
                  </a:lnTo>
                  <a:cubicBezTo>
                    <a:pt x="1" y="85"/>
                    <a:pt x="24" y="85"/>
                    <a:pt x="24" y="85"/>
                  </a:cubicBezTo>
                  <a:lnTo>
                    <a:pt x="69" y="85"/>
                  </a:lnTo>
                  <a:cubicBezTo>
                    <a:pt x="91" y="63"/>
                    <a:pt x="91" y="40"/>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3"/>
            <p:cNvSpPr/>
            <p:nvPr/>
          </p:nvSpPr>
          <p:spPr>
            <a:xfrm>
              <a:off x="6387065" y="3462710"/>
              <a:ext cx="10759" cy="9968"/>
            </a:xfrm>
            <a:custGeom>
              <a:rect b="b" l="l" r="r" t="t"/>
              <a:pathLst>
                <a:path extrusionOk="0" h="63" w="68">
                  <a:moveTo>
                    <a:pt x="54" y="0"/>
                  </a:moveTo>
                  <a:cubicBezTo>
                    <a:pt x="45" y="0"/>
                    <a:pt x="34" y="6"/>
                    <a:pt x="22" y="18"/>
                  </a:cubicBezTo>
                  <a:cubicBezTo>
                    <a:pt x="22" y="18"/>
                    <a:pt x="1" y="39"/>
                    <a:pt x="22" y="63"/>
                  </a:cubicBezTo>
                  <a:lnTo>
                    <a:pt x="68" y="63"/>
                  </a:lnTo>
                  <a:lnTo>
                    <a:pt x="68" y="18"/>
                  </a:ln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3"/>
            <p:cNvSpPr/>
            <p:nvPr/>
          </p:nvSpPr>
          <p:spPr>
            <a:xfrm>
              <a:off x="6387065" y="3461761"/>
              <a:ext cx="14556" cy="14398"/>
            </a:xfrm>
            <a:custGeom>
              <a:rect b="b" l="l" r="r" t="t"/>
              <a:pathLst>
                <a:path extrusionOk="0" h="91" w="92">
                  <a:moveTo>
                    <a:pt x="46" y="24"/>
                  </a:moveTo>
                  <a:lnTo>
                    <a:pt x="68" y="45"/>
                  </a:lnTo>
                  <a:lnTo>
                    <a:pt x="46" y="45"/>
                  </a:lnTo>
                  <a:cubicBezTo>
                    <a:pt x="46" y="57"/>
                    <a:pt x="46" y="63"/>
                    <a:pt x="43" y="63"/>
                  </a:cubicBezTo>
                  <a:cubicBezTo>
                    <a:pt x="40" y="63"/>
                    <a:pt x="34" y="57"/>
                    <a:pt x="22" y="45"/>
                  </a:cubicBezTo>
                  <a:lnTo>
                    <a:pt x="46" y="24"/>
                  </a:lnTo>
                  <a:close/>
                  <a:moveTo>
                    <a:pt x="22" y="0"/>
                  </a:moveTo>
                  <a:cubicBezTo>
                    <a:pt x="1" y="24"/>
                    <a:pt x="1" y="45"/>
                    <a:pt x="1" y="69"/>
                  </a:cubicBezTo>
                  <a:cubicBezTo>
                    <a:pt x="22" y="91"/>
                    <a:pt x="22" y="91"/>
                    <a:pt x="46" y="91"/>
                  </a:cubicBezTo>
                  <a:cubicBezTo>
                    <a:pt x="46" y="91"/>
                    <a:pt x="68" y="91"/>
                    <a:pt x="68" y="69"/>
                  </a:cubicBezTo>
                  <a:cubicBezTo>
                    <a:pt x="91" y="69"/>
                    <a:pt x="91" y="69"/>
                    <a:pt x="91" y="45"/>
                  </a:cubicBezTo>
                  <a:lnTo>
                    <a:pt x="91" y="24"/>
                  </a:lnTo>
                  <a:cubicBezTo>
                    <a:pt x="68" y="0"/>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3"/>
            <p:cNvSpPr/>
            <p:nvPr/>
          </p:nvSpPr>
          <p:spPr>
            <a:xfrm>
              <a:off x="6372826" y="3597513"/>
              <a:ext cx="10759" cy="9968"/>
            </a:xfrm>
            <a:custGeom>
              <a:rect b="b" l="l" r="r" t="t"/>
              <a:pathLst>
                <a:path extrusionOk="0" h="63" w="68">
                  <a:moveTo>
                    <a:pt x="0" y="0"/>
                  </a:moveTo>
                  <a:lnTo>
                    <a:pt x="0" y="45"/>
                  </a:lnTo>
                  <a:cubicBezTo>
                    <a:pt x="0" y="57"/>
                    <a:pt x="6" y="63"/>
                    <a:pt x="14" y="63"/>
                  </a:cubicBezTo>
                  <a:cubicBezTo>
                    <a:pt x="23" y="63"/>
                    <a:pt x="34" y="57"/>
                    <a:pt x="46" y="45"/>
                  </a:cubicBezTo>
                  <a:cubicBezTo>
                    <a:pt x="46"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3"/>
            <p:cNvSpPr/>
            <p:nvPr/>
          </p:nvSpPr>
          <p:spPr>
            <a:xfrm>
              <a:off x="6369187" y="3594823"/>
              <a:ext cx="14398" cy="13607"/>
            </a:xfrm>
            <a:custGeom>
              <a:rect b="b" l="l" r="r" t="t"/>
              <a:pathLst>
                <a:path extrusionOk="0" h="86" w="91">
                  <a:moveTo>
                    <a:pt x="69" y="41"/>
                  </a:moveTo>
                  <a:cubicBezTo>
                    <a:pt x="69" y="62"/>
                    <a:pt x="69" y="62"/>
                    <a:pt x="45" y="62"/>
                  </a:cubicBezTo>
                  <a:lnTo>
                    <a:pt x="23" y="62"/>
                  </a:lnTo>
                  <a:cubicBezTo>
                    <a:pt x="23" y="41"/>
                    <a:pt x="23" y="41"/>
                    <a:pt x="45" y="41"/>
                  </a:cubicBezTo>
                  <a:close/>
                  <a:moveTo>
                    <a:pt x="57" y="1"/>
                  </a:moveTo>
                  <a:cubicBezTo>
                    <a:pt x="46" y="1"/>
                    <a:pt x="34" y="6"/>
                    <a:pt x="23" y="17"/>
                  </a:cubicBezTo>
                  <a:cubicBezTo>
                    <a:pt x="0" y="17"/>
                    <a:pt x="0" y="62"/>
                    <a:pt x="0" y="86"/>
                  </a:cubicBezTo>
                  <a:lnTo>
                    <a:pt x="69" y="86"/>
                  </a:lnTo>
                  <a:cubicBezTo>
                    <a:pt x="90" y="86"/>
                    <a:pt x="90" y="62"/>
                    <a:pt x="90" y="62"/>
                  </a:cubicBezTo>
                  <a:lnTo>
                    <a:pt x="90"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3"/>
            <p:cNvSpPr/>
            <p:nvPr/>
          </p:nvSpPr>
          <p:spPr>
            <a:xfrm>
              <a:off x="6447664" y="3540238"/>
              <a:ext cx="11075" cy="9019"/>
            </a:xfrm>
            <a:custGeom>
              <a:rect b="b" l="l" r="r" t="t"/>
              <a:pathLst>
                <a:path extrusionOk="0" h="57" w="70">
                  <a:moveTo>
                    <a:pt x="1" y="1"/>
                  </a:moveTo>
                  <a:lnTo>
                    <a:pt x="1" y="46"/>
                  </a:lnTo>
                  <a:cubicBezTo>
                    <a:pt x="16" y="46"/>
                    <a:pt x="22" y="57"/>
                    <a:pt x="30" y="57"/>
                  </a:cubicBezTo>
                  <a:cubicBezTo>
                    <a:pt x="34" y="57"/>
                    <a:pt x="39" y="54"/>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3"/>
            <p:cNvSpPr/>
            <p:nvPr/>
          </p:nvSpPr>
          <p:spPr>
            <a:xfrm>
              <a:off x="6444183" y="3536915"/>
              <a:ext cx="14556" cy="14398"/>
            </a:xfrm>
            <a:custGeom>
              <a:rect b="b" l="l" r="r" t="t"/>
              <a:pathLst>
                <a:path extrusionOk="0" h="91" w="92">
                  <a:moveTo>
                    <a:pt x="46" y="22"/>
                  </a:moveTo>
                  <a:cubicBezTo>
                    <a:pt x="46" y="22"/>
                    <a:pt x="68" y="22"/>
                    <a:pt x="68" y="45"/>
                  </a:cubicBezTo>
                  <a:lnTo>
                    <a:pt x="68" y="67"/>
                  </a:lnTo>
                  <a:lnTo>
                    <a:pt x="46" y="67"/>
                  </a:lnTo>
                  <a:lnTo>
                    <a:pt x="46" y="45"/>
                  </a:lnTo>
                  <a:lnTo>
                    <a:pt x="46" y="22"/>
                  </a:lnTo>
                  <a:close/>
                  <a:moveTo>
                    <a:pt x="23" y="0"/>
                  </a:moveTo>
                  <a:cubicBezTo>
                    <a:pt x="23" y="22"/>
                    <a:pt x="1" y="22"/>
                    <a:pt x="1" y="45"/>
                  </a:cubicBezTo>
                  <a:cubicBezTo>
                    <a:pt x="1" y="45"/>
                    <a:pt x="1" y="67"/>
                    <a:pt x="23" y="67"/>
                  </a:cubicBezTo>
                  <a:cubicBezTo>
                    <a:pt x="23" y="91"/>
                    <a:pt x="23" y="91"/>
                    <a:pt x="46" y="91"/>
                  </a:cubicBezTo>
                  <a:lnTo>
                    <a:pt x="68" y="91"/>
                  </a:lnTo>
                  <a:cubicBezTo>
                    <a:pt x="91" y="67"/>
                    <a:pt x="91" y="67"/>
                    <a:pt x="91" y="45"/>
                  </a:cubicBezTo>
                  <a:lnTo>
                    <a:pt x="91" y="22"/>
                  </a:lnTo>
                  <a:cubicBezTo>
                    <a:pt x="68" y="0"/>
                    <a:pt x="4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3"/>
            <p:cNvSpPr/>
            <p:nvPr/>
          </p:nvSpPr>
          <p:spPr>
            <a:xfrm>
              <a:off x="6397666" y="3397523"/>
              <a:ext cx="11075" cy="8860"/>
            </a:xfrm>
            <a:custGeom>
              <a:rect b="b" l="l" r="r" t="t"/>
              <a:pathLst>
                <a:path extrusionOk="0" h="56" w="70">
                  <a:moveTo>
                    <a:pt x="24" y="0"/>
                  </a:moveTo>
                  <a:cubicBezTo>
                    <a:pt x="1" y="0"/>
                    <a:pt x="1" y="23"/>
                    <a:pt x="1" y="45"/>
                  </a:cubicBezTo>
                  <a:cubicBezTo>
                    <a:pt x="16" y="45"/>
                    <a:pt x="31" y="56"/>
                    <a:pt x="39" y="56"/>
                  </a:cubicBezTo>
                  <a:cubicBezTo>
                    <a:pt x="43" y="56"/>
                    <a:pt x="46" y="53"/>
                    <a:pt x="46" y="45"/>
                  </a:cubicBezTo>
                  <a:cubicBezTo>
                    <a:pt x="69" y="45"/>
                    <a:pt x="69" y="23"/>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3"/>
            <p:cNvSpPr/>
            <p:nvPr/>
          </p:nvSpPr>
          <p:spPr>
            <a:xfrm>
              <a:off x="6394185" y="3394042"/>
              <a:ext cx="14556" cy="14398"/>
            </a:xfrm>
            <a:custGeom>
              <a:rect b="b" l="l" r="r" t="t"/>
              <a:pathLst>
                <a:path extrusionOk="0" h="91" w="92">
                  <a:moveTo>
                    <a:pt x="46" y="22"/>
                  </a:moveTo>
                  <a:cubicBezTo>
                    <a:pt x="68" y="22"/>
                    <a:pt x="68" y="45"/>
                    <a:pt x="68" y="45"/>
                  </a:cubicBezTo>
                  <a:lnTo>
                    <a:pt x="68" y="67"/>
                  </a:lnTo>
                  <a:lnTo>
                    <a:pt x="46" y="67"/>
                  </a:lnTo>
                  <a:lnTo>
                    <a:pt x="46" y="45"/>
                  </a:lnTo>
                  <a:lnTo>
                    <a:pt x="46" y="22"/>
                  </a:lnTo>
                  <a:close/>
                  <a:moveTo>
                    <a:pt x="68" y="0"/>
                  </a:moveTo>
                  <a:cubicBezTo>
                    <a:pt x="46" y="0"/>
                    <a:pt x="46" y="0"/>
                    <a:pt x="23" y="22"/>
                  </a:cubicBezTo>
                  <a:cubicBezTo>
                    <a:pt x="1" y="22"/>
                    <a:pt x="1" y="45"/>
                    <a:pt x="23" y="67"/>
                  </a:cubicBezTo>
                  <a:cubicBezTo>
                    <a:pt x="23" y="91"/>
                    <a:pt x="46" y="91"/>
                    <a:pt x="46" y="91"/>
                  </a:cubicBezTo>
                  <a:lnTo>
                    <a:pt x="91" y="91"/>
                  </a:lnTo>
                  <a:lnTo>
                    <a:pt x="91" y="45"/>
                  </a:lnTo>
                  <a:lnTo>
                    <a:pt x="91" y="22"/>
                  </a:lnTo>
                  <a:cubicBezTo>
                    <a:pt x="91" y="0"/>
                    <a:pt x="68"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3"/>
            <p:cNvSpPr/>
            <p:nvPr/>
          </p:nvSpPr>
          <p:spPr>
            <a:xfrm>
              <a:off x="6361908" y="3665548"/>
              <a:ext cx="11075" cy="9810"/>
            </a:xfrm>
            <a:custGeom>
              <a:rect b="b" l="l" r="r" t="t"/>
              <a:pathLst>
                <a:path extrusionOk="0" h="62" w="70">
                  <a:moveTo>
                    <a:pt x="24" y="0"/>
                  </a:moveTo>
                  <a:cubicBezTo>
                    <a:pt x="1" y="0"/>
                    <a:pt x="1" y="22"/>
                    <a:pt x="24" y="45"/>
                  </a:cubicBezTo>
                  <a:cubicBezTo>
                    <a:pt x="24" y="56"/>
                    <a:pt x="30" y="61"/>
                    <a:pt x="35" y="61"/>
                  </a:cubicBezTo>
                  <a:cubicBezTo>
                    <a:pt x="41" y="61"/>
                    <a:pt x="46" y="56"/>
                    <a:pt x="46" y="45"/>
                  </a:cubicBezTo>
                  <a:cubicBezTo>
                    <a:pt x="69" y="45"/>
                    <a:pt x="69" y="22"/>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3"/>
            <p:cNvSpPr/>
            <p:nvPr/>
          </p:nvSpPr>
          <p:spPr>
            <a:xfrm>
              <a:off x="6361908" y="3662700"/>
              <a:ext cx="14556" cy="13449"/>
            </a:xfrm>
            <a:custGeom>
              <a:rect b="b" l="l" r="r" t="t"/>
              <a:pathLst>
                <a:path extrusionOk="0" h="85" w="92">
                  <a:moveTo>
                    <a:pt x="46" y="18"/>
                  </a:moveTo>
                  <a:lnTo>
                    <a:pt x="46" y="40"/>
                  </a:lnTo>
                  <a:lnTo>
                    <a:pt x="46" y="63"/>
                  </a:lnTo>
                  <a:lnTo>
                    <a:pt x="24" y="63"/>
                  </a:lnTo>
                  <a:lnTo>
                    <a:pt x="24" y="40"/>
                  </a:lnTo>
                  <a:cubicBezTo>
                    <a:pt x="24" y="18"/>
                    <a:pt x="24" y="18"/>
                    <a:pt x="46" y="18"/>
                  </a:cubicBezTo>
                  <a:close/>
                  <a:moveTo>
                    <a:pt x="35" y="0"/>
                  </a:moveTo>
                  <a:cubicBezTo>
                    <a:pt x="24" y="0"/>
                    <a:pt x="13" y="6"/>
                    <a:pt x="1" y="18"/>
                  </a:cubicBezTo>
                  <a:lnTo>
                    <a:pt x="1" y="40"/>
                  </a:lnTo>
                  <a:lnTo>
                    <a:pt x="1" y="63"/>
                  </a:lnTo>
                  <a:cubicBezTo>
                    <a:pt x="1" y="85"/>
                    <a:pt x="24" y="85"/>
                    <a:pt x="46" y="85"/>
                  </a:cubicBezTo>
                  <a:lnTo>
                    <a:pt x="69" y="85"/>
                  </a:lnTo>
                  <a:cubicBezTo>
                    <a:pt x="69" y="63"/>
                    <a:pt x="69" y="63"/>
                    <a:pt x="91" y="40"/>
                  </a:cubicBezTo>
                  <a:lnTo>
                    <a:pt x="69" y="18"/>
                  </a:lnTo>
                  <a:cubicBezTo>
                    <a:pt x="58" y="6"/>
                    <a:pt x="46"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3"/>
            <p:cNvSpPr/>
            <p:nvPr/>
          </p:nvSpPr>
          <p:spPr>
            <a:xfrm>
              <a:off x="6261914" y="3379803"/>
              <a:ext cx="11075" cy="9810"/>
            </a:xfrm>
            <a:custGeom>
              <a:rect b="b" l="l" r="r" t="t"/>
              <a:pathLst>
                <a:path extrusionOk="0" h="62" w="70">
                  <a:moveTo>
                    <a:pt x="24" y="0"/>
                  </a:moveTo>
                  <a:cubicBezTo>
                    <a:pt x="1" y="22"/>
                    <a:pt x="1" y="22"/>
                    <a:pt x="24" y="45"/>
                  </a:cubicBezTo>
                  <a:cubicBezTo>
                    <a:pt x="24" y="56"/>
                    <a:pt x="30" y="61"/>
                    <a:pt x="38" y="61"/>
                  </a:cubicBezTo>
                  <a:cubicBezTo>
                    <a:pt x="46" y="61"/>
                    <a:pt x="58" y="56"/>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3"/>
            <p:cNvSpPr/>
            <p:nvPr/>
          </p:nvSpPr>
          <p:spPr>
            <a:xfrm>
              <a:off x="6261914" y="3376005"/>
              <a:ext cx="14556" cy="14398"/>
            </a:xfrm>
            <a:custGeom>
              <a:rect b="b" l="l" r="r" t="t"/>
              <a:pathLst>
                <a:path extrusionOk="0" h="91" w="92">
                  <a:moveTo>
                    <a:pt x="69" y="46"/>
                  </a:moveTo>
                  <a:lnTo>
                    <a:pt x="46" y="69"/>
                  </a:lnTo>
                  <a:lnTo>
                    <a:pt x="24" y="69"/>
                  </a:lnTo>
                  <a:lnTo>
                    <a:pt x="24" y="46"/>
                  </a:lnTo>
                  <a:close/>
                  <a:moveTo>
                    <a:pt x="46" y="1"/>
                  </a:moveTo>
                  <a:cubicBezTo>
                    <a:pt x="46" y="1"/>
                    <a:pt x="24" y="1"/>
                    <a:pt x="24" y="24"/>
                  </a:cubicBezTo>
                  <a:cubicBezTo>
                    <a:pt x="1" y="24"/>
                    <a:pt x="1" y="69"/>
                    <a:pt x="1" y="69"/>
                  </a:cubicBezTo>
                  <a:cubicBezTo>
                    <a:pt x="24" y="91"/>
                    <a:pt x="24" y="91"/>
                    <a:pt x="46" y="91"/>
                  </a:cubicBezTo>
                  <a:lnTo>
                    <a:pt x="69" y="91"/>
                  </a:lnTo>
                  <a:cubicBezTo>
                    <a:pt x="91" y="69"/>
                    <a:pt x="91" y="69"/>
                    <a:pt x="91" y="46"/>
                  </a:cubicBezTo>
                  <a:cubicBezTo>
                    <a:pt x="91" y="46"/>
                    <a:pt x="91" y="24"/>
                    <a:pt x="69" y="24"/>
                  </a:cubicBezTo>
                  <a:cubicBezTo>
                    <a:pt x="69" y="24"/>
                    <a:pt x="69"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3"/>
            <p:cNvSpPr/>
            <p:nvPr/>
          </p:nvSpPr>
          <p:spPr>
            <a:xfrm>
              <a:off x="6197676" y="3369835"/>
              <a:ext cx="11075" cy="10126"/>
            </a:xfrm>
            <a:custGeom>
              <a:rect b="b" l="l" r="r" t="t"/>
              <a:pathLst>
                <a:path extrusionOk="0" h="64" w="70">
                  <a:moveTo>
                    <a:pt x="32" y="0"/>
                  </a:moveTo>
                  <a:cubicBezTo>
                    <a:pt x="23" y="0"/>
                    <a:pt x="12" y="6"/>
                    <a:pt x="0" y="18"/>
                  </a:cubicBezTo>
                  <a:lnTo>
                    <a:pt x="0" y="63"/>
                  </a:lnTo>
                  <a:lnTo>
                    <a:pt x="46" y="63"/>
                  </a:lnTo>
                  <a:cubicBezTo>
                    <a:pt x="69" y="40"/>
                    <a:pt x="69" y="18"/>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3"/>
            <p:cNvSpPr/>
            <p:nvPr/>
          </p:nvSpPr>
          <p:spPr>
            <a:xfrm>
              <a:off x="6194195" y="3367461"/>
              <a:ext cx="14556" cy="15822"/>
            </a:xfrm>
            <a:custGeom>
              <a:rect b="b" l="l" r="r" t="t"/>
              <a:pathLst>
                <a:path extrusionOk="0" h="100" w="92">
                  <a:moveTo>
                    <a:pt x="68" y="33"/>
                  </a:moveTo>
                  <a:lnTo>
                    <a:pt x="68" y="55"/>
                  </a:lnTo>
                  <a:lnTo>
                    <a:pt x="46" y="55"/>
                  </a:lnTo>
                  <a:cubicBezTo>
                    <a:pt x="22" y="55"/>
                    <a:pt x="22" y="33"/>
                    <a:pt x="46" y="33"/>
                  </a:cubicBezTo>
                  <a:close/>
                  <a:moveTo>
                    <a:pt x="43" y="0"/>
                  </a:moveTo>
                  <a:cubicBezTo>
                    <a:pt x="36" y="0"/>
                    <a:pt x="29" y="3"/>
                    <a:pt x="22" y="9"/>
                  </a:cubicBezTo>
                  <a:cubicBezTo>
                    <a:pt x="1" y="33"/>
                    <a:pt x="1" y="55"/>
                    <a:pt x="22" y="78"/>
                  </a:cubicBezTo>
                  <a:cubicBezTo>
                    <a:pt x="22" y="78"/>
                    <a:pt x="22" y="100"/>
                    <a:pt x="46" y="100"/>
                  </a:cubicBezTo>
                  <a:cubicBezTo>
                    <a:pt x="68" y="100"/>
                    <a:pt x="68" y="100"/>
                    <a:pt x="68" y="78"/>
                  </a:cubicBezTo>
                  <a:cubicBezTo>
                    <a:pt x="91" y="78"/>
                    <a:pt x="91" y="33"/>
                    <a:pt x="91" y="33"/>
                  </a:cubicBezTo>
                  <a:cubicBezTo>
                    <a:pt x="74" y="16"/>
                    <a:pt x="59"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3"/>
            <p:cNvSpPr/>
            <p:nvPr/>
          </p:nvSpPr>
          <p:spPr>
            <a:xfrm>
              <a:off x="6272831" y="3311768"/>
              <a:ext cx="10759" cy="9968"/>
            </a:xfrm>
            <a:custGeom>
              <a:rect b="b" l="l" r="r" t="t"/>
              <a:pathLst>
                <a:path extrusionOk="0" h="63" w="68">
                  <a:moveTo>
                    <a:pt x="22" y="0"/>
                  </a:moveTo>
                  <a:cubicBezTo>
                    <a:pt x="0" y="24"/>
                    <a:pt x="0" y="45"/>
                    <a:pt x="0" y="45"/>
                  </a:cubicBezTo>
                  <a:cubicBezTo>
                    <a:pt x="11" y="57"/>
                    <a:pt x="23" y="63"/>
                    <a:pt x="31" y="63"/>
                  </a:cubicBezTo>
                  <a:cubicBezTo>
                    <a:pt x="40" y="63"/>
                    <a:pt x="46" y="57"/>
                    <a:pt x="46" y="45"/>
                  </a:cubicBezTo>
                  <a:cubicBezTo>
                    <a:pt x="67" y="45"/>
                    <a:pt x="67" y="24"/>
                    <a:pt x="46" y="24"/>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3"/>
            <p:cNvSpPr/>
            <p:nvPr/>
          </p:nvSpPr>
          <p:spPr>
            <a:xfrm>
              <a:off x="6269033" y="3308287"/>
              <a:ext cx="14556" cy="14398"/>
            </a:xfrm>
            <a:custGeom>
              <a:rect b="b" l="l" r="r" t="t"/>
              <a:pathLst>
                <a:path extrusionOk="0" h="91" w="92">
                  <a:moveTo>
                    <a:pt x="70" y="46"/>
                  </a:moveTo>
                  <a:lnTo>
                    <a:pt x="70" y="67"/>
                  </a:lnTo>
                  <a:lnTo>
                    <a:pt x="46" y="67"/>
                  </a:lnTo>
                  <a:lnTo>
                    <a:pt x="46" y="46"/>
                  </a:lnTo>
                  <a:close/>
                  <a:moveTo>
                    <a:pt x="70" y="1"/>
                  </a:moveTo>
                  <a:cubicBezTo>
                    <a:pt x="46" y="1"/>
                    <a:pt x="46" y="22"/>
                    <a:pt x="24" y="22"/>
                  </a:cubicBezTo>
                  <a:cubicBezTo>
                    <a:pt x="1" y="46"/>
                    <a:pt x="1" y="67"/>
                    <a:pt x="24" y="91"/>
                  </a:cubicBezTo>
                  <a:lnTo>
                    <a:pt x="91" y="91"/>
                  </a:lnTo>
                  <a:lnTo>
                    <a:pt x="91" y="67"/>
                  </a:lnTo>
                  <a:lnTo>
                    <a:pt x="91" y="22"/>
                  </a:lnTo>
                  <a:cubicBezTo>
                    <a:pt x="91" y="22"/>
                    <a:pt x="70" y="22"/>
                    <a:pt x="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3"/>
            <p:cNvSpPr/>
            <p:nvPr/>
          </p:nvSpPr>
          <p:spPr>
            <a:xfrm>
              <a:off x="6254794" y="3445939"/>
              <a:ext cx="11075" cy="8860"/>
            </a:xfrm>
            <a:custGeom>
              <a:rect b="b" l="l" r="r" t="t"/>
              <a:pathLst>
                <a:path extrusionOk="0" h="56" w="70">
                  <a:moveTo>
                    <a:pt x="30" y="0"/>
                  </a:moveTo>
                  <a:cubicBezTo>
                    <a:pt x="27" y="0"/>
                    <a:pt x="24" y="3"/>
                    <a:pt x="24" y="10"/>
                  </a:cubicBezTo>
                  <a:cubicBezTo>
                    <a:pt x="1" y="10"/>
                    <a:pt x="1" y="34"/>
                    <a:pt x="1" y="55"/>
                  </a:cubicBezTo>
                  <a:lnTo>
                    <a:pt x="46" y="55"/>
                  </a:lnTo>
                  <a:cubicBezTo>
                    <a:pt x="69" y="55"/>
                    <a:pt x="69" y="34"/>
                    <a:pt x="46" y="10"/>
                  </a:cubicBezTo>
                  <a:cubicBezTo>
                    <a:pt x="46" y="10"/>
                    <a:pt x="36" y="0"/>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3"/>
            <p:cNvSpPr/>
            <p:nvPr/>
          </p:nvSpPr>
          <p:spPr>
            <a:xfrm>
              <a:off x="6251313" y="3444040"/>
              <a:ext cx="14556" cy="14398"/>
            </a:xfrm>
            <a:custGeom>
              <a:rect b="b" l="l" r="r" t="t"/>
              <a:pathLst>
                <a:path extrusionOk="0" h="91" w="92">
                  <a:moveTo>
                    <a:pt x="68" y="22"/>
                  </a:moveTo>
                  <a:lnTo>
                    <a:pt x="68" y="46"/>
                  </a:lnTo>
                  <a:cubicBezTo>
                    <a:pt x="68" y="56"/>
                    <a:pt x="62" y="62"/>
                    <a:pt x="57" y="62"/>
                  </a:cubicBezTo>
                  <a:cubicBezTo>
                    <a:pt x="52" y="62"/>
                    <a:pt x="46" y="56"/>
                    <a:pt x="46" y="46"/>
                  </a:cubicBezTo>
                  <a:lnTo>
                    <a:pt x="46" y="22"/>
                  </a:lnTo>
                  <a:close/>
                  <a:moveTo>
                    <a:pt x="23" y="0"/>
                  </a:moveTo>
                  <a:cubicBezTo>
                    <a:pt x="1" y="22"/>
                    <a:pt x="1" y="46"/>
                    <a:pt x="23" y="67"/>
                  </a:cubicBezTo>
                  <a:cubicBezTo>
                    <a:pt x="23" y="91"/>
                    <a:pt x="46" y="91"/>
                    <a:pt x="46" y="91"/>
                  </a:cubicBezTo>
                  <a:lnTo>
                    <a:pt x="91" y="91"/>
                  </a:lnTo>
                  <a:lnTo>
                    <a:pt x="91" y="46"/>
                  </a:lnTo>
                  <a:lnTo>
                    <a:pt x="91" y="22"/>
                  </a:lnTo>
                  <a:cubicBezTo>
                    <a:pt x="91" y="0"/>
                    <a:pt x="68"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3"/>
            <p:cNvSpPr/>
            <p:nvPr/>
          </p:nvSpPr>
          <p:spPr>
            <a:xfrm>
              <a:off x="6329948" y="3387714"/>
              <a:ext cx="10759" cy="9810"/>
            </a:xfrm>
            <a:custGeom>
              <a:rect b="b" l="l" r="r" t="t"/>
              <a:pathLst>
                <a:path extrusionOk="0" h="62" w="68">
                  <a:moveTo>
                    <a:pt x="37" y="1"/>
                  </a:moveTo>
                  <a:cubicBezTo>
                    <a:pt x="28" y="1"/>
                    <a:pt x="22" y="6"/>
                    <a:pt x="22" y="17"/>
                  </a:cubicBezTo>
                  <a:cubicBezTo>
                    <a:pt x="1" y="17"/>
                    <a:pt x="1" y="40"/>
                    <a:pt x="22" y="40"/>
                  </a:cubicBezTo>
                  <a:cubicBezTo>
                    <a:pt x="22" y="62"/>
                    <a:pt x="46" y="62"/>
                    <a:pt x="46" y="62"/>
                  </a:cubicBezTo>
                  <a:cubicBezTo>
                    <a:pt x="67" y="40"/>
                    <a:pt x="67" y="17"/>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3"/>
            <p:cNvSpPr/>
            <p:nvPr/>
          </p:nvSpPr>
          <p:spPr>
            <a:xfrm>
              <a:off x="6329948" y="3385182"/>
              <a:ext cx="14398" cy="16138"/>
            </a:xfrm>
            <a:custGeom>
              <a:rect b="b" l="l" r="r" t="t"/>
              <a:pathLst>
                <a:path extrusionOk="0" h="102" w="91">
                  <a:moveTo>
                    <a:pt x="46" y="33"/>
                  </a:moveTo>
                  <a:lnTo>
                    <a:pt x="46" y="56"/>
                  </a:lnTo>
                  <a:lnTo>
                    <a:pt x="22" y="56"/>
                  </a:lnTo>
                  <a:lnTo>
                    <a:pt x="22" y="33"/>
                  </a:lnTo>
                  <a:close/>
                  <a:moveTo>
                    <a:pt x="28" y="1"/>
                  </a:moveTo>
                  <a:cubicBezTo>
                    <a:pt x="18" y="1"/>
                    <a:pt x="8" y="3"/>
                    <a:pt x="1" y="11"/>
                  </a:cubicBezTo>
                  <a:lnTo>
                    <a:pt x="1" y="33"/>
                  </a:lnTo>
                  <a:lnTo>
                    <a:pt x="1" y="78"/>
                  </a:lnTo>
                  <a:cubicBezTo>
                    <a:pt x="1" y="78"/>
                    <a:pt x="22" y="101"/>
                    <a:pt x="46" y="101"/>
                  </a:cubicBezTo>
                  <a:lnTo>
                    <a:pt x="67" y="78"/>
                  </a:lnTo>
                  <a:cubicBezTo>
                    <a:pt x="91" y="78"/>
                    <a:pt x="91" y="33"/>
                    <a:pt x="67" y="11"/>
                  </a:cubicBezTo>
                  <a:cubicBezTo>
                    <a:pt x="67" y="11"/>
                    <a:pt x="47" y="1"/>
                    <a:pt x="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3"/>
            <p:cNvSpPr/>
            <p:nvPr/>
          </p:nvSpPr>
          <p:spPr>
            <a:xfrm>
              <a:off x="6279951" y="3244841"/>
              <a:ext cx="10759" cy="9968"/>
            </a:xfrm>
            <a:custGeom>
              <a:rect b="b" l="l" r="r" t="t"/>
              <a:pathLst>
                <a:path extrusionOk="0" h="63" w="68">
                  <a:moveTo>
                    <a:pt x="45" y="1"/>
                  </a:moveTo>
                  <a:cubicBezTo>
                    <a:pt x="40" y="1"/>
                    <a:pt x="34" y="6"/>
                    <a:pt x="22" y="17"/>
                  </a:cubicBezTo>
                  <a:cubicBezTo>
                    <a:pt x="1" y="17"/>
                    <a:pt x="1" y="40"/>
                    <a:pt x="22" y="40"/>
                  </a:cubicBezTo>
                  <a:cubicBezTo>
                    <a:pt x="22" y="62"/>
                    <a:pt x="46" y="62"/>
                    <a:pt x="67" y="62"/>
                  </a:cubicBezTo>
                  <a:lnTo>
                    <a:pt x="67" y="17"/>
                  </a:lnTo>
                  <a:cubicBezTo>
                    <a:pt x="57" y="6"/>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3"/>
            <p:cNvSpPr/>
            <p:nvPr/>
          </p:nvSpPr>
          <p:spPr>
            <a:xfrm>
              <a:off x="6279951" y="3242310"/>
              <a:ext cx="14398" cy="16138"/>
            </a:xfrm>
            <a:custGeom>
              <a:rect b="b" l="l" r="r" t="t"/>
              <a:pathLst>
                <a:path extrusionOk="0" h="102" w="91">
                  <a:moveTo>
                    <a:pt x="46" y="33"/>
                  </a:moveTo>
                  <a:cubicBezTo>
                    <a:pt x="67" y="56"/>
                    <a:pt x="67" y="56"/>
                    <a:pt x="46" y="56"/>
                  </a:cubicBezTo>
                  <a:lnTo>
                    <a:pt x="22" y="56"/>
                  </a:lnTo>
                  <a:lnTo>
                    <a:pt x="22" y="33"/>
                  </a:lnTo>
                  <a:close/>
                  <a:moveTo>
                    <a:pt x="34" y="1"/>
                  </a:moveTo>
                  <a:cubicBezTo>
                    <a:pt x="27" y="1"/>
                    <a:pt x="22" y="3"/>
                    <a:pt x="22" y="11"/>
                  </a:cubicBezTo>
                  <a:cubicBezTo>
                    <a:pt x="1" y="33"/>
                    <a:pt x="1" y="56"/>
                    <a:pt x="1" y="78"/>
                  </a:cubicBezTo>
                  <a:cubicBezTo>
                    <a:pt x="22" y="78"/>
                    <a:pt x="22" y="101"/>
                    <a:pt x="46" y="101"/>
                  </a:cubicBezTo>
                  <a:cubicBezTo>
                    <a:pt x="46" y="101"/>
                    <a:pt x="67" y="101"/>
                    <a:pt x="67" y="78"/>
                  </a:cubicBezTo>
                  <a:cubicBezTo>
                    <a:pt x="91" y="78"/>
                    <a:pt x="91" y="33"/>
                    <a:pt x="67" y="11"/>
                  </a:cubicBezTo>
                  <a:cubicBezTo>
                    <a:pt x="67" y="11"/>
                    <a:pt x="47"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3"/>
            <p:cNvSpPr/>
            <p:nvPr/>
          </p:nvSpPr>
          <p:spPr>
            <a:xfrm>
              <a:off x="6340549" y="3319837"/>
              <a:ext cx="11075" cy="9968"/>
            </a:xfrm>
            <a:custGeom>
              <a:rect b="b" l="l" r="r" t="t"/>
              <a:pathLst>
                <a:path extrusionOk="0" h="63" w="70">
                  <a:moveTo>
                    <a:pt x="32" y="0"/>
                  </a:moveTo>
                  <a:cubicBezTo>
                    <a:pt x="23" y="0"/>
                    <a:pt x="12" y="6"/>
                    <a:pt x="0" y="18"/>
                  </a:cubicBezTo>
                  <a:lnTo>
                    <a:pt x="0" y="63"/>
                  </a:lnTo>
                  <a:lnTo>
                    <a:pt x="46" y="63"/>
                  </a:lnTo>
                  <a:cubicBezTo>
                    <a:pt x="46" y="40"/>
                    <a:pt x="69" y="40"/>
                    <a:pt x="46" y="18"/>
                  </a:cubicBezTo>
                  <a:cubicBezTo>
                    <a:pt x="46" y="6"/>
                    <a:pt x="4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3"/>
            <p:cNvSpPr/>
            <p:nvPr/>
          </p:nvSpPr>
          <p:spPr>
            <a:xfrm>
              <a:off x="6337068" y="3318888"/>
              <a:ext cx="14556" cy="14398"/>
            </a:xfrm>
            <a:custGeom>
              <a:rect b="b" l="l" r="r" t="t"/>
              <a:pathLst>
                <a:path extrusionOk="0" h="91" w="92">
                  <a:moveTo>
                    <a:pt x="68" y="24"/>
                  </a:moveTo>
                  <a:lnTo>
                    <a:pt x="68" y="46"/>
                  </a:lnTo>
                  <a:lnTo>
                    <a:pt x="46" y="69"/>
                  </a:lnTo>
                  <a:lnTo>
                    <a:pt x="46" y="46"/>
                  </a:lnTo>
                  <a:lnTo>
                    <a:pt x="22" y="46"/>
                  </a:lnTo>
                  <a:lnTo>
                    <a:pt x="46" y="24"/>
                  </a:lnTo>
                  <a:close/>
                  <a:moveTo>
                    <a:pt x="22" y="0"/>
                  </a:moveTo>
                  <a:cubicBezTo>
                    <a:pt x="1" y="24"/>
                    <a:pt x="1" y="24"/>
                    <a:pt x="1" y="46"/>
                  </a:cubicBezTo>
                  <a:cubicBezTo>
                    <a:pt x="1" y="46"/>
                    <a:pt x="1" y="69"/>
                    <a:pt x="22" y="69"/>
                  </a:cubicBezTo>
                  <a:cubicBezTo>
                    <a:pt x="22" y="91"/>
                    <a:pt x="22" y="91"/>
                    <a:pt x="46" y="91"/>
                  </a:cubicBezTo>
                  <a:cubicBezTo>
                    <a:pt x="68" y="91"/>
                    <a:pt x="68" y="91"/>
                    <a:pt x="68" y="69"/>
                  </a:cubicBezTo>
                  <a:cubicBezTo>
                    <a:pt x="91" y="69"/>
                    <a:pt x="91" y="46"/>
                    <a:pt x="91"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3"/>
            <p:cNvSpPr/>
            <p:nvPr/>
          </p:nvSpPr>
          <p:spPr>
            <a:xfrm>
              <a:off x="6244193" y="3512707"/>
              <a:ext cx="10759" cy="10126"/>
            </a:xfrm>
            <a:custGeom>
              <a:rect b="b" l="l" r="r" t="t"/>
              <a:pathLst>
                <a:path extrusionOk="0" h="64" w="68">
                  <a:moveTo>
                    <a:pt x="54" y="0"/>
                  </a:moveTo>
                  <a:cubicBezTo>
                    <a:pt x="46" y="0"/>
                    <a:pt x="34" y="6"/>
                    <a:pt x="22" y="18"/>
                  </a:cubicBezTo>
                  <a:cubicBezTo>
                    <a:pt x="22" y="18"/>
                    <a:pt x="1" y="40"/>
                    <a:pt x="22" y="63"/>
                  </a:cubicBezTo>
                  <a:lnTo>
                    <a:pt x="68" y="63"/>
                  </a:lnTo>
                  <a:lnTo>
                    <a:pt x="68" y="18"/>
                  </a:ln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3"/>
            <p:cNvSpPr/>
            <p:nvPr/>
          </p:nvSpPr>
          <p:spPr>
            <a:xfrm>
              <a:off x="6244193" y="3510176"/>
              <a:ext cx="14556" cy="15980"/>
            </a:xfrm>
            <a:custGeom>
              <a:rect b="b" l="l" r="r" t="t"/>
              <a:pathLst>
                <a:path extrusionOk="0" h="101" w="92">
                  <a:moveTo>
                    <a:pt x="68" y="34"/>
                  </a:moveTo>
                  <a:lnTo>
                    <a:pt x="68" y="56"/>
                  </a:lnTo>
                  <a:lnTo>
                    <a:pt x="22" y="56"/>
                  </a:lnTo>
                  <a:cubicBezTo>
                    <a:pt x="22" y="34"/>
                    <a:pt x="22" y="34"/>
                    <a:pt x="46" y="34"/>
                  </a:cubicBezTo>
                  <a:close/>
                  <a:moveTo>
                    <a:pt x="45" y="1"/>
                  </a:moveTo>
                  <a:cubicBezTo>
                    <a:pt x="38" y="1"/>
                    <a:pt x="30" y="3"/>
                    <a:pt x="22" y="10"/>
                  </a:cubicBezTo>
                  <a:cubicBezTo>
                    <a:pt x="1" y="10"/>
                    <a:pt x="1" y="34"/>
                    <a:pt x="1" y="34"/>
                  </a:cubicBezTo>
                  <a:lnTo>
                    <a:pt x="1" y="79"/>
                  </a:lnTo>
                  <a:cubicBezTo>
                    <a:pt x="22" y="79"/>
                    <a:pt x="22" y="101"/>
                    <a:pt x="46" y="101"/>
                  </a:cubicBezTo>
                  <a:cubicBezTo>
                    <a:pt x="46" y="101"/>
                    <a:pt x="68" y="101"/>
                    <a:pt x="68" y="79"/>
                  </a:cubicBezTo>
                  <a:cubicBezTo>
                    <a:pt x="91" y="79"/>
                    <a:pt x="91" y="56"/>
                    <a:pt x="91" y="56"/>
                  </a:cubicBezTo>
                  <a:lnTo>
                    <a:pt x="91" y="10"/>
                  </a:lnTo>
                  <a:cubicBezTo>
                    <a:pt x="75" y="10"/>
                    <a:pt x="6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3"/>
            <p:cNvSpPr/>
            <p:nvPr/>
          </p:nvSpPr>
          <p:spPr>
            <a:xfrm>
              <a:off x="6215713" y="3236930"/>
              <a:ext cx="10601" cy="9810"/>
            </a:xfrm>
            <a:custGeom>
              <a:rect b="b" l="l" r="r" t="t"/>
              <a:pathLst>
                <a:path extrusionOk="0" h="62" w="67">
                  <a:moveTo>
                    <a:pt x="0" y="0"/>
                  </a:moveTo>
                  <a:lnTo>
                    <a:pt x="0" y="45"/>
                  </a:lnTo>
                  <a:cubicBezTo>
                    <a:pt x="0" y="56"/>
                    <a:pt x="6" y="61"/>
                    <a:pt x="14" y="61"/>
                  </a:cubicBezTo>
                  <a:cubicBezTo>
                    <a:pt x="22" y="61"/>
                    <a:pt x="34" y="56"/>
                    <a:pt x="45" y="45"/>
                  </a:cubicBezTo>
                  <a:cubicBezTo>
                    <a:pt x="45" y="45"/>
                    <a:pt x="67" y="22"/>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3"/>
            <p:cNvSpPr/>
            <p:nvPr/>
          </p:nvSpPr>
          <p:spPr>
            <a:xfrm>
              <a:off x="6211916" y="3234082"/>
              <a:ext cx="14398" cy="13449"/>
            </a:xfrm>
            <a:custGeom>
              <a:rect b="b" l="l" r="r" t="t"/>
              <a:pathLst>
                <a:path extrusionOk="0" h="85" w="91">
                  <a:moveTo>
                    <a:pt x="69" y="40"/>
                  </a:moveTo>
                  <a:cubicBezTo>
                    <a:pt x="69" y="40"/>
                    <a:pt x="69" y="63"/>
                    <a:pt x="46" y="63"/>
                  </a:cubicBezTo>
                  <a:lnTo>
                    <a:pt x="24" y="40"/>
                  </a:lnTo>
                  <a:close/>
                  <a:moveTo>
                    <a:pt x="58" y="0"/>
                  </a:moveTo>
                  <a:cubicBezTo>
                    <a:pt x="46" y="0"/>
                    <a:pt x="35" y="6"/>
                    <a:pt x="24" y="18"/>
                  </a:cubicBezTo>
                  <a:cubicBezTo>
                    <a:pt x="1" y="18"/>
                    <a:pt x="1" y="18"/>
                    <a:pt x="1" y="40"/>
                  </a:cubicBezTo>
                  <a:lnTo>
                    <a:pt x="1" y="63"/>
                  </a:lnTo>
                  <a:cubicBezTo>
                    <a:pt x="24" y="85"/>
                    <a:pt x="24" y="85"/>
                    <a:pt x="46" y="85"/>
                  </a:cubicBezTo>
                  <a:lnTo>
                    <a:pt x="69" y="85"/>
                  </a:lnTo>
                  <a:cubicBezTo>
                    <a:pt x="91" y="63"/>
                    <a:pt x="91" y="40"/>
                    <a:pt x="91" y="18"/>
                  </a:cubicBez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3"/>
            <p:cNvSpPr/>
            <p:nvPr/>
          </p:nvSpPr>
          <p:spPr>
            <a:xfrm>
              <a:off x="6222833" y="3168896"/>
              <a:ext cx="10759" cy="10917"/>
            </a:xfrm>
            <a:custGeom>
              <a:rect b="b" l="l" r="r" t="t"/>
              <a:pathLst>
                <a:path extrusionOk="0" h="69" w="68">
                  <a:moveTo>
                    <a:pt x="22" y="0"/>
                  </a:moveTo>
                  <a:cubicBezTo>
                    <a:pt x="0" y="24"/>
                    <a:pt x="0" y="45"/>
                    <a:pt x="0" y="45"/>
                  </a:cubicBezTo>
                  <a:cubicBezTo>
                    <a:pt x="22" y="69"/>
                    <a:pt x="46" y="69"/>
                    <a:pt x="46" y="69"/>
                  </a:cubicBezTo>
                  <a:cubicBezTo>
                    <a:pt x="67" y="45"/>
                    <a:pt x="67" y="24"/>
                    <a:pt x="67" y="24"/>
                  </a:cubicBezTo>
                  <a:cubicBezTo>
                    <a:pt x="46"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3"/>
            <p:cNvSpPr/>
            <p:nvPr/>
          </p:nvSpPr>
          <p:spPr>
            <a:xfrm>
              <a:off x="6219036" y="3166206"/>
              <a:ext cx="18195" cy="13607"/>
            </a:xfrm>
            <a:custGeom>
              <a:rect b="b" l="l" r="r" t="t"/>
              <a:pathLst>
                <a:path extrusionOk="0" h="86" w="115">
                  <a:moveTo>
                    <a:pt x="70" y="41"/>
                  </a:moveTo>
                  <a:lnTo>
                    <a:pt x="70" y="62"/>
                  </a:lnTo>
                  <a:lnTo>
                    <a:pt x="46" y="62"/>
                  </a:lnTo>
                  <a:lnTo>
                    <a:pt x="46" y="41"/>
                  </a:lnTo>
                  <a:close/>
                  <a:moveTo>
                    <a:pt x="58" y="1"/>
                  </a:moveTo>
                  <a:cubicBezTo>
                    <a:pt x="46" y="1"/>
                    <a:pt x="35" y="6"/>
                    <a:pt x="24" y="17"/>
                  </a:cubicBezTo>
                  <a:lnTo>
                    <a:pt x="24" y="41"/>
                  </a:lnTo>
                  <a:cubicBezTo>
                    <a:pt x="1" y="62"/>
                    <a:pt x="24" y="62"/>
                    <a:pt x="24" y="86"/>
                  </a:cubicBezTo>
                  <a:lnTo>
                    <a:pt x="91" y="86"/>
                  </a:lnTo>
                  <a:cubicBezTo>
                    <a:pt x="115" y="62"/>
                    <a:pt x="115" y="41"/>
                    <a:pt x="91" y="17"/>
                  </a:cubicBez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3"/>
            <p:cNvSpPr/>
            <p:nvPr/>
          </p:nvSpPr>
          <p:spPr>
            <a:xfrm>
              <a:off x="6204796" y="3303066"/>
              <a:ext cx="11075" cy="8860"/>
            </a:xfrm>
            <a:custGeom>
              <a:rect b="b" l="l" r="r" t="t"/>
              <a:pathLst>
                <a:path extrusionOk="0" h="56" w="70">
                  <a:moveTo>
                    <a:pt x="31" y="0"/>
                  </a:moveTo>
                  <a:cubicBezTo>
                    <a:pt x="26" y="0"/>
                    <a:pt x="24" y="3"/>
                    <a:pt x="24" y="10"/>
                  </a:cubicBezTo>
                  <a:cubicBezTo>
                    <a:pt x="1" y="10"/>
                    <a:pt x="1" y="34"/>
                    <a:pt x="24" y="55"/>
                  </a:cubicBezTo>
                  <a:lnTo>
                    <a:pt x="46" y="55"/>
                  </a:lnTo>
                  <a:cubicBezTo>
                    <a:pt x="69" y="55"/>
                    <a:pt x="69" y="34"/>
                    <a:pt x="69" y="10"/>
                  </a:cubicBezTo>
                  <a:cubicBezTo>
                    <a:pt x="54" y="10"/>
                    <a:pt x="39"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3"/>
            <p:cNvSpPr/>
            <p:nvPr/>
          </p:nvSpPr>
          <p:spPr>
            <a:xfrm>
              <a:off x="6201315" y="3301167"/>
              <a:ext cx="17879" cy="14398"/>
            </a:xfrm>
            <a:custGeom>
              <a:rect b="b" l="l" r="r" t="t"/>
              <a:pathLst>
                <a:path extrusionOk="0" h="91" w="113">
                  <a:moveTo>
                    <a:pt x="46" y="22"/>
                  </a:moveTo>
                  <a:cubicBezTo>
                    <a:pt x="46" y="22"/>
                    <a:pt x="68" y="22"/>
                    <a:pt x="68" y="46"/>
                  </a:cubicBezTo>
                  <a:lnTo>
                    <a:pt x="68" y="67"/>
                  </a:lnTo>
                  <a:cubicBezTo>
                    <a:pt x="46" y="67"/>
                    <a:pt x="46" y="67"/>
                    <a:pt x="46" y="46"/>
                  </a:cubicBezTo>
                  <a:lnTo>
                    <a:pt x="46" y="22"/>
                  </a:lnTo>
                  <a:close/>
                  <a:moveTo>
                    <a:pt x="23" y="0"/>
                  </a:moveTo>
                  <a:cubicBezTo>
                    <a:pt x="1" y="22"/>
                    <a:pt x="1" y="46"/>
                    <a:pt x="23" y="67"/>
                  </a:cubicBezTo>
                  <a:cubicBezTo>
                    <a:pt x="23" y="91"/>
                    <a:pt x="46" y="91"/>
                    <a:pt x="46" y="91"/>
                  </a:cubicBezTo>
                  <a:lnTo>
                    <a:pt x="91" y="91"/>
                  </a:lnTo>
                  <a:cubicBezTo>
                    <a:pt x="113" y="67"/>
                    <a:pt x="113" y="46"/>
                    <a:pt x="91" y="22"/>
                  </a:cubicBezTo>
                  <a:cubicBezTo>
                    <a:pt x="91" y="0"/>
                    <a:pt x="4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3"/>
            <p:cNvSpPr/>
            <p:nvPr/>
          </p:nvSpPr>
          <p:spPr>
            <a:xfrm>
              <a:off x="6822803" y="3794022"/>
              <a:ext cx="10759" cy="8860"/>
            </a:xfrm>
            <a:custGeom>
              <a:rect b="b" l="l" r="r" t="t"/>
              <a:pathLst>
                <a:path extrusionOk="0" h="56" w="68">
                  <a:moveTo>
                    <a:pt x="23" y="1"/>
                  </a:moveTo>
                  <a:cubicBezTo>
                    <a:pt x="1" y="1"/>
                    <a:pt x="1" y="22"/>
                    <a:pt x="1" y="46"/>
                  </a:cubicBezTo>
                  <a:cubicBezTo>
                    <a:pt x="15" y="46"/>
                    <a:pt x="31" y="55"/>
                    <a:pt x="39" y="55"/>
                  </a:cubicBezTo>
                  <a:cubicBezTo>
                    <a:pt x="43" y="55"/>
                    <a:pt x="46" y="53"/>
                    <a:pt x="46" y="46"/>
                  </a:cubicBezTo>
                  <a:cubicBezTo>
                    <a:pt x="68" y="46"/>
                    <a:pt x="68"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3"/>
            <p:cNvSpPr/>
            <p:nvPr/>
          </p:nvSpPr>
          <p:spPr>
            <a:xfrm>
              <a:off x="6819164" y="3790383"/>
              <a:ext cx="14398" cy="14398"/>
            </a:xfrm>
            <a:custGeom>
              <a:rect b="b" l="l" r="r" t="t"/>
              <a:pathLst>
                <a:path extrusionOk="0" h="91" w="91">
                  <a:moveTo>
                    <a:pt x="46" y="24"/>
                  </a:moveTo>
                  <a:cubicBezTo>
                    <a:pt x="69" y="24"/>
                    <a:pt x="69" y="24"/>
                    <a:pt x="69" y="45"/>
                  </a:cubicBezTo>
                  <a:lnTo>
                    <a:pt x="69" y="69"/>
                  </a:lnTo>
                  <a:cubicBezTo>
                    <a:pt x="46" y="69"/>
                    <a:pt x="46" y="69"/>
                    <a:pt x="46" y="45"/>
                  </a:cubicBezTo>
                  <a:lnTo>
                    <a:pt x="46" y="24"/>
                  </a:lnTo>
                  <a:close/>
                  <a:moveTo>
                    <a:pt x="24" y="0"/>
                  </a:moveTo>
                  <a:cubicBezTo>
                    <a:pt x="24" y="24"/>
                    <a:pt x="0" y="24"/>
                    <a:pt x="0" y="45"/>
                  </a:cubicBezTo>
                  <a:cubicBezTo>
                    <a:pt x="0" y="45"/>
                    <a:pt x="0" y="69"/>
                    <a:pt x="24" y="69"/>
                  </a:cubicBezTo>
                  <a:cubicBezTo>
                    <a:pt x="24" y="91"/>
                    <a:pt x="46" y="91"/>
                    <a:pt x="46" y="91"/>
                  </a:cubicBezTo>
                  <a:lnTo>
                    <a:pt x="91" y="91"/>
                  </a:lnTo>
                  <a:lnTo>
                    <a:pt x="91" y="45"/>
                  </a:lnTo>
                  <a:lnTo>
                    <a:pt x="91" y="24"/>
                  </a:ln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3"/>
            <p:cNvSpPr/>
            <p:nvPr/>
          </p:nvSpPr>
          <p:spPr>
            <a:xfrm>
              <a:off x="6765686" y="3716336"/>
              <a:ext cx="10759" cy="9810"/>
            </a:xfrm>
            <a:custGeom>
              <a:rect b="b" l="l" r="r" t="t"/>
              <a:pathLst>
                <a:path extrusionOk="0" h="62" w="68">
                  <a:moveTo>
                    <a:pt x="31" y="0"/>
                  </a:moveTo>
                  <a:cubicBezTo>
                    <a:pt x="23" y="0"/>
                    <a:pt x="12" y="6"/>
                    <a:pt x="1" y="17"/>
                  </a:cubicBezTo>
                  <a:lnTo>
                    <a:pt x="1" y="62"/>
                  </a:lnTo>
                  <a:lnTo>
                    <a:pt x="46" y="62"/>
                  </a:lnTo>
                  <a:cubicBezTo>
                    <a:pt x="46" y="40"/>
                    <a:pt x="68" y="40"/>
                    <a:pt x="46" y="17"/>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3"/>
            <p:cNvSpPr/>
            <p:nvPr/>
          </p:nvSpPr>
          <p:spPr>
            <a:xfrm>
              <a:off x="6762046" y="3715545"/>
              <a:ext cx="14398" cy="14398"/>
            </a:xfrm>
            <a:custGeom>
              <a:rect b="b" l="l" r="r" t="t"/>
              <a:pathLst>
                <a:path extrusionOk="0" h="91" w="91">
                  <a:moveTo>
                    <a:pt x="69" y="22"/>
                  </a:moveTo>
                  <a:cubicBezTo>
                    <a:pt x="69" y="45"/>
                    <a:pt x="69" y="45"/>
                    <a:pt x="45" y="45"/>
                  </a:cubicBezTo>
                  <a:cubicBezTo>
                    <a:pt x="24" y="45"/>
                    <a:pt x="24" y="45"/>
                    <a:pt x="45" y="22"/>
                  </a:cubicBezTo>
                  <a:close/>
                  <a:moveTo>
                    <a:pt x="24" y="0"/>
                  </a:moveTo>
                  <a:cubicBezTo>
                    <a:pt x="0" y="22"/>
                    <a:pt x="0" y="45"/>
                    <a:pt x="0" y="67"/>
                  </a:cubicBezTo>
                  <a:cubicBezTo>
                    <a:pt x="24" y="67"/>
                    <a:pt x="24" y="90"/>
                    <a:pt x="45" y="90"/>
                  </a:cubicBezTo>
                  <a:cubicBezTo>
                    <a:pt x="69" y="90"/>
                    <a:pt x="69" y="90"/>
                    <a:pt x="69" y="67"/>
                  </a:cubicBezTo>
                  <a:cubicBezTo>
                    <a:pt x="91" y="67"/>
                    <a:pt x="91" y="22"/>
                    <a:pt x="91"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3"/>
            <p:cNvSpPr/>
            <p:nvPr/>
          </p:nvSpPr>
          <p:spPr>
            <a:xfrm>
              <a:off x="6687208" y="3775985"/>
              <a:ext cx="10601" cy="10126"/>
            </a:xfrm>
            <a:custGeom>
              <a:rect b="b" l="l" r="r" t="t"/>
              <a:pathLst>
                <a:path extrusionOk="0" h="64" w="67">
                  <a:moveTo>
                    <a:pt x="22" y="1"/>
                  </a:moveTo>
                  <a:cubicBezTo>
                    <a:pt x="0" y="24"/>
                    <a:pt x="0" y="24"/>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3"/>
            <p:cNvSpPr/>
            <p:nvPr/>
          </p:nvSpPr>
          <p:spPr>
            <a:xfrm>
              <a:off x="6687208" y="3773454"/>
              <a:ext cx="14398" cy="13607"/>
            </a:xfrm>
            <a:custGeom>
              <a:rect b="b" l="l" r="r" t="t"/>
              <a:pathLst>
                <a:path extrusionOk="0" h="86" w="91">
                  <a:moveTo>
                    <a:pt x="45" y="17"/>
                  </a:moveTo>
                  <a:lnTo>
                    <a:pt x="45" y="40"/>
                  </a:lnTo>
                  <a:lnTo>
                    <a:pt x="67" y="40"/>
                  </a:lnTo>
                  <a:lnTo>
                    <a:pt x="45" y="62"/>
                  </a:lnTo>
                  <a:lnTo>
                    <a:pt x="22" y="62"/>
                  </a:lnTo>
                  <a:lnTo>
                    <a:pt x="22" y="40"/>
                  </a:lnTo>
                  <a:cubicBezTo>
                    <a:pt x="45" y="40"/>
                    <a:pt x="45" y="17"/>
                    <a:pt x="45" y="17"/>
                  </a:cubicBezTo>
                  <a:close/>
                  <a:moveTo>
                    <a:pt x="53" y="1"/>
                  </a:moveTo>
                  <a:cubicBezTo>
                    <a:pt x="45" y="1"/>
                    <a:pt x="33" y="6"/>
                    <a:pt x="22" y="17"/>
                  </a:cubicBezTo>
                  <a:cubicBezTo>
                    <a:pt x="0" y="17"/>
                    <a:pt x="0" y="17"/>
                    <a:pt x="0" y="40"/>
                  </a:cubicBezTo>
                  <a:lnTo>
                    <a:pt x="0" y="62"/>
                  </a:lnTo>
                  <a:cubicBezTo>
                    <a:pt x="22" y="86"/>
                    <a:pt x="22" y="86"/>
                    <a:pt x="45" y="86"/>
                  </a:cubicBezTo>
                  <a:lnTo>
                    <a:pt x="67" y="86"/>
                  </a:lnTo>
                  <a:cubicBezTo>
                    <a:pt x="90" y="62"/>
                    <a:pt x="90" y="62"/>
                    <a:pt x="90" y="40"/>
                  </a:cubicBezTo>
                  <a:cubicBezTo>
                    <a:pt x="90" y="40"/>
                    <a:pt x="90" y="17"/>
                    <a:pt x="67" y="17"/>
                  </a:cubicBezTo>
                  <a:cubicBezTo>
                    <a:pt x="67" y="6"/>
                    <a:pt x="61" y="1"/>
                    <a:pt x="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3"/>
            <p:cNvSpPr/>
            <p:nvPr/>
          </p:nvSpPr>
          <p:spPr>
            <a:xfrm>
              <a:off x="6697651" y="3708267"/>
              <a:ext cx="11075" cy="9968"/>
            </a:xfrm>
            <a:custGeom>
              <a:rect b="b" l="l" r="r" t="t"/>
              <a:pathLst>
                <a:path extrusionOk="0" h="63" w="70">
                  <a:moveTo>
                    <a:pt x="24" y="1"/>
                  </a:moveTo>
                  <a:cubicBezTo>
                    <a:pt x="1" y="23"/>
                    <a:pt x="1" y="46"/>
                    <a:pt x="1" y="46"/>
                  </a:cubicBezTo>
                  <a:cubicBezTo>
                    <a:pt x="13" y="57"/>
                    <a:pt x="24" y="62"/>
                    <a:pt x="32" y="62"/>
                  </a:cubicBezTo>
                  <a:cubicBezTo>
                    <a:pt x="41" y="62"/>
                    <a:pt x="46" y="57"/>
                    <a:pt x="46" y="46"/>
                  </a:cubicBezTo>
                  <a:cubicBezTo>
                    <a:pt x="70" y="46"/>
                    <a:pt x="70" y="23"/>
                    <a:pt x="46"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3"/>
            <p:cNvSpPr/>
            <p:nvPr/>
          </p:nvSpPr>
          <p:spPr>
            <a:xfrm>
              <a:off x="6694328" y="3705577"/>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lnTo>
                    <a:pt x="0" y="40"/>
                  </a:lnTo>
                  <a:cubicBezTo>
                    <a:pt x="0" y="63"/>
                    <a:pt x="0" y="63"/>
                    <a:pt x="22" y="85"/>
                  </a:cubicBezTo>
                  <a:lnTo>
                    <a:pt x="91" y="85"/>
                  </a:lnTo>
                  <a:cubicBezTo>
                    <a:pt x="91" y="63"/>
                    <a:pt x="112"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3"/>
            <p:cNvSpPr/>
            <p:nvPr/>
          </p:nvSpPr>
          <p:spPr>
            <a:xfrm>
              <a:off x="6772805" y="3651150"/>
              <a:ext cx="10759" cy="8860"/>
            </a:xfrm>
            <a:custGeom>
              <a:rect b="b" l="l" r="r" t="t"/>
              <a:pathLst>
                <a:path extrusionOk="0" h="56" w="68">
                  <a:moveTo>
                    <a:pt x="23" y="1"/>
                  </a:moveTo>
                  <a:cubicBezTo>
                    <a:pt x="1" y="1"/>
                    <a:pt x="1" y="22"/>
                    <a:pt x="1" y="46"/>
                  </a:cubicBezTo>
                  <a:cubicBezTo>
                    <a:pt x="15" y="46"/>
                    <a:pt x="31" y="55"/>
                    <a:pt x="39" y="55"/>
                  </a:cubicBezTo>
                  <a:cubicBezTo>
                    <a:pt x="43" y="55"/>
                    <a:pt x="46" y="53"/>
                    <a:pt x="46" y="46"/>
                  </a:cubicBezTo>
                  <a:cubicBezTo>
                    <a:pt x="68" y="46"/>
                    <a:pt x="68" y="22"/>
                    <a:pt x="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3"/>
            <p:cNvSpPr/>
            <p:nvPr/>
          </p:nvSpPr>
          <p:spPr>
            <a:xfrm>
              <a:off x="6769166" y="3647511"/>
              <a:ext cx="18195" cy="14398"/>
            </a:xfrm>
            <a:custGeom>
              <a:rect b="b" l="l" r="r" t="t"/>
              <a:pathLst>
                <a:path extrusionOk="0" h="91" w="115">
                  <a:moveTo>
                    <a:pt x="57" y="29"/>
                  </a:moveTo>
                  <a:cubicBezTo>
                    <a:pt x="63" y="29"/>
                    <a:pt x="69" y="35"/>
                    <a:pt x="69" y="45"/>
                  </a:cubicBezTo>
                  <a:lnTo>
                    <a:pt x="69" y="69"/>
                  </a:lnTo>
                  <a:lnTo>
                    <a:pt x="46" y="69"/>
                  </a:lnTo>
                  <a:lnTo>
                    <a:pt x="46" y="45"/>
                  </a:lnTo>
                  <a:cubicBezTo>
                    <a:pt x="46" y="35"/>
                    <a:pt x="51" y="29"/>
                    <a:pt x="57" y="29"/>
                  </a:cubicBezTo>
                  <a:close/>
                  <a:moveTo>
                    <a:pt x="24" y="0"/>
                  </a:moveTo>
                  <a:lnTo>
                    <a:pt x="24" y="45"/>
                  </a:lnTo>
                  <a:cubicBezTo>
                    <a:pt x="0" y="45"/>
                    <a:pt x="24" y="69"/>
                    <a:pt x="24" y="69"/>
                  </a:cubicBezTo>
                  <a:cubicBezTo>
                    <a:pt x="24" y="91"/>
                    <a:pt x="46" y="91"/>
                    <a:pt x="46" y="91"/>
                  </a:cubicBezTo>
                  <a:lnTo>
                    <a:pt x="91" y="91"/>
                  </a:lnTo>
                  <a:cubicBezTo>
                    <a:pt x="91" y="69"/>
                    <a:pt x="91" y="69"/>
                    <a:pt x="114" y="45"/>
                  </a:cubicBezTo>
                  <a:lnTo>
                    <a:pt x="91" y="24"/>
                  </a:ln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3"/>
            <p:cNvSpPr/>
            <p:nvPr/>
          </p:nvSpPr>
          <p:spPr>
            <a:xfrm>
              <a:off x="6754927" y="3784054"/>
              <a:ext cx="10917" cy="10126"/>
            </a:xfrm>
            <a:custGeom>
              <a:rect b="b" l="l" r="r" t="t"/>
              <a:pathLst>
                <a:path extrusionOk="0" h="64" w="69">
                  <a:moveTo>
                    <a:pt x="37" y="1"/>
                  </a:moveTo>
                  <a:cubicBezTo>
                    <a:pt x="29" y="1"/>
                    <a:pt x="24" y="7"/>
                    <a:pt x="24" y="19"/>
                  </a:cubicBezTo>
                  <a:cubicBezTo>
                    <a:pt x="0" y="19"/>
                    <a:pt x="0" y="40"/>
                    <a:pt x="24" y="40"/>
                  </a:cubicBezTo>
                  <a:cubicBezTo>
                    <a:pt x="24" y="64"/>
                    <a:pt x="45" y="64"/>
                    <a:pt x="45" y="64"/>
                  </a:cubicBezTo>
                  <a:cubicBezTo>
                    <a:pt x="69" y="40"/>
                    <a:pt x="69" y="19"/>
                    <a:pt x="69" y="19"/>
                  </a:cubicBezTo>
                  <a:cubicBezTo>
                    <a:pt x="57" y="7"/>
                    <a:pt x="46"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3"/>
            <p:cNvSpPr/>
            <p:nvPr/>
          </p:nvSpPr>
          <p:spPr>
            <a:xfrm>
              <a:off x="6751446" y="3780574"/>
              <a:ext cx="17879" cy="17088"/>
            </a:xfrm>
            <a:custGeom>
              <a:rect b="b" l="l" r="r" t="t"/>
              <a:pathLst>
                <a:path extrusionOk="0" h="108" w="113">
                  <a:moveTo>
                    <a:pt x="67" y="41"/>
                  </a:moveTo>
                  <a:lnTo>
                    <a:pt x="67" y="62"/>
                  </a:lnTo>
                  <a:lnTo>
                    <a:pt x="46" y="62"/>
                  </a:lnTo>
                  <a:lnTo>
                    <a:pt x="46" y="41"/>
                  </a:lnTo>
                  <a:close/>
                  <a:moveTo>
                    <a:pt x="65" y="1"/>
                  </a:moveTo>
                  <a:cubicBezTo>
                    <a:pt x="51" y="1"/>
                    <a:pt x="34" y="6"/>
                    <a:pt x="22" y="17"/>
                  </a:cubicBezTo>
                  <a:cubicBezTo>
                    <a:pt x="22" y="41"/>
                    <a:pt x="0" y="62"/>
                    <a:pt x="22" y="86"/>
                  </a:cubicBezTo>
                  <a:lnTo>
                    <a:pt x="46" y="107"/>
                  </a:lnTo>
                  <a:lnTo>
                    <a:pt x="67" y="107"/>
                  </a:lnTo>
                  <a:cubicBezTo>
                    <a:pt x="67" y="107"/>
                    <a:pt x="67" y="86"/>
                    <a:pt x="91" y="86"/>
                  </a:cubicBezTo>
                  <a:lnTo>
                    <a:pt x="112" y="62"/>
                  </a:lnTo>
                  <a:cubicBezTo>
                    <a:pt x="112" y="41"/>
                    <a:pt x="112" y="41"/>
                    <a:pt x="91" y="17"/>
                  </a:cubicBezTo>
                  <a:cubicBezTo>
                    <a:pt x="91" y="6"/>
                    <a:pt x="79" y="1"/>
                    <a:pt x="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3"/>
            <p:cNvSpPr/>
            <p:nvPr/>
          </p:nvSpPr>
          <p:spPr>
            <a:xfrm>
              <a:off x="6830081" y="3725988"/>
              <a:ext cx="10601" cy="10126"/>
            </a:xfrm>
            <a:custGeom>
              <a:rect b="b" l="l" r="r" t="t"/>
              <a:pathLst>
                <a:path extrusionOk="0" h="64" w="67">
                  <a:moveTo>
                    <a:pt x="22" y="1"/>
                  </a:moveTo>
                  <a:cubicBezTo>
                    <a:pt x="0" y="24"/>
                    <a:pt x="0" y="46"/>
                    <a:pt x="22" y="46"/>
                  </a:cubicBezTo>
                  <a:cubicBezTo>
                    <a:pt x="22" y="58"/>
                    <a:pt x="28" y="64"/>
                    <a:pt x="36" y="64"/>
                  </a:cubicBezTo>
                  <a:cubicBezTo>
                    <a:pt x="45" y="64"/>
                    <a:pt x="56" y="58"/>
                    <a:pt x="67" y="46"/>
                  </a:cubicBezTo>
                  <a:lnTo>
                    <a:pt x="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3"/>
            <p:cNvSpPr/>
            <p:nvPr/>
          </p:nvSpPr>
          <p:spPr>
            <a:xfrm>
              <a:off x="6830081" y="3722665"/>
              <a:ext cx="14398" cy="14398"/>
            </a:xfrm>
            <a:custGeom>
              <a:rect b="b" l="l" r="r" t="t"/>
              <a:pathLst>
                <a:path extrusionOk="0" h="91" w="91">
                  <a:moveTo>
                    <a:pt x="45" y="45"/>
                  </a:moveTo>
                  <a:lnTo>
                    <a:pt x="45" y="67"/>
                  </a:lnTo>
                  <a:lnTo>
                    <a:pt x="22" y="67"/>
                  </a:lnTo>
                  <a:lnTo>
                    <a:pt x="22" y="45"/>
                  </a:lnTo>
                  <a:close/>
                  <a:moveTo>
                    <a:pt x="45" y="0"/>
                  </a:moveTo>
                  <a:cubicBezTo>
                    <a:pt x="45" y="0"/>
                    <a:pt x="22" y="0"/>
                    <a:pt x="22" y="22"/>
                  </a:cubicBezTo>
                  <a:cubicBezTo>
                    <a:pt x="0" y="22"/>
                    <a:pt x="0" y="67"/>
                    <a:pt x="0" y="91"/>
                  </a:cubicBezTo>
                  <a:lnTo>
                    <a:pt x="67" y="91"/>
                  </a:lnTo>
                  <a:lnTo>
                    <a:pt x="90" y="67"/>
                  </a:lnTo>
                  <a:cubicBezTo>
                    <a:pt x="90" y="45"/>
                    <a:pt x="90" y="22"/>
                    <a:pt x="67" y="22"/>
                  </a:cubicBezTo>
                  <a:cubicBezTo>
                    <a:pt x="67" y="22"/>
                    <a:pt x="67"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3"/>
            <p:cNvSpPr/>
            <p:nvPr/>
          </p:nvSpPr>
          <p:spPr>
            <a:xfrm>
              <a:off x="6747648" y="3851140"/>
              <a:ext cx="11075" cy="9968"/>
            </a:xfrm>
            <a:custGeom>
              <a:rect b="b" l="l" r="r" t="t"/>
              <a:pathLst>
                <a:path extrusionOk="0" h="63" w="70">
                  <a:moveTo>
                    <a:pt x="1" y="1"/>
                  </a:moveTo>
                  <a:lnTo>
                    <a:pt x="1" y="46"/>
                  </a:lnTo>
                  <a:cubicBezTo>
                    <a:pt x="13" y="57"/>
                    <a:pt x="19" y="62"/>
                    <a:pt x="24" y="62"/>
                  </a:cubicBezTo>
                  <a:cubicBezTo>
                    <a:pt x="30" y="62"/>
                    <a:pt x="35" y="57"/>
                    <a:pt x="46" y="46"/>
                  </a:cubicBezTo>
                  <a:cubicBezTo>
                    <a:pt x="70" y="46"/>
                    <a:pt x="70" y="23"/>
                    <a:pt x="46" y="23"/>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3"/>
            <p:cNvSpPr/>
            <p:nvPr/>
          </p:nvSpPr>
          <p:spPr>
            <a:xfrm>
              <a:off x="6744326" y="3848450"/>
              <a:ext cx="14398" cy="13449"/>
            </a:xfrm>
            <a:custGeom>
              <a:rect b="b" l="l" r="r" t="t"/>
              <a:pathLst>
                <a:path extrusionOk="0" h="85" w="91">
                  <a:moveTo>
                    <a:pt x="67" y="40"/>
                  </a:moveTo>
                  <a:lnTo>
                    <a:pt x="67" y="63"/>
                  </a:lnTo>
                  <a:lnTo>
                    <a:pt x="45" y="63"/>
                  </a:lnTo>
                  <a:cubicBezTo>
                    <a:pt x="22" y="40"/>
                    <a:pt x="22" y="40"/>
                    <a:pt x="45" y="40"/>
                  </a:cubicBezTo>
                  <a:close/>
                  <a:moveTo>
                    <a:pt x="56" y="0"/>
                  </a:moveTo>
                  <a:cubicBezTo>
                    <a:pt x="45" y="0"/>
                    <a:pt x="34" y="6"/>
                    <a:pt x="22" y="18"/>
                  </a:cubicBezTo>
                  <a:cubicBezTo>
                    <a:pt x="0" y="18"/>
                    <a:pt x="0" y="63"/>
                    <a:pt x="22" y="85"/>
                  </a:cubicBezTo>
                  <a:lnTo>
                    <a:pt x="67" y="85"/>
                  </a:lnTo>
                  <a:cubicBezTo>
                    <a:pt x="91" y="63"/>
                    <a:pt x="91" y="40"/>
                    <a:pt x="91" y="18"/>
                  </a:cubicBezTo>
                  <a:cubicBezTo>
                    <a:pt x="79" y="6"/>
                    <a:pt x="68"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3"/>
            <p:cNvSpPr/>
            <p:nvPr/>
          </p:nvSpPr>
          <p:spPr>
            <a:xfrm>
              <a:off x="6590536" y="3490240"/>
              <a:ext cx="11075" cy="10126"/>
            </a:xfrm>
            <a:custGeom>
              <a:rect b="b" l="l" r="r" t="t"/>
              <a:pathLst>
                <a:path extrusionOk="0" h="64" w="70">
                  <a:moveTo>
                    <a:pt x="1" y="1"/>
                  </a:moveTo>
                  <a:lnTo>
                    <a:pt x="1" y="46"/>
                  </a:lnTo>
                  <a:cubicBezTo>
                    <a:pt x="12" y="58"/>
                    <a:pt x="18" y="64"/>
                    <a:pt x="24" y="64"/>
                  </a:cubicBezTo>
                  <a:cubicBezTo>
                    <a:pt x="30" y="64"/>
                    <a:pt x="35"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3"/>
            <p:cNvSpPr/>
            <p:nvPr/>
          </p:nvSpPr>
          <p:spPr>
            <a:xfrm>
              <a:off x="6587055" y="3487709"/>
              <a:ext cx="14556" cy="13607"/>
            </a:xfrm>
            <a:custGeom>
              <a:rect b="b" l="l" r="r" t="t"/>
              <a:pathLst>
                <a:path extrusionOk="0" h="86" w="92">
                  <a:moveTo>
                    <a:pt x="68" y="40"/>
                  </a:moveTo>
                  <a:lnTo>
                    <a:pt x="68" y="62"/>
                  </a:lnTo>
                  <a:lnTo>
                    <a:pt x="46" y="62"/>
                  </a:lnTo>
                  <a:lnTo>
                    <a:pt x="46" y="40"/>
                  </a:lnTo>
                  <a:close/>
                  <a:moveTo>
                    <a:pt x="57" y="1"/>
                  </a:moveTo>
                  <a:cubicBezTo>
                    <a:pt x="46" y="1"/>
                    <a:pt x="34" y="6"/>
                    <a:pt x="23" y="17"/>
                  </a:cubicBezTo>
                  <a:cubicBezTo>
                    <a:pt x="23" y="17"/>
                    <a:pt x="1" y="17"/>
                    <a:pt x="1" y="40"/>
                  </a:cubicBezTo>
                  <a:cubicBezTo>
                    <a:pt x="1" y="40"/>
                    <a:pt x="1" y="62"/>
                    <a:pt x="23" y="62"/>
                  </a:cubicBezTo>
                  <a:cubicBezTo>
                    <a:pt x="23" y="86"/>
                    <a:pt x="23" y="86"/>
                    <a:pt x="46" y="86"/>
                  </a:cubicBezTo>
                  <a:lnTo>
                    <a:pt x="68" y="86"/>
                  </a:lnTo>
                  <a:cubicBezTo>
                    <a:pt x="91" y="62"/>
                    <a:pt x="91" y="62"/>
                    <a:pt x="91" y="40"/>
                  </a:cubicBezTo>
                  <a:lnTo>
                    <a:pt x="91" y="17"/>
                  </a:ln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3"/>
            <p:cNvSpPr/>
            <p:nvPr/>
          </p:nvSpPr>
          <p:spPr>
            <a:xfrm>
              <a:off x="6647654" y="3565395"/>
              <a:ext cx="11075" cy="9968"/>
            </a:xfrm>
            <a:custGeom>
              <a:rect b="b" l="l" r="r" t="t"/>
              <a:pathLst>
                <a:path extrusionOk="0" h="63" w="70">
                  <a:moveTo>
                    <a:pt x="24" y="1"/>
                  </a:moveTo>
                  <a:cubicBezTo>
                    <a:pt x="1" y="23"/>
                    <a:pt x="1" y="46"/>
                    <a:pt x="1" y="46"/>
                  </a:cubicBezTo>
                  <a:cubicBezTo>
                    <a:pt x="13" y="57"/>
                    <a:pt x="24" y="62"/>
                    <a:pt x="32" y="62"/>
                  </a:cubicBezTo>
                  <a:cubicBezTo>
                    <a:pt x="41" y="62"/>
                    <a:pt x="46" y="57"/>
                    <a:pt x="46" y="46"/>
                  </a:cubicBezTo>
                  <a:cubicBezTo>
                    <a:pt x="69" y="46"/>
                    <a:pt x="69" y="23"/>
                    <a:pt x="69"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3"/>
            <p:cNvSpPr/>
            <p:nvPr/>
          </p:nvSpPr>
          <p:spPr>
            <a:xfrm>
              <a:off x="6644331" y="3562705"/>
              <a:ext cx="17879" cy="13449"/>
            </a:xfrm>
            <a:custGeom>
              <a:rect b="b" l="l" r="r" t="t"/>
              <a:pathLst>
                <a:path extrusionOk="0" h="85" w="113">
                  <a:moveTo>
                    <a:pt x="67" y="40"/>
                  </a:moveTo>
                  <a:lnTo>
                    <a:pt x="67" y="63"/>
                  </a:lnTo>
                  <a:lnTo>
                    <a:pt x="45" y="63"/>
                  </a:lnTo>
                  <a:lnTo>
                    <a:pt x="45" y="40"/>
                  </a:lnTo>
                  <a:close/>
                  <a:moveTo>
                    <a:pt x="56" y="0"/>
                  </a:moveTo>
                  <a:cubicBezTo>
                    <a:pt x="45" y="0"/>
                    <a:pt x="34" y="6"/>
                    <a:pt x="22" y="18"/>
                  </a:cubicBezTo>
                  <a:lnTo>
                    <a:pt x="22" y="40"/>
                  </a:lnTo>
                  <a:cubicBezTo>
                    <a:pt x="0" y="63"/>
                    <a:pt x="22" y="63"/>
                    <a:pt x="22" y="85"/>
                  </a:cubicBezTo>
                  <a:lnTo>
                    <a:pt x="90" y="85"/>
                  </a:ln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3"/>
            <p:cNvSpPr/>
            <p:nvPr/>
          </p:nvSpPr>
          <p:spPr>
            <a:xfrm>
              <a:off x="6572816" y="3623461"/>
              <a:ext cx="10759" cy="9810"/>
            </a:xfrm>
            <a:custGeom>
              <a:rect b="b" l="l" r="r" t="t"/>
              <a:pathLst>
                <a:path extrusionOk="0" h="62" w="68">
                  <a:moveTo>
                    <a:pt x="31" y="1"/>
                  </a:moveTo>
                  <a:cubicBezTo>
                    <a:pt x="23" y="1"/>
                    <a:pt x="12" y="6"/>
                    <a:pt x="1" y="17"/>
                  </a:cubicBezTo>
                  <a:lnTo>
                    <a:pt x="1" y="62"/>
                  </a:lnTo>
                  <a:lnTo>
                    <a:pt x="46" y="62"/>
                  </a:lnTo>
                  <a:cubicBezTo>
                    <a:pt x="68" y="40"/>
                    <a:pt x="68" y="17"/>
                    <a:pt x="46" y="17"/>
                  </a:cubicBezTo>
                  <a:cubicBezTo>
                    <a:pt x="46" y="6"/>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3"/>
            <p:cNvSpPr/>
            <p:nvPr/>
          </p:nvSpPr>
          <p:spPr>
            <a:xfrm>
              <a:off x="6569176" y="3620930"/>
              <a:ext cx="18037" cy="16138"/>
            </a:xfrm>
            <a:custGeom>
              <a:rect b="b" l="l" r="r" t="t"/>
              <a:pathLst>
                <a:path extrusionOk="0" h="102" w="114">
                  <a:moveTo>
                    <a:pt x="69" y="33"/>
                  </a:moveTo>
                  <a:lnTo>
                    <a:pt x="69" y="56"/>
                  </a:lnTo>
                  <a:lnTo>
                    <a:pt x="45" y="56"/>
                  </a:lnTo>
                  <a:lnTo>
                    <a:pt x="45" y="33"/>
                  </a:lnTo>
                  <a:close/>
                  <a:moveTo>
                    <a:pt x="46" y="1"/>
                  </a:moveTo>
                  <a:cubicBezTo>
                    <a:pt x="38" y="1"/>
                    <a:pt x="31" y="3"/>
                    <a:pt x="24" y="11"/>
                  </a:cubicBezTo>
                  <a:lnTo>
                    <a:pt x="0" y="33"/>
                  </a:lnTo>
                  <a:cubicBezTo>
                    <a:pt x="0" y="56"/>
                    <a:pt x="0" y="78"/>
                    <a:pt x="24" y="78"/>
                  </a:cubicBezTo>
                  <a:lnTo>
                    <a:pt x="45" y="101"/>
                  </a:lnTo>
                  <a:cubicBezTo>
                    <a:pt x="69" y="101"/>
                    <a:pt x="69" y="101"/>
                    <a:pt x="91" y="78"/>
                  </a:cubicBezTo>
                  <a:cubicBezTo>
                    <a:pt x="91" y="78"/>
                    <a:pt x="114" y="33"/>
                    <a:pt x="91" y="11"/>
                  </a:cubicBezTo>
                  <a:cubicBezTo>
                    <a:pt x="76" y="11"/>
                    <a:pt x="61" y="1"/>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3"/>
            <p:cNvSpPr/>
            <p:nvPr/>
          </p:nvSpPr>
          <p:spPr>
            <a:xfrm>
              <a:off x="6579935" y="3556692"/>
              <a:ext cx="10759" cy="8860"/>
            </a:xfrm>
            <a:custGeom>
              <a:rect b="b" l="l" r="r" t="t"/>
              <a:pathLst>
                <a:path extrusionOk="0" h="56" w="68">
                  <a:moveTo>
                    <a:pt x="40" y="0"/>
                  </a:moveTo>
                  <a:cubicBezTo>
                    <a:pt x="36" y="0"/>
                    <a:pt x="30" y="3"/>
                    <a:pt x="23" y="11"/>
                  </a:cubicBezTo>
                  <a:cubicBezTo>
                    <a:pt x="1" y="11"/>
                    <a:pt x="1" y="32"/>
                    <a:pt x="23" y="56"/>
                  </a:cubicBezTo>
                  <a:lnTo>
                    <a:pt x="68" y="56"/>
                  </a:lnTo>
                  <a:lnTo>
                    <a:pt x="68" y="11"/>
                  </a:lnTo>
                  <a:cubicBezTo>
                    <a:pt x="53" y="11"/>
                    <a:pt x="48" y="0"/>
                    <a:pt x="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3"/>
            <p:cNvSpPr/>
            <p:nvPr/>
          </p:nvSpPr>
          <p:spPr>
            <a:xfrm>
              <a:off x="6579935" y="3554636"/>
              <a:ext cx="14556" cy="14398"/>
            </a:xfrm>
            <a:custGeom>
              <a:rect b="b" l="l" r="r" t="t"/>
              <a:pathLst>
                <a:path extrusionOk="0" h="91" w="92">
                  <a:moveTo>
                    <a:pt x="46" y="24"/>
                  </a:moveTo>
                  <a:lnTo>
                    <a:pt x="46" y="45"/>
                  </a:lnTo>
                  <a:lnTo>
                    <a:pt x="46" y="69"/>
                  </a:lnTo>
                  <a:cubicBezTo>
                    <a:pt x="23" y="69"/>
                    <a:pt x="23" y="69"/>
                    <a:pt x="23" y="45"/>
                  </a:cubicBezTo>
                  <a:lnTo>
                    <a:pt x="23" y="24"/>
                  </a:lnTo>
                  <a:close/>
                  <a:moveTo>
                    <a:pt x="23" y="0"/>
                  </a:moveTo>
                  <a:cubicBezTo>
                    <a:pt x="1" y="24"/>
                    <a:pt x="1" y="24"/>
                    <a:pt x="1" y="45"/>
                  </a:cubicBezTo>
                  <a:lnTo>
                    <a:pt x="1" y="69"/>
                  </a:lnTo>
                  <a:cubicBezTo>
                    <a:pt x="1" y="91"/>
                    <a:pt x="23" y="91"/>
                    <a:pt x="23" y="91"/>
                  </a:cubicBezTo>
                  <a:lnTo>
                    <a:pt x="68" y="91"/>
                  </a:lnTo>
                  <a:cubicBezTo>
                    <a:pt x="91" y="69"/>
                    <a:pt x="91" y="45"/>
                    <a:pt x="68" y="24"/>
                  </a:cubicBezTo>
                  <a:cubicBezTo>
                    <a:pt x="68" y="0"/>
                    <a:pt x="23"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3"/>
            <p:cNvSpPr/>
            <p:nvPr/>
          </p:nvSpPr>
          <p:spPr>
            <a:xfrm>
              <a:off x="6654932" y="3498309"/>
              <a:ext cx="10917" cy="10126"/>
            </a:xfrm>
            <a:custGeom>
              <a:rect b="b" l="l" r="r" t="t"/>
              <a:pathLst>
                <a:path extrusionOk="0" h="64" w="69">
                  <a:moveTo>
                    <a:pt x="54" y="1"/>
                  </a:moveTo>
                  <a:cubicBezTo>
                    <a:pt x="46" y="1"/>
                    <a:pt x="34" y="7"/>
                    <a:pt x="23" y="19"/>
                  </a:cubicBezTo>
                  <a:cubicBezTo>
                    <a:pt x="23" y="19"/>
                    <a:pt x="0" y="40"/>
                    <a:pt x="23" y="40"/>
                  </a:cubicBezTo>
                  <a:cubicBezTo>
                    <a:pt x="23" y="64"/>
                    <a:pt x="45" y="64"/>
                    <a:pt x="69" y="64"/>
                  </a:cubicBezTo>
                  <a:lnTo>
                    <a:pt x="69" y="19"/>
                  </a:lnTo>
                  <a:cubicBezTo>
                    <a:pt x="69" y="7"/>
                    <a:pt x="63" y="1"/>
                    <a:pt x="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3"/>
            <p:cNvSpPr/>
            <p:nvPr/>
          </p:nvSpPr>
          <p:spPr>
            <a:xfrm>
              <a:off x="6654932" y="3495936"/>
              <a:ext cx="14398" cy="15980"/>
            </a:xfrm>
            <a:custGeom>
              <a:rect b="b" l="l" r="r" t="t"/>
              <a:pathLst>
                <a:path extrusionOk="0" h="101" w="91">
                  <a:moveTo>
                    <a:pt x="45" y="34"/>
                  </a:moveTo>
                  <a:cubicBezTo>
                    <a:pt x="69" y="34"/>
                    <a:pt x="69" y="55"/>
                    <a:pt x="69" y="55"/>
                  </a:cubicBezTo>
                  <a:lnTo>
                    <a:pt x="23" y="55"/>
                  </a:lnTo>
                  <a:cubicBezTo>
                    <a:pt x="23" y="55"/>
                    <a:pt x="23" y="34"/>
                    <a:pt x="45" y="34"/>
                  </a:cubicBezTo>
                  <a:close/>
                  <a:moveTo>
                    <a:pt x="46" y="0"/>
                  </a:moveTo>
                  <a:cubicBezTo>
                    <a:pt x="38" y="0"/>
                    <a:pt x="31" y="3"/>
                    <a:pt x="23" y="10"/>
                  </a:cubicBezTo>
                  <a:cubicBezTo>
                    <a:pt x="0" y="34"/>
                    <a:pt x="0" y="55"/>
                    <a:pt x="0" y="79"/>
                  </a:cubicBezTo>
                  <a:cubicBezTo>
                    <a:pt x="23" y="79"/>
                    <a:pt x="23" y="100"/>
                    <a:pt x="45" y="100"/>
                  </a:cubicBezTo>
                  <a:cubicBezTo>
                    <a:pt x="45" y="100"/>
                    <a:pt x="69" y="100"/>
                    <a:pt x="69" y="79"/>
                  </a:cubicBezTo>
                  <a:cubicBezTo>
                    <a:pt x="90" y="79"/>
                    <a:pt x="90" y="55"/>
                    <a:pt x="90" y="55"/>
                  </a:cubicBezTo>
                  <a:lnTo>
                    <a:pt x="90" y="10"/>
                  </a:lnTo>
                  <a:cubicBezTo>
                    <a:pt x="76" y="10"/>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3"/>
            <p:cNvSpPr/>
            <p:nvPr/>
          </p:nvSpPr>
          <p:spPr>
            <a:xfrm>
              <a:off x="6640534" y="3633113"/>
              <a:ext cx="11075" cy="10126"/>
            </a:xfrm>
            <a:custGeom>
              <a:rect b="b" l="l" r="r" t="t"/>
              <a:pathLst>
                <a:path extrusionOk="0" h="64" w="70">
                  <a:moveTo>
                    <a:pt x="1" y="1"/>
                  </a:moveTo>
                  <a:lnTo>
                    <a:pt x="1" y="46"/>
                  </a:lnTo>
                  <a:cubicBezTo>
                    <a:pt x="1" y="58"/>
                    <a:pt x="7" y="64"/>
                    <a:pt x="15" y="64"/>
                  </a:cubicBezTo>
                  <a:cubicBezTo>
                    <a:pt x="24" y="64"/>
                    <a:pt x="35" y="58"/>
                    <a:pt x="46" y="46"/>
                  </a:cubicBezTo>
                  <a:cubicBezTo>
                    <a:pt x="46"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3"/>
            <p:cNvSpPr/>
            <p:nvPr/>
          </p:nvSpPr>
          <p:spPr>
            <a:xfrm>
              <a:off x="6637211" y="3630581"/>
              <a:ext cx="14398" cy="13607"/>
            </a:xfrm>
            <a:custGeom>
              <a:rect b="b" l="l" r="r" t="t"/>
              <a:pathLst>
                <a:path extrusionOk="0" h="86" w="91">
                  <a:moveTo>
                    <a:pt x="67" y="40"/>
                  </a:moveTo>
                  <a:lnTo>
                    <a:pt x="45" y="62"/>
                  </a:lnTo>
                  <a:lnTo>
                    <a:pt x="22" y="40"/>
                  </a:lnTo>
                  <a:close/>
                  <a:moveTo>
                    <a:pt x="56" y="1"/>
                  </a:moveTo>
                  <a:cubicBezTo>
                    <a:pt x="45" y="1"/>
                    <a:pt x="33" y="6"/>
                    <a:pt x="22" y="17"/>
                  </a:cubicBezTo>
                  <a:cubicBezTo>
                    <a:pt x="0" y="17"/>
                    <a:pt x="0" y="17"/>
                    <a:pt x="0" y="40"/>
                  </a:cubicBezTo>
                  <a:lnTo>
                    <a:pt x="0" y="62"/>
                  </a:lnTo>
                  <a:cubicBezTo>
                    <a:pt x="22" y="86"/>
                    <a:pt x="22" y="86"/>
                    <a:pt x="45" y="86"/>
                  </a:cubicBezTo>
                  <a:lnTo>
                    <a:pt x="67" y="86"/>
                  </a:lnTo>
                  <a:cubicBezTo>
                    <a:pt x="90" y="62"/>
                    <a:pt x="90" y="40"/>
                    <a:pt x="90" y="17"/>
                  </a:cubicBezTo>
                  <a:cubicBezTo>
                    <a:pt x="79" y="6"/>
                    <a:pt x="67" y="1"/>
                    <a:pt x="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3"/>
            <p:cNvSpPr/>
            <p:nvPr/>
          </p:nvSpPr>
          <p:spPr>
            <a:xfrm>
              <a:off x="6715688" y="3573464"/>
              <a:ext cx="10759" cy="9810"/>
            </a:xfrm>
            <a:custGeom>
              <a:rect b="b" l="l" r="r" t="t"/>
              <a:pathLst>
                <a:path extrusionOk="0" h="62" w="68">
                  <a:moveTo>
                    <a:pt x="31" y="0"/>
                  </a:moveTo>
                  <a:cubicBezTo>
                    <a:pt x="23" y="0"/>
                    <a:pt x="12" y="6"/>
                    <a:pt x="1" y="17"/>
                  </a:cubicBezTo>
                  <a:lnTo>
                    <a:pt x="1" y="62"/>
                  </a:lnTo>
                  <a:lnTo>
                    <a:pt x="46" y="62"/>
                  </a:lnTo>
                  <a:cubicBezTo>
                    <a:pt x="68" y="40"/>
                    <a:pt x="68" y="40"/>
                    <a:pt x="46" y="17"/>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3"/>
            <p:cNvSpPr/>
            <p:nvPr/>
          </p:nvSpPr>
          <p:spPr>
            <a:xfrm>
              <a:off x="6712049" y="3572673"/>
              <a:ext cx="18037" cy="14398"/>
            </a:xfrm>
            <a:custGeom>
              <a:rect b="b" l="l" r="r" t="t"/>
              <a:pathLst>
                <a:path extrusionOk="0" h="91" w="114">
                  <a:moveTo>
                    <a:pt x="69" y="22"/>
                  </a:moveTo>
                  <a:lnTo>
                    <a:pt x="69" y="45"/>
                  </a:lnTo>
                  <a:cubicBezTo>
                    <a:pt x="57" y="56"/>
                    <a:pt x="51" y="61"/>
                    <a:pt x="48" y="61"/>
                  </a:cubicBezTo>
                  <a:cubicBezTo>
                    <a:pt x="45" y="61"/>
                    <a:pt x="45" y="56"/>
                    <a:pt x="45" y="45"/>
                  </a:cubicBezTo>
                  <a:lnTo>
                    <a:pt x="45" y="22"/>
                  </a:lnTo>
                  <a:close/>
                  <a:moveTo>
                    <a:pt x="24" y="0"/>
                  </a:moveTo>
                  <a:cubicBezTo>
                    <a:pt x="24" y="22"/>
                    <a:pt x="0" y="22"/>
                    <a:pt x="0" y="45"/>
                  </a:cubicBezTo>
                  <a:cubicBezTo>
                    <a:pt x="0" y="45"/>
                    <a:pt x="0" y="67"/>
                    <a:pt x="24" y="67"/>
                  </a:cubicBezTo>
                  <a:cubicBezTo>
                    <a:pt x="24" y="90"/>
                    <a:pt x="45" y="90"/>
                    <a:pt x="45" y="90"/>
                  </a:cubicBezTo>
                  <a:cubicBezTo>
                    <a:pt x="69" y="90"/>
                    <a:pt x="69" y="90"/>
                    <a:pt x="69" y="67"/>
                  </a:cubicBezTo>
                  <a:cubicBezTo>
                    <a:pt x="91" y="67"/>
                    <a:pt x="114" y="45"/>
                    <a:pt x="91" y="22"/>
                  </a:cubicBezTo>
                  <a:cubicBezTo>
                    <a:pt x="91"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3"/>
            <p:cNvSpPr/>
            <p:nvPr/>
          </p:nvSpPr>
          <p:spPr>
            <a:xfrm>
              <a:off x="6665691" y="3431699"/>
              <a:ext cx="10759" cy="8702"/>
            </a:xfrm>
            <a:custGeom>
              <a:rect b="b" l="l" r="r" t="t"/>
              <a:pathLst>
                <a:path extrusionOk="0" h="55" w="68">
                  <a:moveTo>
                    <a:pt x="28" y="0"/>
                  </a:moveTo>
                  <a:cubicBezTo>
                    <a:pt x="25" y="0"/>
                    <a:pt x="22" y="3"/>
                    <a:pt x="22" y="10"/>
                  </a:cubicBezTo>
                  <a:cubicBezTo>
                    <a:pt x="1" y="10"/>
                    <a:pt x="1" y="33"/>
                    <a:pt x="1" y="55"/>
                  </a:cubicBezTo>
                  <a:lnTo>
                    <a:pt x="46" y="55"/>
                  </a:lnTo>
                  <a:cubicBezTo>
                    <a:pt x="67" y="55"/>
                    <a:pt x="67" y="33"/>
                    <a:pt x="46" y="10"/>
                  </a:cubicBezTo>
                  <a:cubicBezTo>
                    <a:pt x="46" y="10"/>
                    <a:pt x="35" y="0"/>
                    <a:pt x="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3"/>
            <p:cNvSpPr/>
            <p:nvPr/>
          </p:nvSpPr>
          <p:spPr>
            <a:xfrm>
              <a:off x="6662052" y="3429800"/>
              <a:ext cx="18037" cy="14398"/>
            </a:xfrm>
            <a:custGeom>
              <a:rect b="b" l="l" r="r" t="t"/>
              <a:pathLst>
                <a:path extrusionOk="0" h="91" w="114">
                  <a:moveTo>
                    <a:pt x="45" y="22"/>
                  </a:moveTo>
                  <a:cubicBezTo>
                    <a:pt x="69" y="22"/>
                    <a:pt x="69" y="22"/>
                    <a:pt x="69" y="45"/>
                  </a:cubicBezTo>
                  <a:cubicBezTo>
                    <a:pt x="69" y="67"/>
                    <a:pt x="45" y="67"/>
                    <a:pt x="45" y="67"/>
                  </a:cubicBezTo>
                  <a:lnTo>
                    <a:pt x="45" y="45"/>
                  </a:lnTo>
                  <a:lnTo>
                    <a:pt x="45" y="22"/>
                  </a:lnTo>
                  <a:close/>
                  <a:moveTo>
                    <a:pt x="24" y="0"/>
                  </a:moveTo>
                  <a:cubicBezTo>
                    <a:pt x="24" y="22"/>
                    <a:pt x="0" y="22"/>
                    <a:pt x="0" y="45"/>
                  </a:cubicBezTo>
                  <a:cubicBezTo>
                    <a:pt x="0" y="45"/>
                    <a:pt x="0" y="67"/>
                    <a:pt x="24" y="67"/>
                  </a:cubicBezTo>
                  <a:cubicBezTo>
                    <a:pt x="24" y="90"/>
                    <a:pt x="45" y="90"/>
                    <a:pt x="45" y="90"/>
                  </a:cubicBezTo>
                  <a:lnTo>
                    <a:pt x="90" y="90"/>
                  </a:lnTo>
                  <a:cubicBezTo>
                    <a:pt x="90" y="67"/>
                    <a:pt x="114" y="45"/>
                    <a:pt x="90"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3"/>
            <p:cNvSpPr/>
            <p:nvPr/>
          </p:nvSpPr>
          <p:spPr>
            <a:xfrm>
              <a:off x="6704929" y="3641182"/>
              <a:ext cx="10917" cy="10126"/>
            </a:xfrm>
            <a:custGeom>
              <a:rect b="b" l="l" r="r" t="t"/>
              <a:pathLst>
                <a:path extrusionOk="0" h="64" w="69">
                  <a:moveTo>
                    <a:pt x="45" y="1"/>
                  </a:moveTo>
                  <a:cubicBezTo>
                    <a:pt x="40" y="1"/>
                    <a:pt x="34" y="7"/>
                    <a:pt x="24" y="19"/>
                  </a:cubicBezTo>
                  <a:cubicBezTo>
                    <a:pt x="0" y="19"/>
                    <a:pt x="0" y="40"/>
                    <a:pt x="24" y="40"/>
                  </a:cubicBezTo>
                  <a:cubicBezTo>
                    <a:pt x="24" y="64"/>
                    <a:pt x="45" y="64"/>
                    <a:pt x="69" y="64"/>
                  </a:cubicBezTo>
                  <a:lnTo>
                    <a:pt x="69" y="19"/>
                  </a:lnTo>
                  <a:cubicBezTo>
                    <a:pt x="57" y="7"/>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3"/>
            <p:cNvSpPr/>
            <p:nvPr/>
          </p:nvSpPr>
          <p:spPr>
            <a:xfrm>
              <a:off x="6704929" y="3638809"/>
              <a:ext cx="14398" cy="15980"/>
            </a:xfrm>
            <a:custGeom>
              <a:rect b="b" l="l" r="r" t="t"/>
              <a:pathLst>
                <a:path extrusionOk="0" h="101" w="91">
                  <a:moveTo>
                    <a:pt x="45" y="34"/>
                  </a:moveTo>
                  <a:cubicBezTo>
                    <a:pt x="69" y="55"/>
                    <a:pt x="45" y="55"/>
                    <a:pt x="45" y="55"/>
                  </a:cubicBezTo>
                  <a:lnTo>
                    <a:pt x="24" y="55"/>
                  </a:lnTo>
                  <a:lnTo>
                    <a:pt x="24" y="34"/>
                  </a:lnTo>
                  <a:close/>
                  <a:moveTo>
                    <a:pt x="35" y="0"/>
                  </a:moveTo>
                  <a:cubicBezTo>
                    <a:pt x="29" y="0"/>
                    <a:pt x="24" y="3"/>
                    <a:pt x="24" y="10"/>
                  </a:cubicBezTo>
                  <a:cubicBezTo>
                    <a:pt x="0" y="10"/>
                    <a:pt x="0" y="34"/>
                    <a:pt x="0" y="34"/>
                  </a:cubicBezTo>
                  <a:lnTo>
                    <a:pt x="0" y="79"/>
                  </a:lnTo>
                  <a:cubicBezTo>
                    <a:pt x="24" y="79"/>
                    <a:pt x="24" y="100"/>
                    <a:pt x="45" y="100"/>
                  </a:cubicBezTo>
                  <a:lnTo>
                    <a:pt x="69" y="79"/>
                  </a:lnTo>
                  <a:cubicBezTo>
                    <a:pt x="90" y="79"/>
                    <a:pt x="90" y="34"/>
                    <a:pt x="69" y="10"/>
                  </a:cubicBezTo>
                  <a:cubicBezTo>
                    <a:pt x="69" y="10"/>
                    <a:pt x="49" y="0"/>
                    <a:pt x="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3"/>
            <p:cNvSpPr/>
            <p:nvPr/>
          </p:nvSpPr>
          <p:spPr>
            <a:xfrm>
              <a:off x="6472821" y="3337716"/>
              <a:ext cx="10759" cy="9810"/>
            </a:xfrm>
            <a:custGeom>
              <a:rect b="b" l="l" r="r" t="t"/>
              <a:pathLst>
                <a:path extrusionOk="0" h="62" w="68">
                  <a:moveTo>
                    <a:pt x="37" y="1"/>
                  </a:moveTo>
                  <a:cubicBezTo>
                    <a:pt x="28" y="1"/>
                    <a:pt x="22" y="6"/>
                    <a:pt x="22" y="17"/>
                  </a:cubicBezTo>
                  <a:cubicBezTo>
                    <a:pt x="1" y="17"/>
                    <a:pt x="1" y="40"/>
                    <a:pt x="22" y="62"/>
                  </a:cubicBezTo>
                  <a:lnTo>
                    <a:pt x="46" y="62"/>
                  </a:lnTo>
                  <a:cubicBezTo>
                    <a:pt x="67" y="40"/>
                    <a:pt x="67" y="40"/>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3"/>
            <p:cNvSpPr/>
            <p:nvPr/>
          </p:nvSpPr>
          <p:spPr>
            <a:xfrm>
              <a:off x="6472821" y="3336925"/>
              <a:ext cx="14398" cy="14398"/>
            </a:xfrm>
            <a:custGeom>
              <a:rect b="b" l="l" r="r" t="t"/>
              <a:pathLst>
                <a:path extrusionOk="0" h="91" w="91">
                  <a:moveTo>
                    <a:pt x="46" y="22"/>
                  </a:moveTo>
                  <a:lnTo>
                    <a:pt x="46" y="45"/>
                  </a:lnTo>
                  <a:cubicBezTo>
                    <a:pt x="46" y="53"/>
                    <a:pt x="43" y="55"/>
                    <a:pt x="40" y="55"/>
                  </a:cubicBezTo>
                  <a:cubicBezTo>
                    <a:pt x="33" y="55"/>
                    <a:pt x="22" y="45"/>
                    <a:pt x="22" y="45"/>
                  </a:cubicBezTo>
                  <a:lnTo>
                    <a:pt x="22" y="22"/>
                  </a:lnTo>
                  <a:close/>
                  <a:moveTo>
                    <a:pt x="1" y="0"/>
                  </a:moveTo>
                  <a:lnTo>
                    <a:pt x="1" y="45"/>
                  </a:lnTo>
                  <a:lnTo>
                    <a:pt x="1" y="67"/>
                  </a:lnTo>
                  <a:cubicBezTo>
                    <a:pt x="1" y="90"/>
                    <a:pt x="22" y="90"/>
                    <a:pt x="46" y="90"/>
                  </a:cubicBezTo>
                  <a:lnTo>
                    <a:pt x="67" y="67"/>
                  </a:lnTo>
                  <a:cubicBezTo>
                    <a:pt x="67" y="67"/>
                    <a:pt x="91" y="67"/>
                    <a:pt x="91" y="45"/>
                  </a:cubicBezTo>
                  <a:cubicBezTo>
                    <a:pt x="91" y="45"/>
                    <a:pt x="91" y="22"/>
                    <a:pt x="67" y="22"/>
                  </a:cubicBezTo>
                  <a:cubicBezTo>
                    <a:pt x="67" y="0"/>
                    <a:pt x="22"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3"/>
            <p:cNvSpPr/>
            <p:nvPr/>
          </p:nvSpPr>
          <p:spPr>
            <a:xfrm>
              <a:off x="6529938" y="3413820"/>
              <a:ext cx="10759" cy="10443"/>
            </a:xfrm>
            <a:custGeom>
              <a:rect b="b" l="l" r="r" t="t"/>
              <a:pathLst>
                <a:path extrusionOk="0" h="66" w="68">
                  <a:moveTo>
                    <a:pt x="45" y="0"/>
                  </a:moveTo>
                  <a:cubicBezTo>
                    <a:pt x="38" y="0"/>
                    <a:pt x="30" y="3"/>
                    <a:pt x="22" y="11"/>
                  </a:cubicBezTo>
                  <a:cubicBezTo>
                    <a:pt x="1" y="11"/>
                    <a:pt x="1" y="32"/>
                    <a:pt x="22" y="56"/>
                  </a:cubicBezTo>
                  <a:cubicBezTo>
                    <a:pt x="22" y="56"/>
                    <a:pt x="33" y="66"/>
                    <a:pt x="46" y="66"/>
                  </a:cubicBezTo>
                  <a:cubicBezTo>
                    <a:pt x="53" y="66"/>
                    <a:pt x="60" y="63"/>
                    <a:pt x="68" y="56"/>
                  </a:cubicBezTo>
                  <a:lnTo>
                    <a:pt x="68" y="11"/>
                  </a:lnTo>
                  <a:cubicBezTo>
                    <a:pt x="68" y="11"/>
                    <a:pt x="58"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3"/>
            <p:cNvSpPr/>
            <p:nvPr/>
          </p:nvSpPr>
          <p:spPr>
            <a:xfrm>
              <a:off x="6529938" y="3411763"/>
              <a:ext cx="14556" cy="14398"/>
            </a:xfrm>
            <a:custGeom>
              <a:rect b="b" l="l" r="r" t="t"/>
              <a:pathLst>
                <a:path extrusionOk="0" h="91" w="92">
                  <a:moveTo>
                    <a:pt x="46" y="24"/>
                  </a:moveTo>
                  <a:lnTo>
                    <a:pt x="46" y="45"/>
                  </a:lnTo>
                  <a:lnTo>
                    <a:pt x="68" y="45"/>
                  </a:lnTo>
                  <a:cubicBezTo>
                    <a:pt x="68" y="45"/>
                    <a:pt x="46" y="45"/>
                    <a:pt x="46" y="69"/>
                  </a:cubicBezTo>
                  <a:cubicBezTo>
                    <a:pt x="46" y="69"/>
                    <a:pt x="22" y="69"/>
                    <a:pt x="22" y="45"/>
                  </a:cubicBezTo>
                  <a:lnTo>
                    <a:pt x="22" y="24"/>
                  </a:lnTo>
                  <a:close/>
                  <a:moveTo>
                    <a:pt x="22" y="0"/>
                  </a:moveTo>
                  <a:cubicBezTo>
                    <a:pt x="1" y="24"/>
                    <a:pt x="1" y="24"/>
                    <a:pt x="1" y="45"/>
                  </a:cubicBezTo>
                  <a:lnTo>
                    <a:pt x="1" y="69"/>
                  </a:lnTo>
                  <a:cubicBezTo>
                    <a:pt x="22" y="91"/>
                    <a:pt x="22" y="91"/>
                    <a:pt x="46" y="91"/>
                  </a:cubicBezTo>
                  <a:lnTo>
                    <a:pt x="68" y="91"/>
                  </a:lnTo>
                  <a:cubicBezTo>
                    <a:pt x="91" y="69"/>
                    <a:pt x="91" y="69"/>
                    <a:pt x="91" y="45"/>
                  </a:cubicBezTo>
                  <a:cubicBezTo>
                    <a:pt x="91" y="45"/>
                    <a:pt x="91" y="24"/>
                    <a:pt x="68"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3"/>
            <p:cNvSpPr/>
            <p:nvPr/>
          </p:nvSpPr>
          <p:spPr>
            <a:xfrm>
              <a:off x="6454784" y="3472519"/>
              <a:ext cx="11075" cy="9968"/>
            </a:xfrm>
            <a:custGeom>
              <a:rect b="b" l="l" r="r" t="t"/>
              <a:pathLst>
                <a:path extrusionOk="0" h="63" w="70">
                  <a:moveTo>
                    <a:pt x="24" y="1"/>
                  </a:moveTo>
                  <a:cubicBezTo>
                    <a:pt x="1" y="23"/>
                    <a:pt x="1" y="46"/>
                    <a:pt x="24" y="46"/>
                  </a:cubicBezTo>
                  <a:cubicBezTo>
                    <a:pt x="24" y="57"/>
                    <a:pt x="30" y="62"/>
                    <a:pt x="38" y="62"/>
                  </a:cubicBezTo>
                  <a:cubicBezTo>
                    <a:pt x="46" y="62"/>
                    <a:pt x="58" y="57"/>
                    <a:pt x="69" y="46"/>
                  </a:cubicBezTo>
                  <a:lnTo>
                    <a:pt x="6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3"/>
            <p:cNvSpPr/>
            <p:nvPr/>
          </p:nvSpPr>
          <p:spPr>
            <a:xfrm>
              <a:off x="6454784" y="3469830"/>
              <a:ext cx="14556" cy="13449"/>
            </a:xfrm>
            <a:custGeom>
              <a:rect b="b" l="l" r="r" t="t"/>
              <a:pathLst>
                <a:path extrusionOk="0" h="85" w="92">
                  <a:moveTo>
                    <a:pt x="46" y="40"/>
                  </a:moveTo>
                  <a:lnTo>
                    <a:pt x="46" y="63"/>
                  </a:lnTo>
                  <a:lnTo>
                    <a:pt x="24" y="63"/>
                  </a:lnTo>
                  <a:lnTo>
                    <a:pt x="24" y="40"/>
                  </a:lnTo>
                  <a:close/>
                  <a:moveTo>
                    <a:pt x="44" y="0"/>
                  </a:moveTo>
                  <a:cubicBezTo>
                    <a:pt x="30" y="0"/>
                    <a:pt x="13" y="6"/>
                    <a:pt x="1" y="18"/>
                  </a:cubicBezTo>
                  <a:lnTo>
                    <a:pt x="1" y="40"/>
                  </a:lnTo>
                  <a:lnTo>
                    <a:pt x="1" y="85"/>
                  </a:lnTo>
                  <a:lnTo>
                    <a:pt x="69" y="85"/>
                  </a:lnTo>
                  <a:cubicBezTo>
                    <a:pt x="91" y="63"/>
                    <a:pt x="91" y="40"/>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3"/>
            <p:cNvSpPr/>
            <p:nvPr/>
          </p:nvSpPr>
          <p:spPr>
            <a:xfrm>
              <a:off x="6465701" y="3404643"/>
              <a:ext cx="10759" cy="10917"/>
            </a:xfrm>
            <a:custGeom>
              <a:rect b="b" l="l" r="r" t="t"/>
              <a:pathLst>
                <a:path extrusionOk="0" h="69" w="68">
                  <a:moveTo>
                    <a:pt x="0" y="0"/>
                  </a:moveTo>
                  <a:lnTo>
                    <a:pt x="0" y="45"/>
                  </a:lnTo>
                  <a:cubicBezTo>
                    <a:pt x="22" y="69"/>
                    <a:pt x="22" y="69"/>
                    <a:pt x="46" y="69"/>
                  </a:cubicBezTo>
                  <a:cubicBezTo>
                    <a:pt x="67" y="45"/>
                    <a:pt x="67" y="24"/>
                    <a:pt x="46" y="24"/>
                  </a:cubicBezTo>
                  <a:cubicBezTo>
                    <a:pt x="46" y="0"/>
                    <a:pt x="22"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3"/>
            <p:cNvSpPr/>
            <p:nvPr/>
          </p:nvSpPr>
          <p:spPr>
            <a:xfrm>
              <a:off x="6461903" y="3401953"/>
              <a:ext cx="14556" cy="17088"/>
            </a:xfrm>
            <a:custGeom>
              <a:rect b="b" l="l" r="r" t="t"/>
              <a:pathLst>
                <a:path extrusionOk="0" h="108" w="92">
                  <a:moveTo>
                    <a:pt x="70" y="41"/>
                  </a:moveTo>
                  <a:lnTo>
                    <a:pt x="70" y="62"/>
                  </a:lnTo>
                  <a:lnTo>
                    <a:pt x="46" y="62"/>
                  </a:lnTo>
                  <a:cubicBezTo>
                    <a:pt x="46" y="62"/>
                    <a:pt x="24" y="62"/>
                    <a:pt x="24" y="41"/>
                  </a:cubicBezTo>
                  <a:close/>
                  <a:moveTo>
                    <a:pt x="58" y="1"/>
                  </a:moveTo>
                  <a:cubicBezTo>
                    <a:pt x="47" y="1"/>
                    <a:pt x="35" y="6"/>
                    <a:pt x="24" y="17"/>
                  </a:cubicBezTo>
                  <a:cubicBezTo>
                    <a:pt x="1" y="17"/>
                    <a:pt x="1" y="41"/>
                    <a:pt x="1" y="41"/>
                  </a:cubicBezTo>
                  <a:cubicBezTo>
                    <a:pt x="1" y="62"/>
                    <a:pt x="1" y="62"/>
                    <a:pt x="24" y="86"/>
                  </a:cubicBezTo>
                  <a:lnTo>
                    <a:pt x="46" y="107"/>
                  </a:lnTo>
                  <a:cubicBezTo>
                    <a:pt x="70" y="107"/>
                    <a:pt x="70" y="86"/>
                    <a:pt x="70" y="86"/>
                  </a:cubicBezTo>
                  <a:cubicBezTo>
                    <a:pt x="91" y="86"/>
                    <a:pt x="91" y="62"/>
                    <a:pt x="91" y="62"/>
                  </a:cubicBezTo>
                  <a:lnTo>
                    <a:pt x="91" y="17"/>
                  </a:ln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3"/>
            <p:cNvSpPr/>
            <p:nvPr/>
          </p:nvSpPr>
          <p:spPr>
            <a:xfrm>
              <a:off x="6540539" y="3347368"/>
              <a:ext cx="11075" cy="10126"/>
            </a:xfrm>
            <a:custGeom>
              <a:rect b="b" l="l" r="r" t="t"/>
              <a:pathLst>
                <a:path extrusionOk="0" h="64" w="70">
                  <a:moveTo>
                    <a:pt x="24" y="1"/>
                  </a:moveTo>
                  <a:cubicBezTo>
                    <a:pt x="1" y="24"/>
                    <a:pt x="1" y="24"/>
                    <a:pt x="1" y="46"/>
                  </a:cubicBezTo>
                  <a:cubicBezTo>
                    <a:pt x="12" y="58"/>
                    <a:pt x="24" y="64"/>
                    <a:pt x="32" y="64"/>
                  </a:cubicBezTo>
                  <a:cubicBezTo>
                    <a:pt x="40" y="64"/>
                    <a:pt x="46" y="58"/>
                    <a:pt x="46" y="46"/>
                  </a:cubicBezTo>
                  <a:cubicBezTo>
                    <a:pt x="69" y="46"/>
                    <a:pt x="69"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3"/>
            <p:cNvSpPr/>
            <p:nvPr/>
          </p:nvSpPr>
          <p:spPr>
            <a:xfrm>
              <a:off x="6537058" y="3344836"/>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cubicBezTo>
                    <a:pt x="1" y="17"/>
                    <a:pt x="1" y="62"/>
                    <a:pt x="23" y="62"/>
                  </a:cubicBezTo>
                  <a:cubicBezTo>
                    <a:pt x="23" y="86"/>
                    <a:pt x="46" y="86"/>
                    <a:pt x="46" y="86"/>
                  </a:cubicBezTo>
                  <a:lnTo>
                    <a:pt x="91" y="86"/>
                  </a:lnTo>
                  <a:cubicBezTo>
                    <a:pt x="91" y="62"/>
                    <a:pt x="113" y="40"/>
                    <a:pt x="91" y="17"/>
                  </a:cubicBezTo>
                  <a:cubicBezTo>
                    <a:pt x="80"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3"/>
            <p:cNvSpPr/>
            <p:nvPr/>
          </p:nvSpPr>
          <p:spPr>
            <a:xfrm>
              <a:off x="6522818" y="3480589"/>
              <a:ext cx="10759" cy="9810"/>
            </a:xfrm>
            <a:custGeom>
              <a:rect b="b" l="l" r="r" t="t"/>
              <a:pathLst>
                <a:path extrusionOk="0" h="62" w="68">
                  <a:moveTo>
                    <a:pt x="37" y="1"/>
                  </a:moveTo>
                  <a:cubicBezTo>
                    <a:pt x="28" y="1"/>
                    <a:pt x="22" y="6"/>
                    <a:pt x="22" y="17"/>
                  </a:cubicBezTo>
                  <a:cubicBezTo>
                    <a:pt x="1" y="17"/>
                    <a:pt x="1" y="40"/>
                    <a:pt x="1" y="62"/>
                  </a:cubicBezTo>
                  <a:lnTo>
                    <a:pt x="46" y="62"/>
                  </a:lnTo>
                  <a:cubicBezTo>
                    <a:pt x="67" y="40"/>
                    <a:pt x="67" y="40"/>
                    <a:pt x="67" y="17"/>
                  </a:cubicBezTo>
                  <a:cubicBezTo>
                    <a:pt x="57" y="6"/>
                    <a:pt x="45" y="1"/>
                    <a:pt x="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3"/>
            <p:cNvSpPr/>
            <p:nvPr/>
          </p:nvSpPr>
          <p:spPr>
            <a:xfrm>
              <a:off x="6519179" y="3478215"/>
              <a:ext cx="18037" cy="15980"/>
            </a:xfrm>
            <a:custGeom>
              <a:rect b="b" l="l" r="r" t="t"/>
              <a:pathLst>
                <a:path extrusionOk="0" h="101" w="114">
                  <a:moveTo>
                    <a:pt x="69" y="32"/>
                  </a:moveTo>
                  <a:lnTo>
                    <a:pt x="69" y="55"/>
                  </a:lnTo>
                  <a:lnTo>
                    <a:pt x="45" y="55"/>
                  </a:lnTo>
                  <a:lnTo>
                    <a:pt x="45" y="32"/>
                  </a:lnTo>
                  <a:close/>
                  <a:moveTo>
                    <a:pt x="43" y="0"/>
                  </a:moveTo>
                  <a:cubicBezTo>
                    <a:pt x="37" y="0"/>
                    <a:pt x="30" y="3"/>
                    <a:pt x="24" y="10"/>
                  </a:cubicBezTo>
                  <a:cubicBezTo>
                    <a:pt x="0" y="32"/>
                    <a:pt x="0" y="55"/>
                    <a:pt x="24" y="77"/>
                  </a:cubicBezTo>
                  <a:lnTo>
                    <a:pt x="45" y="100"/>
                  </a:lnTo>
                  <a:cubicBezTo>
                    <a:pt x="69" y="100"/>
                    <a:pt x="69" y="100"/>
                    <a:pt x="90" y="77"/>
                  </a:cubicBezTo>
                  <a:cubicBezTo>
                    <a:pt x="114" y="77"/>
                    <a:pt x="114" y="32"/>
                    <a:pt x="90" y="32"/>
                  </a:cubicBezTo>
                  <a:cubicBezTo>
                    <a:pt x="75" y="17"/>
                    <a:pt x="59"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3"/>
            <p:cNvSpPr/>
            <p:nvPr/>
          </p:nvSpPr>
          <p:spPr>
            <a:xfrm>
              <a:off x="6597656" y="3422522"/>
              <a:ext cx="11075" cy="10759"/>
            </a:xfrm>
            <a:custGeom>
              <a:rect b="b" l="l" r="r" t="t"/>
              <a:pathLst>
                <a:path extrusionOk="0" h="68" w="70">
                  <a:moveTo>
                    <a:pt x="24" y="1"/>
                  </a:moveTo>
                  <a:cubicBezTo>
                    <a:pt x="1" y="23"/>
                    <a:pt x="1" y="46"/>
                    <a:pt x="24" y="46"/>
                  </a:cubicBezTo>
                  <a:cubicBezTo>
                    <a:pt x="24" y="68"/>
                    <a:pt x="46" y="68"/>
                    <a:pt x="46" y="68"/>
                  </a:cubicBezTo>
                  <a:cubicBezTo>
                    <a:pt x="69" y="46"/>
                    <a:pt x="69" y="23"/>
                    <a:pt x="69" y="23"/>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3"/>
            <p:cNvSpPr/>
            <p:nvPr/>
          </p:nvSpPr>
          <p:spPr>
            <a:xfrm>
              <a:off x="6597656" y="3419832"/>
              <a:ext cx="14556" cy="13449"/>
            </a:xfrm>
            <a:custGeom>
              <a:rect b="b" l="l" r="r" t="t"/>
              <a:pathLst>
                <a:path extrusionOk="0" h="85" w="92">
                  <a:moveTo>
                    <a:pt x="46" y="40"/>
                  </a:moveTo>
                  <a:lnTo>
                    <a:pt x="46" y="63"/>
                  </a:lnTo>
                  <a:lnTo>
                    <a:pt x="24" y="63"/>
                  </a:lnTo>
                  <a:lnTo>
                    <a:pt x="24" y="40"/>
                  </a:lnTo>
                  <a:close/>
                  <a:moveTo>
                    <a:pt x="44" y="0"/>
                  </a:moveTo>
                  <a:cubicBezTo>
                    <a:pt x="30" y="0"/>
                    <a:pt x="13" y="6"/>
                    <a:pt x="1" y="18"/>
                  </a:cubicBezTo>
                  <a:lnTo>
                    <a:pt x="1" y="40"/>
                  </a:lnTo>
                  <a:lnTo>
                    <a:pt x="1" y="85"/>
                  </a:lnTo>
                  <a:lnTo>
                    <a:pt x="69" y="85"/>
                  </a:lnTo>
                  <a:lnTo>
                    <a:pt x="91" y="63"/>
                  </a:lnTo>
                  <a:cubicBezTo>
                    <a:pt x="91" y="40"/>
                    <a:pt x="91" y="40"/>
                    <a:pt x="69" y="18"/>
                  </a:cubicBezTo>
                  <a:cubicBezTo>
                    <a:pt x="69" y="6"/>
                    <a:pt x="58"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3"/>
            <p:cNvSpPr/>
            <p:nvPr/>
          </p:nvSpPr>
          <p:spPr>
            <a:xfrm>
              <a:off x="6547659" y="3279649"/>
              <a:ext cx="11075" cy="10759"/>
            </a:xfrm>
            <a:custGeom>
              <a:rect b="b" l="l" r="r" t="t"/>
              <a:pathLst>
                <a:path extrusionOk="0" h="68" w="70">
                  <a:moveTo>
                    <a:pt x="24" y="1"/>
                  </a:moveTo>
                  <a:cubicBezTo>
                    <a:pt x="1" y="23"/>
                    <a:pt x="1" y="46"/>
                    <a:pt x="24" y="46"/>
                  </a:cubicBezTo>
                  <a:cubicBezTo>
                    <a:pt x="24" y="68"/>
                    <a:pt x="46" y="68"/>
                    <a:pt x="69" y="68"/>
                  </a:cubicBezTo>
                  <a:lnTo>
                    <a:pt x="69" y="23"/>
                  </a:lnTo>
                  <a:cubicBezTo>
                    <a:pt x="46"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3"/>
            <p:cNvSpPr/>
            <p:nvPr/>
          </p:nvSpPr>
          <p:spPr>
            <a:xfrm>
              <a:off x="6547659" y="3276960"/>
              <a:ext cx="14556" cy="17246"/>
            </a:xfrm>
            <a:custGeom>
              <a:rect b="b" l="l" r="r" t="t"/>
              <a:pathLst>
                <a:path extrusionOk="0" h="109" w="92">
                  <a:moveTo>
                    <a:pt x="46" y="40"/>
                  </a:moveTo>
                  <a:cubicBezTo>
                    <a:pt x="69" y="40"/>
                    <a:pt x="69" y="63"/>
                    <a:pt x="46" y="63"/>
                  </a:cubicBezTo>
                  <a:lnTo>
                    <a:pt x="24" y="63"/>
                  </a:lnTo>
                  <a:lnTo>
                    <a:pt x="24" y="40"/>
                  </a:lnTo>
                  <a:close/>
                  <a:moveTo>
                    <a:pt x="47" y="0"/>
                  </a:moveTo>
                  <a:cubicBezTo>
                    <a:pt x="36" y="0"/>
                    <a:pt x="24" y="6"/>
                    <a:pt x="24" y="18"/>
                  </a:cubicBezTo>
                  <a:cubicBezTo>
                    <a:pt x="1" y="18"/>
                    <a:pt x="1" y="40"/>
                    <a:pt x="1" y="40"/>
                  </a:cubicBezTo>
                  <a:lnTo>
                    <a:pt x="1" y="85"/>
                  </a:lnTo>
                  <a:lnTo>
                    <a:pt x="46" y="85"/>
                  </a:lnTo>
                  <a:lnTo>
                    <a:pt x="46" y="108"/>
                  </a:lnTo>
                  <a:lnTo>
                    <a:pt x="69" y="85"/>
                  </a:lnTo>
                  <a:cubicBezTo>
                    <a:pt x="91" y="63"/>
                    <a:pt x="91" y="40"/>
                    <a:pt x="69" y="18"/>
                  </a:cubicBezTo>
                  <a:cubicBezTo>
                    <a:pt x="69" y="6"/>
                    <a:pt x="58" y="0"/>
                    <a:pt x="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3"/>
            <p:cNvSpPr/>
            <p:nvPr/>
          </p:nvSpPr>
          <p:spPr>
            <a:xfrm>
              <a:off x="6608573" y="3355437"/>
              <a:ext cx="10759" cy="10126"/>
            </a:xfrm>
            <a:custGeom>
              <a:rect b="b" l="l" r="r" t="t"/>
              <a:pathLst>
                <a:path extrusionOk="0" h="64" w="68">
                  <a:moveTo>
                    <a:pt x="31" y="1"/>
                  </a:moveTo>
                  <a:cubicBezTo>
                    <a:pt x="23" y="1"/>
                    <a:pt x="11" y="7"/>
                    <a:pt x="0" y="19"/>
                  </a:cubicBezTo>
                  <a:lnTo>
                    <a:pt x="0" y="64"/>
                  </a:lnTo>
                  <a:lnTo>
                    <a:pt x="46" y="64"/>
                  </a:lnTo>
                  <a:cubicBezTo>
                    <a:pt x="67" y="40"/>
                    <a:pt x="67" y="19"/>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3"/>
            <p:cNvSpPr/>
            <p:nvPr/>
          </p:nvSpPr>
          <p:spPr>
            <a:xfrm>
              <a:off x="6604776" y="3354646"/>
              <a:ext cx="14556" cy="14398"/>
            </a:xfrm>
            <a:custGeom>
              <a:rect b="b" l="l" r="r" t="t"/>
              <a:pathLst>
                <a:path extrusionOk="0" h="91" w="92">
                  <a:moveTo>
                    <a:pt x="70" y="24"/>
                  </a:moveTo>
                  <a:lnTo>
                    <a:pt x="70" y="45"/>
                  </a:lnTo>
                  <a:lnTo>
                    <a:pt x="46" y="45"/>
                  </a:lnTo>
                  <a:cubicBezTo>
                    <a:pt x="24" y="45"/>
                    <a:pt x="24" y="24"/>
                    <a:pt x="46" y="24"/>
                  </a:cubicBezTo>
                  <a:close/>
                  <a:moveTo>
                    <a:pt x="24" y="0"/>
                  </a:moveTo>
                  <a:cubicBezTo>
                    <a:pt x="1" y="24"/>
                    <a:pt x="1" y="45"/>
                    <a:pt x="24" y="69"/>
                  </a:cubicBezTo>
                  <a:lnTo>
                    <a:pt x="46" y="90"/>
                  </a:lnTo>
                  <a:cubicBezTo>
                    <a:pt x="70" y="90"/>
                    <a:pt x="70" y="90"/>
                    <a:pt x="70" y="69"/>
                  </a:cubicBezTo>
                  <a:cubicBezTo>
                    <a:pt x="91" y="69"/>
                    <a:pt x="91" y="69"/>
                    <a:pt x="91" y="45"/>
                  </a:cubicBezTo>
                  <a:lnTo>
                    <a:pt x="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3"/>
            <p:cNvSpPr/>
            <p:nvPr/>
          </p:nvSpPr>
          <p:spPr>
            <a:xfrm>
              <a:off x="6354789" y="3186774"/>
              <a:ext cx="14398" cy="9968"/>
            </a:xfrm>
            <a:custGeom>
              <a:rect b="b" l="l" r="r" t="t"/>
              <a:pathLst>
                <a:path extrusionOk="0" h="63" w="91">
                  <a:moveTo>
                    <a:pt x="24" y="1"/>
                  </a:moveTo>
                  <a:cubicBezTo>
                    <a:pt x="24" y="23"/>
                    <a:pt x="1" y="46"/>
                    <a:pt x="24" y="46"/>
                  </a:cubicBezTo>
                  <a:cubicBezTo>
                    <a:pt x="24" y="57"/>
                    <a:pt x="30" y="62"/>
                    <a:pt x="38" y="62"/>
                  </a:cubicBezTo>
                  <a:cubicBezTo>
                    <a:pt x="46" y="62"/>
                    <a:pt x="58" y="57"/>
                    <a:pt x="69" y="46"/>
                  </a:cubicBezTo>
                  <a:cubicBezTo>
                    <a:pt x="69" y="46"/>
                    <a:pt x="91" y="23"/>
                    <a:pt x="69" y="23"/>
                  </a:cubicBez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3"/>
            <p:cNvSpPr/>
            <p:nvPr/>
          </p:nvSpPr>
          <p:spPr>
            <a:xfrm>
              <a:off x="6354789" y="3184085"/>
              <a:ext cx="14398" cy="13449"/>
            </a:xfrm>
            <a:custGeom>
              <a:rect b="b" l="l" r="r" t="t"/>
              <a:pathLst>
                <a:path extrusionOk="0" h="85" w="91">
                  <a:moveTo>
                    <a:pt x="69" y="40"/>
                  </a:moveTo>
                  <a:cubicBezTo>
                    <a:pt x="69" y="63"/>
                    <a:pt x="69" y="63"/>
                    <a:pt x="46" y="63"/>
                  </a:cubicBezTo>
                  <a:lnTo>
                    <a:pt x="24" y="63"/>
                  </a:lnTo>
                  <a:cubicBezTo>
                    <a:pt x="24" y="40"/>
                    <a:pt x="24" y="40"/>
                    <a:pt x="46" y="40"/>
                  </a:cubicBezTo>
                  <a:close/>
                  <a:moveTo>
                    <a:pt x="58" y="0"/>
                  </a:moveTo>
                  <a:cubicBezTo>
                    <a:pt x="46" y="0"/>
                    <a:pt x="35" y="6"/>
                    <a:pt x="24" y="18"/>
                  </a:cubicBezTo>
                  <a:cubicBezTo>
                    <a:pt x="1" y="18"/>
                    <a:pt x="1" y="63"/>
                    <a:pt x="1" y="85"/>
                  </a:cubicBezTo>
                  <a:lnTo>
                    <a:pt x="69" y="85"/>
                  </a:lnTo>
                  <a:cubicBezTo>
                    <a:pt x="91" y="85"/>
                    <a:pt x="91" y="63"/>
                    <a:pt x="91" y="63"/>
                  </a:cubicBezTo>
                  <a:lnTo>
                    <a:pt x="91" y="18"/>
                  </a:lnTo>
                  <a:cubicBezTo>
                    <a:pt x="80" y="6"/>
                    <a:pt x="69" y="0"/>
                    <a:pt x="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3"/>
            <p:cNvSpPr/>
            <p:nvPr/>
          </p:nvSpPr>
          <p:spPr>
            <a:xfrm>
              <a:off x="6415703" y="3262720"/>
              <a:ext cx="10759" cy="9968"/>
            </a:xfrm>
            <a:custGeom>
              <a:rect b="b" l="l" r="r" t="t"/>
              <a:pathLst>
                <a:path extrusionOk="0" h="63" w="68">
                  <a:moveTo>
                    <a:pt x="31" y="0"/>
                  </a:moveTo>
                  <a:cubicBezTo>
                    <a:pt x="23" y="0"/>
                    <a:pt x="11" y="6"/>
                    <a:pt x="0" y="18"/>
                  </a:cubicBezTo>
                  <a:lnTo>
                    <a:pt x="0" y="39"/>
                  </a:lnTo>
                  <a:cubicBezTo>
                    <a:pt x="22" y="63"/>
                    <a:pt x="46" y="63"/>
                    <a:pt x="46" y="63"/>
                  </a:cubicBezTo>
                  <a:cubicBezTo>
                    <a:pt x="67" y="39"/>
                    <a:pt x="67" y="18"/>
                    <a:pt x="46" y="18"/>
                  </a:cubicBezTo>
                  <a:cubicBezTo>
                    <a:pt x="46" y="6"/>
                    <a:pt x="40" y="0"/>
                    <a:pt x="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3"/>
            <p:cNvSpPr/>
            <p:nvPr/>
          </p:nvSpPr>
          <p:spPr>
            <a:xfrm>
              <a:off x="6411906" y="3259081"/>
              <a:ext cx="14556" cy="17088"/>
            </a:xfrm>
            <a:custGeom>
              <a:rect b="b" l="l" r="r" t="t"/>
              <a:pathLst>
                <a:path extrusionOk="0" h="108" w="92">
                  <a:moveTo>
                    <a:pt x="70" y="41"/>
                  </a:moveTo>
                  <a:lnTo>
                    <a:pt x="70" y="62"/>
                  </a:lnTo>
                  <a:lnTo>
                    <a:pt x="46" y="62"/>
                  </a:lnTo>
                  <a:lnTo>
                    <a:pt x="46" y="41"/>
                  </a:lnTo>
                  <a:close/>
                  <a:moveTo>
                    <a:pt x="58" y="1"/>
                  </a:moveTo>
                  <a:cubicBezTo>
                    <a:pt x="47" y="1"/>
                    <a:pt x="35" y="6"/>
                    <a:pt x="24" y="17"/>
                  </a:cubicBezTo>
                  <a:cubicBezTo>
                    <a:pt x="1" y="41"/>
                    <a:pt x="1" y="62"/>
                    <a:pt x="24" y="86"/>
                  </a:cubicBezTo>
                  <a:lnTo>
                    <a:pt x="46" y="107"/>
                  </a:lnTo>
                  <a:cubicBezTo>
                    <a:pt x="70" y="107"/>
                    <a:pt x="70" y="86"/>
                    <a:pt x="91" y="86"/>
                  </a:cubicBezTo>
                  <a:lnTo>
                    <a:pt x="91" y="62"/>
                  </a:lnTo>
                  <a:lnTo>
                    <a:pt x="91" y="17"/>
                  </a:lnTo>
                  <a:cubicBezTo>
                    <a:pt x="80" y="6"/>
                    <a:pt x="69"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3"/>
            <p:cNvSpPr/>
            <p:nvPr/>
          </p:nvSpPr>
          <p:spPr>
            <a:xfrm>
              <a:off x="6347669" y="3254651"/>
              <a:ext cx="11075" cy="9968"/>
            </a:xfrm>
            <a:custGeom>
              <a:rect b="b" l="l" r="r" t="t"/>
              <a:pathLst>
                <a:path extrusionOk="0" h="63" w="70">
                  <a:moveTo>
                    <a:pt x="24" y="0"/>
                  </a:moveTo>
                  <a:cubicBezTo>
                    <a:pt x="1" y="23"/>
                    <a:pt x="1" y="23"/>
                    <a:pt x="1" y="45"/>
                  </a:cubicBezTo>
                  <a:cubicBezTo>
                    <a:pt x="12" y="57"/>
                    <a:pt x="24" y="63"/>
                    <a:pt x="32" y="63"/>
                  </a:cubicBezTo>
                  <a:cubicBezTo>
                    <a:pt x="40" y="63"/>
                    <a:pt x="46" y="57"/>
                    <a:pt x="46" y="45"/>
                  </a:cubicBezTo>
                  <a:cubicBezTo>
                    <a:pt x="69" y="45"/>
                    <a:pt x="69" y="23"/>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3"/>
            <p:cNvSpPr/>
            <p:nvPr/>
          </p:nvSpPr>
          <p:spPr>
            <a:xfrm>
              <a:off x="6344188" y="3251961"/>
              <a:ext cx="17879" cy="13607"/>
            </a:xfrm>
            <a:custGeom>
              <a:rect b="b" l="l" r="r" t="t"/>
              <a:pathLst>
                <a:path extrusionOk="0" h="86" w="113">
                  <a:moveTo>
                    <a:pt x="68" y="17"/>
                  </a:moveTo>
                  <a:lnTo>
                    <a:pt x="68" y="40"/>
                  </a:lnTo>
                  <a:lnTo>
                    <a:pt x="68" y="62"/>
                  </a:lnTo>
                  <a:lnTo>
                    <a:pt x="46" y="62"/>
                  </a:lnTo>
                  <a:lnTo>
                    <a:pt x="46" y="40"/>
                  </a:lnTo>
                  <a:cubicBezTo>
                    <a:pt x="46" y="40"/>
                    <a:pt x="46" y="17"/>
                    <a:pt x="68" y="17"/>
                  </a:cubicBezTo>
                  <a:close/>
                  <a:moveTo>
                    <a:pt x="57" y="1"/>
                  </a:moveTo>
                  <a:cubicBezTo>
                    <a:pt x="46" y="1"/>
                    <a:pt x="34" y="6"/>
                    <a:pt x="23" y="17"/>
                  </a:cubicBezTo>
                  <a:lnTo>
                    <a:pt x="23" y="40"/>
                  </a:lnTo>
                  <a:cubicBezTo>
                    <a:pt x="1" y="40"/>
                    <a:pt x="23" y="62"/>
                    <a:pt x="23" y="62"/>
                  </a:cubicBezTo>
                  <a:cubicBezTo>
                    <a:pt x="23" y="86"/>
                    <a:pt x="46" y="86"/>
                    <a:pt x="46" y="86"/>
                  </a:cubicBezTo>
                  <a:lnTo>
                    <a:pt x="91" y="86"/>
                  </a:lnTo>
                  <a:cubicBezTo>
                    <a:pt x="91" y="62"/>
                    <a:pt x="91" y="62"/>
                    <a:pt x="113" y="40"/>
                  </a:cubicBezTo>
                  <a:lnTo>
                    <a:pt x="91"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3"/>
            <p:cNvSpPr/>
            <p:nvPr/>
          </p:nvSpPr>
          <p:spPr>
            <a:xfrm>
              <a:off x="6422823" y="3194844"/>
              <a:ext cx="10759" cy="9810"/>
            </a:xfrm>
            <a:custGeom>
              <a:rect b="b" l="l" r="r" t="t"/>
              <a:pathLst>
                <a:path extrusionOk="0" h="62" w="68">
                  <a:moveTo>
                    <a:pt x="45" y="1"/>
                  </a:moveTo>
                  <a:cubicBezTo>
                    <a:pt x="40" y="1"/>
                    <a:pt x="34" y="6"/>
                    <a:pt x="22" y="17"/>
                  </a:cubicBezTo>
                  <a:cubicBezTo>
                    <a:pt x="1" y="17"/>
                    <a:pt x="1" y="40"/>
                    <a:pt x="22" y="62"/>
                  </a:cubicBezTo>
                  <a:lnTo>
                    <a:pt x="67" y="62"/>
                  </a:lnTo>
                  <a:lnTo>
                    <a:pt x="67" y="17"/>
                  </a:lnTo>
                  <a:cubicBezTo>
                    <a:pt x="57" y="6"/>
                    <a:pt x="51" y="1"/>
                    <a:pt x="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3"/>
            <p:cNvSpPr/>
            <p:nvPr/>
          </p:nvSpPr>
          <p:spPr>
            <a:xfrm>
              <a:off x="6422823" y="3194053"/>
              <a:ext cx="14398" cy="14398"/>
            </a:xfrm>
            <a:custGeom>
              <a:rect b="b" l="l" r="r" t="t"/>
              <a:pathLst>
                <a:path extrusionOk="0" h="91" w="91">
                  <a:moveTo>
                    <a:pt x="46" y="22"/>
                  </a:moveTo>
                  <a:lnTo>
                    <a:pt x="46" y="45"/>
                  </a:lnTo>
                  <a:lnTo>
                    <a:pt x="46" y="67"/>
                  </a:lnTo>
                  <a:lnTo>
                    <a:pt x="22" y="45"/>
                  </a:lnTo>
                  <a:lnTo>
                    <a:pt x="22" y="22"/>
                  </a:lnTo>
                  <a:close/>
                  <a:moveTo>
                    <a:pt x="22" y="0"/>
                  </a:moveTo>
                  <a:cubicBezTo>
                    <a:pt x="1" y="22"/>
                    <a:pt x="1" y="22"/>
                    <a:pt x="1" y="45"/>
                  </a:cubicBezTo>
                  <a:lnTo>
                    <a:pt x="1" y="67"/>
                  </a:lnTo>
                  <a:cubicBezTo>
                    <a:pt x="1" y="67"/>
                    <a:pt x="22" y="90"/>
                    <a:pt x="46" y="90"/>
                  </a:cubicBezTo>
                  <a:cubicBezTo>
                    <a:pt x="46" y="90"/>
                    <a:pt x="67" y="90"/>
                    <a:pt x="67" y="67"/>
                  </a:cubicBezTo>
                  <a:cubicBezTo>
                    <a:pt x="67" y="67"/>
                    <a:pt x="91" y="67"/>
                    <a:pt x="91" y="45"/>
                  </a:cubicBezTo>
                  <a:cubicBezTo>
                    <a:pt x="91" y="45"/>
                    <a:pt x="91" y="22"/>
                    <a:pt x="67" y="22"/>
                  </a:cubicBezTo>
                  <a:cubicBezTo>
                    <a:pt x="67" y="0"/>
                    <a:pt x="22"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3"/>
            <p:cNvSpPr/>
            <p:nvPr/>
          </p:nvSpPr>
          <p:spPr>
            <a:xfrm>
              <a:off x="6404786" y="3329647"/>
              <a:ext cx="11075" cy="9968"/>
            </a:xfrm>
            <a:custGeom>
              <a:rect b="b" l="l" r="r" t="t"/>
              <a:pathLst>
                <a:path extrusionOk="0" h="63" w="70">
                  <a:moveTo>
                    <a:pt x="24" y="1"/>
                  </a:moveTo>
                  <a:cubicBezTo>
                    <a:pt x="1" y="23"/>
                    <a:pt x="1" y="46"/>
                    <a:pt x="24" y="46"/>
                  </a:cubicBezTo>
                  <a:cubicBezTo>
                    <a:pt x="24" y="57"/>
                    <a:pt x="30" y="62"/>
                    <a:pt x="38" y="62"/>
                  </a:cubicBezTo>
                  <a:cubicBezTo>
                    <a:pt x="46" y="62"/>
                    <a:pt x="58" y="57"/>
                    <a:pt x="69" y="46"/>
                  </a:cubicBezTo>
                  <a:lnTo>
                    <a:pt x="69" y="23"/>
                  </a:lnTo>
                  <a:cubicBezTo>
                    <a:pt x="46"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3"/>
            <p:cNvSpPr/>
            <p:nvPr/>
          </p:nvSpPr>
          <p:spPr>
            <a:xfrm>
              <a:off x="6404786" y="3326957"/>
              <a:ext cx="14556" cy="13449"/>
            </a:xfrm>
            <a:custGeom>
              <a:rect b="b" l="l" r="r" t="t"/>
              <a:pathLst>
                <a:path extrusionOk="0" h="85" w="92">
                  <a:moveTo>
                    <a:pt x="46" y="40"/>
                  </a:moveTo>
                  <a:cubicBezTo>
                    <a:pt x="69" y="40"/>
                    <a:pt x="69" y="63"/>
                    <a:pt x="46" y="63"/>
                  </a:cubicBezTo>
                  <a:lnTo>
                    <a:pt x="24" y="63"/>
                  </a:lnTo>
                  <a:lnTo>
                    <a:pt x="24" y="40"/>
                  </a:lnTo>
                  <a:close/>
                  <a:moveTo>
                    <a:pt x="55" y="0"/>
                  </a:moveTo>
                  <a:cubicBezTo>
                    <a:pt x="46" y="0"/>
                    <a:pt x="35" y="6"/>
                    <a:pt x="24" y="18"/>
                  </a:cubicBezTo>
                  <a:cubicBezTo>
                    <a:pt x="1" y="18"/>
                    <a:pt x="1" y="40"/>
                    <a:pt x="1" y="40"/>
                  </a:cubicBezTo>
                  <a:lnTo>
                    <a:pt x="1" y="85"/>
                  </a:lnTo>
                  <a:lnTo>
                    <a:pt x="69" y="85"/>
                  </a:lnTo>
                  <a:cubicBezTo>
                    <a:pt x="91" y="63"/>
                    <a:pt x="91" y="40"/>
                    <a:pt x="69" y="18"/>
                  </a:cubicBezTo>
                  <a:cubicBezTo>
                    <a:pt x="69" y="6"/>
                    <a:pt x="64" y="0"/>
                    <a:pt x="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3"/>
            <p:cNvSpPr/>
            <p:nvPr/>
          </p:nvSpPr>
          <p:spPr>
            <a:xfrm>
              <a:off x="6483421" y="3272530"/>
              <a:ext cx="11075" cy="8860"/>
            </a:xfrm>
            <a:custGeom>
              <a:rect b="b" l="l" r="r" t="t"/>
              <a:pathLst>
                <a:path extrusionOk="0" h="56" w="70">
                  <a:moveTo>
                    <a:pt x="0" y="1"/>
                  </a:moveTo>
                  <a:lnTo>
                    <a:pt x="0" y="46"/>
                  </a:lnTo>
                  <a:cubicBezTo>
                    <a:pt x="0" y="46"/>
                    <a:pt x="11" y="56"/>
                    <a:pt x="24" y="56"/>
                  </a:cubicBezTo>
                  <a:cubicBezTo>
                    <a:pt x="31" y="56"/>
                    <a:pt x="38" y="53"/>
                    <a:pt x="46" y="46"/>
                  </a:cubicBezTo>
                  <a:cubicBezTo>
                    <a:pt x="46"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3"/>
            <p:cNvSpPr/>
            <p:nvPr/>
          </p:nvSpPr>
          <p:spPr>
            <a:xfrm>
              <a:off x="6479940" y="3268891"/>
              <a:ext cx="14556" cy="14398"/>
            </a:xfrm>
            <a:custGeom>
              <a:rect b="b" l="l" r="r" t="t"/>
              <a:pathLst>
                <a:path extrusionOk="0" h="91" w="92">
                  <a:moveTo>
                    <a:pt x="46" y="24"/>
                  </a:moveTo>
                  <a:lnTo>
                    <a:pt x="68" y="45"/>
                  </a:lnTo>
                  <a:lnTo>
                    <a:pt x="46" y="69"/>
                  </a:lnTo>
                  <a:lnTo>
                    <a:pt x="46" y="45"/>
                  </a:lnTo>
                  <a:lnTo>
                    <a:pt x="46" y="24"/>
                  </a:lnTo>
                  <a:close/>
                  <a:moveTo>
                    <a:pt x="22" y="0"/>
                  </a:moveTo>
                  <a:cubicBezTo>
                    <a:pt x="1" y="24"/>
                    <a:pt x="1" y="24"/>
                    <a:pt x="1" y="45"/>
                  </a:cubicBezTo>
                  <a:lnTo>
                    <a:pt x="1" y="69"/>
                  </a:lnTo>
                  <a:cubicBezTo>
                    <a:pt x="22" y="91"/>
                    <a:pt x="22" y="91"/>
                    <a:pt x="46" y="91"/>
                  </a:cubicBezTo>
                  <a:lnTo>
                    <a:pt x="68" y="91"/>
                  </a:lnTo>
                  <a:cubicBezTo>
                    <a:pt x="91" y="69"/>
                    <a:pt x="91" y="69"/>
                    <a:pt x="91" y="45"/>
                  </a:cubicBezTo>
                  <a:lnTo>
                    <a:pt x="91" y="24"/>
                  </a:ln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3"/>
            <p:cNvSpPr/>
            <p:nvPr/>
          </p:nvSpPr>
          <p:spPr>
            <a:xfrm>
              <a:off x="6433424" y="3129657"/>
              <a:ext cx="10917" cy="8860"/>
            </a:xfrm>
            <a:custGeom>
              <a:rect b="b" l="l" r="r" t="t"/>
              <a:pathLst>
                <a:path extrusionOk="0" h="56" w="69">
                  <a:moveTo>
                    <a:pt x="0" y="1"/>
                  </a:moveTo>
                  <a:lnTo>
                    <a:pt x="0" y="46"/>
                  </a:lnTo>
                  <a:cubicBezTo>
                    <a:pt x="16" y="46"/>
                    <a:pt x="21" y="56"/>
                    <a:pt x="29" y="56"/>
                  </a:cubicBezTo>
                  <a:cubicBezTo>
                    <a:pt x="33" y="56"/>
                    <a:pt x="38" y="53"/>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3"/>
            <p:cNvSpPr/>
            <p:nvPr/>
          </p:nvSpPr>
          <p:spPr>
            <a:xfrm>
              <a:off x="6429943" y="3126018"/>
              <a:ext cx="14398" cy="14398"/>
            </a:xfrm>
            <a:custGeom>
              <a:rect b="b" l="l" r="r" t="t"/>
              <a:pathLst>
                <a:path extrusionOk="0" h="91" w="91">
                  <a:moveTo>
                    <a:pt x="46" y="24"/>
                  </a:moveTo>
                  <a:lnTo>
                    <a:pt x="68" y="45"/>
                  </a:lnTo>
                  <a:lnTo>
                    <a:pt x="68" y="69"/>
                  </a:lnTo>
                  <a:lnTo>
                    <a:pt x="46" y="69"/>
                  </a:lnTo>
                  <a:lnTo>
                    <a:pt x="46" y="45"/>
                  </a:lnTo>
                  <a:lnTo>
                    <a:pt x="46" y="24"/>
                  </a:lnTo>
                  <a:close/>
                  <a:moveTo>
                    <a:pt x="22" y="0"/>
                  </a:moveTo>
                  <a:cubicBezTo>
                    <a:pt x="1" y="24"/>
                    <a:pt x="1" y="45"/>
                    <a:pt x="22" y="69"/>
                  </a:cubicBezTo>
                  <a:cubicBezTo>
                    <a:pt x="22" y="91"/>
                    <a:pt x="22" y="91"/>
                    <a:pt x="46" y="91"/>
                  </a:cubicBezTo>
                  <a:lnTo>
                    <a:pt x="68" y="91"/>
                  </a:lnTo>
                  <a:cubicBezTo>
                    <a:pt x="91" y="69"/>
                    <a:pt x="91" y="45"/>
                    <a:pt x="91" y="24"/>
                  </a:cubicBez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3"/>
            <p:cNvSpPr/>
            <p:nvPr/>
          </p:nvSpPr>
          <p:spPr>
            <a:xfrm>
              <a:off x="6490541" y="3204495"/>
              <a:ext cx="11075" cy="10126"/>
            </a:xfrm>
            <a:custGeom>
              <a:rect b="b" l="l" r="r" t="t"/>
              <a:pathLst>
                <a:path extrusionOk="0" h="64" w="70">
                  <a:moveTo>
                    <a:pt x="24" y="1"/>
                  </a:moveTo>
                  <a:cubicBezTo>
                    <a:pt x="1" y="24"/>
                    <a:pt x="1" y="46"/>
                    <a:pt x="1" y="46"/>
                  </a:cubicBezTo>
                  <a:cubicBezTo>
                    <a:pt x="12" y="58"/>
                    <a:pt x="24" y="64"/>
                    <a:pt x="32" y="64"/>
                  </a:cubicBezTo>
                  <a:cubicBezTo>
                    <a:pt x="40" y="64"/>
                    <a:pt x="46" y="58"/>
                    <a:pt x="46" y="46"/>
                  </a:cubicBezTo>
                  <a:cubicBezTo>
                    <a:pt x="69" y="46"/>
                    <a:pt x="69" y="24"/>
                    <a:pt x="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3"/>
            <p:cNvSpPr/>
            <p:nvPr/>
          </p:nvSpPr>
          <p:spPr>
            <a:xfrm>
              <a:off x="6487060" y="3201172"/>
              <a:ext cx="17879" cy="14398"/>
            </a:xfrm>
            <a:custGeom>
              <a:rect b="b" l="l" r="r" t="t"/>
              <a:pathLst>
                <a:path extrusionOk="0" h="91" w="113">
                  <a:moveTo>
                    <a:pt x="68" y="45"/>
                  </a:moveTo>
                  <a:lnTo>
                    <a:pt x="68" y="67"/>
                  </a:lnTo>
                  <a:lnTo>
                    <a:pt x="46" y="67"/>
                  </a:lnTo>
                  <a:lnTo>
                    <a:pt x="46" y="45"/>
                  </a:lnTo>
                  <a:close/>
                  <a:moveTo>
                    <a:pt x="68" y="0"/>
                  </a:moveTo>
                  <a:cubicBezTo>
                    <a:pt x="46" y="0"/>
                    <a:pt x="46" y="0"/>
                    <a:pt x="23" y="22"/>
                  </a:cubicBezTo>
                  <a:cubicBezTo>
                    <a:pt x="1" y="22"/>
                    <a:pt x="1" y="67"/>
                    <a:pt x="23" y="91"/>
                  </a:cubicBezTo>
                  <a:lnTo>
                    <a:pt x="91" y="91"/>
                  </a:lnTo>
                  <a:lnTo>
                    <a:pt x="91" y="67"/>
                  </a:lnTo>
                  <a:cubicBezTo>
                    <a:pt x="113" y="45"/>
                    <a:pt x="91" y="22"/>
                    <a:pt x="91" y="22"/>
                  </a:cubicBezTo>
                  <a:lnTo>
                    <a:pt x="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3"/>
            <p:cNvSpPr/>
            <p:nvPr/>
          </p:nvSpPr>
          <p:spPr>
            <a:xfrm>
              <a:off x="6297671" y="3111778"/>
              <a:ext cx="11075" cy="9968"/>
            </a:xfrm>
            <a:custGeom>
              <a:rect b="b" l="l" r="r" t="t"/>
              <a:pathLst>
                <a:path extrusionOk="0" h="63" w="70">
                  <a:moveTo>
                    <a:pt x="24" y="0"/>
                  </a:moveTo>
                  <a:cubicBezTo>
                    <a:pt x="1" y="24"/>
                    <a:pt x="1" y="24"/>
                    <a:pt x="24" y="45"/>
                  </a:cubicBezTo>
                  <a:cubicBezTo>
                    <a:pt x="24" y="57"/>
                    <a:pt x="29" y="63"/>
                    <a:pt x="38" y="63"/>
                  </a:cubicBezTo>
                  <a:cubicBezTo>
                    <a:pt x="46" y="63"/>
                    <a:pt x="57" y="57"/>
                    <a:pt x="69" y="45"/>
                  </a:cubicBezTo>
                  <a:lnTo>
                    <a:pt x="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3"/>
            <p:cNvSpPr/>
            <p:nvPr/>
          </p:nvSpPr>
          <p:spPr>
            <a:xfrm>
              <a:off x="6294190" y="3109088"/>
              <a:ext cx="17879" cy="13607"/>
            </a:xfrm>
            <a:custGeom>
              <a:rect b="b" l="l" r="r" t="t"/>
              <a:pathLst>
                <a:path extrusionOk="0" h="86" w="113">
                  <a:moveTo>
                    <a:pt x="68" y="41"/>
                  </a:moveTo>
                  <a:lnTo>
                    <a:pt x="68" y="62"/>
                  </a:lnTo>
                  <a:lnTo>
                    <a:pt x="46" y="62"/>
                  </a:lnTo>
                  <a:lnTo>
                    <a:pt x="46" y="41"/>
                  </a:lnTo>
                  <a:close/>
                  <a:moveTo>
                    <a:pt x="66" y="1"/>
                  </a:moveTo>
                  <a:cubicBezTo>
                    <a:pt x="51" y="1"/>
                    <a:pt x="34" y="6"/>
                    <a:pt x="23" y="17"/>
                  </a:cubicBezTo>
                  <a:cubicBezTo>
                    <a:pt x="23" y="17"/>
                    <a:pt x="1" y="62"/>
                    <a:pt x="23" y="62"/>
                  </a:cubicBezTo>
                  <a:cubicBezTo>
                    <a:pt x="23" y="86"/>
                    <a:pt x="46" y="86"/>
                    <a:pt x="46" y="86"/>
                  </a:cubicBezTo>
                  <a:lnTo>
                    <a:pt x="91" y="86"/>
                  </a:lnTo>
                  <a:cubicBezTo>
                    <a:pt x="113" y="62"/>
                    <a:pt x="113" y="41"/>
                    <a:pt x="91" y="17"/>
                  </a:cubicBezTo>
                  <a:cubicBezTo>
                    <a:pt x="91" y="6"/>
                    <a:pt x="80" y="1"/>
                    <a:pt x="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3"/>
            <p:cNvSpPr/>
            <p:nvPr/>
          </p:nvSpPr>
          <p:spPr>
            <a:xfrm>
              <a:off x="6290551" y="3178072"/>
              <a:ext cx="10917" cy="8860"/>
            </a:xfrm>
            <a:custGeom>
              <a:rect b="b" l="l" r="r" t="t"/>
              <a:pathLst>
                <a:path extrusionOk="0" h="56" w="69">
                  <a:moveTo>
                    <a:pt x="23" y="0"/>
                  </a:moveTo>
                  <a:cubicBezTo>
                    <a:pt x="16" y="0"/>
                    <a:pt x="8" y="3"/>
                    <a:pt x="0" y="11"/>
                  </a:cubicBezTo>
                  <a:lnTo>
                    <a:pt x="0" y="56"/>
                  </a:lnTo>
                  <a:lnTo>
                    <a:pt x="46" y="56"/>
                  </a:lnTo>
                  <a:cubicBezTo>
                    <a:pt x="69" y="56"/>
                    <a:pt x="69" y="33"/>
                    <a:pt x="46" y="11"/>
                  </a:cubicBezTo>
                  <a:cubicBezTo>
                    <a:pt x="46" y="11"/>
                    <a:pt x="36" y="0"/>
                    <a:pt x="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3"/>
            <p:cNvSpPr/>
            <p:nvPr/>
          </p:nvSpPr>
          <p:spPr>
            <a:xfrm>
              <a:off x="6287070" y="3176015"/>
              <a:ext cx="14398" cy="14398"/>
            </a:xfrm>
            <a:custGeom>
              <a:rect b="b" l="l" r="r" t="t"/>
              <a:pathLst>
                <a:path extrusionOk="0" h="91" w="91">
                  <a:moveTo>
                    <a:pt x="46" y="24"/>
                  </a:moveTo>
                  <a:cubicBezTo>
                    <a:pt x="46" y="24"/>
                    <a:pt x="68" y="24"/>
                    <a:pt x="68" y="46"/>
                  </a:cubicBezTo>
                  <a:cubicBezTo>
                    <a:pt x="68" y="69"/>
                    <a:pt x="46" y="69"/>
                    <a:pt x="46" y="69"/>
                  </a:cubicBezTo>
                  <a:lnTo>
                    <a:pt x="46" y="46"/>
                  </a:lnTo>
                  <a:lnTo>
                    <a:pt x="46" y="24"/>
                  </a:lnTo>
                  <a:close/>
                  <a:moveTo>
                    <a:pt x="22" y="0"/>
                  </a:moveTo>
                  <a:cubicBezTo>
                    <a:pt x="22" y="24"/>
                    <a:pt x="1" y="24"/>
                    <a:pt x="1" y="46"/>
                  </a:cubicBezTo>
                  <a:cubicBezTo>
                    <a:pt x="1" y="46"/>
                    <a:pt x="1" y="69"/>
                    <a:pt x="22" y="69"/>
                  </a:cubicBezTo>
                  <a:cubicBezTo>
                    <a:pt x="22" y="91"/>
                    <a:pt x="46" y="91"/>
                    <a:pt x="46" y="91"/>
                  </a:cubicBezTo>
                  <a:lnTo>
                    <a:pt x="68" y="91"/>
                  </a:lnTo>
                  <a:cubicBezTo>
                    <a:pt x="91" y="69"/>
                    <a:pt x="91" y="69"/>
                    <a:pt x="91" y="46"/>
                  </a:cubicBezTo>
                  <a:lnTo>
                    <a:pt x="91" y="24"/>
                  </a:lnTo>
                  <a:cubicBezTo>
                    <a:pt x="68" y="0"/>
                    <a:pt x="46"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3"/>
            <p:cNvSpPr/>
            <p:nvPr/>
          </p:nvSpPr>
          <p:spPr>
            <a:xfrm>
              <a:off x="6365706" y="3119847"/>
              <a:ext cx="10759" cy="9968"/>
            </a:xfrm>
            <a:custGeom>
              <a:rect b="b" l="l" r="r" t="t"/>
              <a:pathLst>
                <a:path extrusionOk="0" h="63" w="68">
                  <a:moveTo>
                    <a:pt x="36" y="0"/>
                  </a:moveTo>
                  <a:cubicBezTo>
                    <a:pt x="28" y="0"/>
                    <a:pt x="22" y="6"/>
                    <a:pt x="22" y="18"/>
                  </a:cubicBezTo>
                  <a:cubicBezTo>
                    <a:pt x="0" y="18"/>
                    <a:pt x="0" y="39"/>
                    <a:pt x="0" y="39"/>
                  </a:cubicBezTo>
                  <a:cubicBezTo>
                    <a:pt x="22" y="63"/>
                    <a:pt x="45" y="63"/>
                    <a:pt x="45" y="63"/>
                  </a:cubicBezTo>
                  <a:cubicBezTo>
                    <a:pt x="67" y="39"/>
                    <a:pt x="67" y="18"/>
                    <a:pt x="67" y="18"/>
                  </a:cubicBezTo>
                  <a:cubicBezTo>
                    <a:pt x="56" y="6"/>
                    <a:pt x="45"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3"/>
            <p:cNvSpPr/>
            <p:nvPr/>
          </p:nvSpPr>
          <p:spPr>
            <a:xfrm>
              <a:off x="6361908" y="3118898"/>
              <a:ext cx="18195" cy="14398"/>
            </a:xfrm>
            <a:custGeom>
              <a:rect b="b" l="l" r="r" t="t"/>
              <a:pathLst>
                <a:path extrusionOk="0" h="91" w="115">
                  <a:moveTo>
                    <a:pt x="69" y="24"/>
                  </a:moveTo>
                  <a:lnTo>
                    <a:pt x="69" y="45"/>
                  </a:lnTo>
                  <a:lnTo>
                    <a:pt x="46" y="45"/>
                  </a:lnTo>
                  <a:lnTo>
                    <a:pt x="46" y="24"/>
                  </a:lnTo>
                  <a:close/>
                  <a:moveTo>
                    <a:pt x="24" y="0"/>
                  </a:moveTo>
                  <a:cubicBezTo>
                    <a:pt x="1" y="24"/>
                    <a:pt x="1" y="45"/>
                    <a:pt x="24" y="69"/>
                  </a:cubicBezTo>
                  <a:lnTo>
                    <a:pt x="46" y="90"/>
                  </a:lnTo>
                  <a:cubicBezTo>
                    <a:pt x="69" y="90"/>
                    <a:pt x="69" y="69"/>
                    <a:pt x="91" y="69"/>
                  </a:cubicBezTo>
                  <a:cubicBezTo>
                    <a:pt x="115" y="69"/>
                    <a:pt x="115" y="24"/>
                    <a:pt x="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3"/>
            <p:cNvSpPr/>
            <p:nvPr/>
          </p:nvSpPr>
          <p:spPr>
            <a:xfrm>
              <a:off x="6840524" y="3658270"/>
              <a:ext cx="11075" cy="10759"/>
            </a:xfrm>
            <a:custGeom>
              <a:rect b="b" l="l" r="r" t="t"/>
              <a:pathLst>
                <a:path extrusionOk="0" h="68" w="70">
                  <a:moveTo>
                    <a:pt x="1" y="1"/>
                  </a:moveTo>
                  <a:lnTo>
                    <a:pt x="1" y="46"/>
                  </a:lnTo>
                  <a:cubicBezTo>
                    <a:pt x="24" y="68"/>
                    <a:pt x="46" y="68"/>
                    <a:pt x="46" y="68"/>
                  </a:cubicBezTo>
                  <a:cubicBezTo>
                    <a:pt x="70" y="46"/>
                    <a:pt x="70" y="23"/>
                    <a:pt x="46" y="23"/>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3"/>
            <p:cNvSpPr/>
            <p:nvPr/>
          </p:nvSpPr>
          <p:spPr>
            <a:xfrm>
              <a:off x="6837201" y="3656687"/>
              <a:ext cx="14398" cy="16138"/>
            </a:xfrm>
            <a:custGeom>
              <a:rect b="b" l="l" r="r" t="t"/>
              <a:pathLst>
                <a:path extrusionOk="0" h="102" w="91">
                  <a:moveTo>
                    <a:pt x="67" y="33"/>
                  </a:moveTo>
                  <a:lnTo>
                    <a:pt x="67" y="56"/>
                  </a:lnTo>
                  <a:lnTo>
                    <a:pt x="45" y="56"/>
                  </a:lnTo>
                  <a:lnTo>
                    <a:pt x="45" y="33"/>
                  </a:lnTo>
                  <a:close/>
                  <a:moveTo>
                    <a:pt x="46" y="0"/>
                  </a:moveTo>
                  <a:cubicBezTo>
                    <a:pt x="32" y="0"/>
                    <a:pt x="22" y="11"/>
                    <a:pt x="22" y="11"/>
                  </a:cubicBezTo>
                  <a:cubicBezTo>
                    <a:pt x="0" y="33"/>
                    <a:pt x="0" y="56"/>
                    <a:pt x="22" y="78"/>
                  </a:cubicBezTo>
                  <a:lnTo>
                    <a:pt x="45" y="101"/>
                  </a:lnTo>
                  <a:cubicBezTo>
                    <a:pt x="67" y="101"/>
                    <a:pt x="67" y="78"/>
                    <a:pt x="91" y="78"/>
                  </a:cubicBezTo>
                  <a:lnTo>
                    <a:pt x="91" y="56"/>
                  </a:lnTo>
                  <a:lnTo>
                    <a:pt x="91" y="11"/>
                  </a:lnTo>
                  <a:lnTo>
                    <a:pt x="67" y="11"/>
                  </a:lnTo>
                  <a:cubicBezTo>
                    <a:pt x="60" y="3"/>
                    <a:pt x="52"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3"/>
            <p:cNvSpPr/>
            <p:nvPr/>
          </p:nvSpPr>
          <p:spPr>
            <a:xfrm>
              <a:off x="6844321" y="3590393"/>
              <a:ext cx="17879" cy="14398"/>
            </a:xfrm>
            <a:custGeom>
              <a:rect b="b" l="l" r="r" t="t"/>
              <a:pathLst>
                <a:path extrusionOk="0" h="91" w="113">
                  <a:moveTo>
                    <a:pt x="67" y="24"/>
                  </a:moveTo>
                  <a:lnTo>
                    <a:pt x="67" y="45"/>
                  </a:lnTo>
                  <a:cubicBezTo>
                    <a:pt x="67" y="53"/>
                    <a:pt x="65" y="56"/>
                    <a:pt x="62" y="56"/>
                  </a:cubicBezTo>
                  <a:cubicBezTo>
                    <a:pt x="55" y="56"/>
                    <a:pt x="46" y="45"/>
                    <a:pt x="46" y="45"/>
                  </a:cubicBezTo>
                  <a:lnTo>
                    <a:pt x="46" y="24"/>
                  </a:lnTo>
                  <a:close/>
                  <a:moveTo>
                    <a:pt x="46" y="0"/>
                  </a:moveTo>
                  <a:cubicBezTo>
                    <a:pt x="22" y="24"/>
                    <a:pt x="0" y="45"/>
                    <a:pt x="22" y="69"/>
                  </a:cubicBezTo>
                  <a:cubicBezTo>
                    <a:pt x="46" y="90"/>
                    <a:pt x="46" y="90"/>
                    <a:pt x="67" y="90"/>
                  </a:cubicBezTo>
                  <a:cubicBezTo>
                    <a:pt x="67" y="90"/>
                    <a:pt x="91" y="90"/>
                    <a:pt x="91" y="69"/>
                  </a:cubicBezTo>
                  <a:cubicBezTo>
                    <a:pt x="91" y="69"/>
                    <a:pt x="112" y="69"/>
                    <a:pt x="112" y="45"/>
                  </a:cubicBezTo>
                  <a:cubicBezTo>
                    <a:pt x="112" y="45"/>
                    <a:pt x="112" y="24"/>
                    <a:pt x="91" y="24"/>
                  </a:cubicBezTo>
                  <a:cubicBezTo>
                    <a:pt x="91" y="0"/>
                    <a:pt x="91" y="0"/>
                    <a:pt x="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3"/>
            <p:cNvSpPr/>
            <p:nvPr/>
          </p:nvSpPr>
          <p:spPr>
            <a:xfrm>
              <a:off x="6740529" y="3373474"/>
              <a:ext cx="11075" cy="9810"/>
            </a:xfrm>
            <a:custGeom>
              <a:rect b="b" l="l" r="r" t="t"/>
              <a:pathLst>
                <a:path extrusionOk="0" h="62" w="70">
                  <a:moveTo>
                    <a:pt x="38" y="0"/>
                  </a:moveTo>
                  <a:cubicBezTo>
                    <a:pt x="30" y="0"/>
                    <a:pt x="24" y="6"/>
                    <a:pt x="24" y="17"/>
                  </a:cubicBezTo>
                  <a:cubicBezTo>
                    <a:pt x="1" y="17"/>
                    <a:pt x="1" y="40"/>
                    <a:pt x="24" y="40"/>
                  </a:cubicBezTo>
                  <a:cubicBezTo>
                    <a:pt x="24" y="62"/>
                    <a:pt x="46" y="62"/>
                    <a:pt x="46" y="62"/>
                  </a:cubicBezTo>
                  <a:cubicBezTo>
                    <a:pt x="69" y="40"/>
                    <a:pt x="69" y="17"/>
                    <a:pt x="69" y="17"/>
                  </a:cubicBez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3"/>
            <p:cNvSpPr/>
            <p:nvPr/>
          </p:nvSpPr>
          <p:spPr>
            <a:xfrm>
              <a:off x="6737206" y="3372525"/>
              <a:ext cx="17879" cy="14556"/>
            </a:xfrm>
            <a:custGeom>
              <a:rect b="b" l="l" r="r" t="t"/>
              <a:pathLst>
                <a:path extrusionOk="0" h="92" w="113">
                  <a:moveTo>
                    <a:pt x="67" y="23"/>
                  </a:moveTo>
                  <a:lnTo>
                    <a:pt x="67" y="46"/>
                  </a:lnTo>
                  <a:lnTo>
                    <a:pt x="45" y="46"/>
                  </a:lnTo>
                  <a:lnTo>
                    <a:pt x="45" y="23"/>
                  </a:lnTo>
                  <a:close/>
                  <a:moveTo>
                    <a:pt x="22" y="1"/>
                  </a:moveTo>
                  <a:cubicBezTo>
                    <a:pt x="22" y="23"/>
                    <a:pt x="0" y="46"/>
                    <a:pt x="22" y="68"/>
                  </a:cubicBezTo>
                  <a:cubicBezTo>
                    <a:pt x="22" y="68"/>
                    <a:pt x="45" y="91"/>
                    <a:pt x="67" y="91"/>
                  </a:cubicBezTo>
                  <a:cubicBezTo>
                    <a:pt x="67" y="91"/>
                    <a:pt x="67" y="68"/>
                    <a:pt x="90" y="68"/>
                  </a:cubicBezTo>
                  <a:lnTo>
                    <a:pt x="112" y="46"/>
                  </a:lnTo>
                  <a:cubicBezTo>
                    <a:pt x="112" y="23"/>
                    <a:pt x="112" y="23"/>
                    <a:pt x="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3"/>
            <p:cNvSpPr/>
            <p:nvPr/>
          </p:nvSpPr>
          <p:spPr>
            <a:xfrm>
              <a:off x="6797646" y="3448312"/>
              <a:ext cx="11075" cy="10126"/>
            </a:xfrm>
            <a:custGeom>
              <a:rect b="b" l="l" r="r" t="t"/>
              <a:pathLst>
                <a:path extrusionOk="0" h="64" w="70">
                  <a:moveTo>
                    <a:pt x="55" y="1"/>
                  </a:moveTo>
                  <a:cubicBezTo>
                    <a:pt x="47" y="1"/>
                    <a:pt x="35" y="7"/>
                    <a:pt x="24" y="19"/>
                  </a:cubicBezTo>
                  <a:cubicBezTo>
                    <a:pt x="24" y="19"/>
                    <a:pt x="1" y="40"/>
                    <a:pt x="24" y="64"/>
                  </a:cubicBezTo>
                  <a:lnTo>
                    <a:pt x="70" y="64"/>
                  </a:lnTo>
                  <a:lnTo>
                    <a:pt x="70" y="19"/>
                  </a:lnTo>
                  <a:cubicBezTo>
                    <a:pt x="70" y="7"/>
                    <a:pt x="64" y="1"/>
                    <a:pt x="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3"/>
            <p:cNvSpPr/>
            <p:nvPr/>
          </p:nvSpPr>
          <p:spPr>
            <a:xfrm>
              <a:off x="6797646" y="3447521"/>
              <a:ext cx="14556" cy="14398"/>
            </a:xfrm>
            <a:custGeom>
              <a:rect b="b" l="l" r="r" t="t"/>
              <a:pathLst>
                <a:path extrusionOk="0" h="91" w="92">
                  <a:moveTo>
                    <a:pt x="46" y="24"/>
                  </a:moveTo>
                  <a:cubicBezTo>
                    <a:pt x="70" y="45"/>
                    <a:pt x="70" y="45"/>
                    <a:pt x="46" y="45"/>
                  </a:cubicBezTo>
                  <a:lnTo>
                    <a:pt x="24" y="45"/>
                  </a:lnTo>
                  <a:lnTo>
                    <a:pt x="24" y="24"/>
                  </a:lnTo>
                  <a:close/>
                  <a:moveTo>
                    <a:pt x="24" y="0"/>
                  </a:moveTo>
                  <a:cubicBezTo>
                    <a:pt x="1" y="24"/>
                    <a:pt x="1" y="24"/>
                    <a:pt x="1" y="45"/>
                  </a:cubicBezTo>
                  <a:lnTo>
                    <a:pt x="1" y="69"/>
                  </a:lnTo>
                  <a:cubicBezTo>
                    <a:pt x="24" y="90"/>
                    <a:pt x="24" y="90"/>
                    <a:pt x="46" y="90"/>
                  </a:cubicBezTo>
                  <a:cubicBezTo>
                    <a:pt x="46" y="90"/>
                    <a:pt x="70" y="90"/>
                    <a:pt x="70" y="69"/>
                  </a:cubicBezTo>
                  <a:cubicBezTo>
                    <a:pt x="91" y="69"/>
                    <a:pt x="91" y="24"/>
                    <a:pt x="70" y="24"/>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3"/>
            <p:cNvSpPr/>
            <p:nvPr/>
          </p:nvSpPr>
          <p:spPr>
            <a:xfrm>
              <a:off x="6722808" y="3508277"/>
              <a:ext cx="10759" cy="9968"/>
            </a:xfrm>
            <a:custGeom>
              <a:rect b="b" l="l" r="r" t="t"/>
              <a:pathLst>
                <a:path extrusionOk="0" h="63" w="68">
                  <a:moveTo>
                    <a:pt x="23" y="1"/>
                  </a:moveTo>
                  <a:cubicBezTo>
                    <a:pt x="1" y="22"/>
                    <a:pt x="1" y="22"/>
                    <a:pt x="23" y="46"/>
                  </a:cubicBezTo>
                  <a:cubicBezTo>
                    <a:pt x="23" y="57"/>
                    <a:pt x="28" y="62"/>
                    <a:pt x="37" y="62"/>
                  </a:cubicBezTo>
                  <a:cubicBezTo>
                    <a:pt x="46" y="62"/>
                    <a:pt x="57" y="57"/>
                    <a:pt x="68" y="46"/>
                  </a:cubicBez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3"/>
            <p:cNvSpPr/>
            <p:nvPr/>
          </p:nvSpPr>
          <p:spPr>
            <a:xfrm>
              <a:off x="6722808" y="3504638"/>
              <a:ext cx="14556" cy="14398"/>
            </a:xfrm>
            <a:custGeom>
              <a:rect b="b" l="l" r="r" t="t"/>
              <a:pathLst>
                <a:path extrusionOk="0" h="91" w="92">
                  <a:moveTo>
                    <a:pt x="46" y="24"/>
                  </a:moveTo>
                  <a:lnTo>
                    <a:pt x="46" y="45"/>
                  </a:lnTo>
                  <a:lnTo>
                    <a:pt x="46" y="69"/>
                  </a:lnTo>
                  <a:lnTo>
                    <a:pt x="23" y="69"/>
                  </a:lnTo>
                  <a:lnTo>
                    <a:pt x="23" y="45"/>
                  </a:lnTo>
                  <a:lnTo>
                    <a:pt x="46" y="24"/>
                  </a:lnTo>
                  <a:close/>
                  <a:moveTo>
                    <a:pt x="46" y="0"/>
                  </a:moveTo>
                  <a:cubicBezTo>
                    <a:pt x="23" y="0"/>
                    <a:pt x="23" y="0"/>
                    <a:pt x="1" y="24"/>
                  </a:cubicBezTo>
                  <a:lnTo>
                    <a:pt x="1" y="45"/>
                  </a:lnTo>
                  <a:lnTo>
                    <a:pt x="1" y="69"/>
                  </a:lnTo>
                  <a:cubicBezTo>
                    <a:pt x="23" y="91"/>
                    <a:pt x="23" y="91"/>
                    <a:pt x="46" y="91"/>
                  </a:cubicBezTo>
                  <a:lnTo>
                    <a:pt x="68" y="91"/>
                  </a:lnTo>
                  <a:cubicBezTo>
                    <a:pt x="68" y="69"/>
                    <a:pt x="91" y="69"/>
                    <a:pt x="91" y="45"/>
                  </a:cubicBezTo>
                  <a:cubicBezTo>
                    <a:pt x="91" y="45"/>
                    <a:pt x="91" y="24"/>
                    <a:pt x="68" y="24"/>
                  </a:cubicBezTo>
                  <a:cubicBezTo>
                    <a:pt x="68" y="0"/>
                    <a:pt x="46"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3"/>
            <p:cNvSpPr/>
            <p:nvPr/>
          </p:nvSpPr>
          <p:spPr>
            <a:xfrm>
              <a:off x="6733409" y="3440243"/>
              <a:ext cx="11075" cy="10126"/>
            </a:xfrm>
            <a:custGeom>
              <a:rect b="b" l="l" r="r" t="t"/>
              <a:pathLst>
                <a:path extrusionOk="0" h="64" w="70">
                  <a:moveTo>
                    <a:pt x="1" y="1"/>
                  </a:moveTo>
                  <a:lnTo>
                    <a:pt x="1" y="46"/>
                  </a:lnTo>
                  <a:cubicBezTo>
                    <a:pt x="12" y="58"/>
                    <a:pt x="18" y="64"/>
                    <a:pt x="24" y="64"/>
                  </a:cubicBezTo>
                  <a:cubicBezTo>
                    <a:pt x="30" y="64"/>
                    <a:pt x="35" y="58"/>
                    <a:pt x="46" y="46"/>
                  </a:cubicBezTo>
                  <a:cubicBezTo>
                    <a:pt x="69" y="46"/>
                    <a:pt x="69" y="24"/>
                    <a:pt x="46" y="24"/>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3"/>
            <p:cNvSpPr/>
            <p:nvPr/>
          </p:nvSpPr>
          <p:spPr>
            <a:xfrm>
              <a:off x="6729928" y="3436920"/>
              <a:ext cx="14556" cy="14398"/>
            </a:xfrm>
            <a:custGeom>
              <a:rect b="b" l="l" r="r" t="t"/>
              <a:pathLst>
                <a:path extrusionOk="0" h="91" w="92">
                  <a:moveTo>
                    <a:pt x="68" y="45"/>
                  </a:moveTo>
                  <a:lnTo>
                    <a:pt x="68" y="67"/>
                  </a:lnTo>
                  <a:lnTo>
                    <a:pt x="46" y="67"/>
                  </a:lnTo>
                  <a:cubicBezTo>
                    <a:pt x="23" y="45"/>
                    <a:pt x="23" y="45"/>
                    <a:pt x="46" y="45"/>
                  </a:cubicBezTo>
                  <a:close/>
                  <a:moveTo>
                    <a:pt x="46" y="0"/>
                  </a:moveTo>
                  <a:cubicBezTo>
                    <a:pt x="46" y="0"/>
                    <a:pt x="23" y="0"/>
                    <a:pt x="23" y="22"/>
                  </a:cubicBezTo>
                  <a:cubicBezTo>
                    <a:pt x="1" y="22"/>
                    <a:pt x="1" y="67"/>
                    <a:pt x="23" y="91"/>
                  </a:cubicBezTo>
                  <a:lnTo>
                    <a:pt x="68" y="91"/>
                  </a:lnTo>
                  <a:cubicBezTo>
                    <a:pt x="91" y="91"/>
                    <a:pt x="91" y="67"/>
                    <a:pt x="91" y="67"/>
                  </a:cubicBezTo>
                  <a:lnTo>
                    <a:pt x="91" y="22"/>
                  </a:lnTo>
                  <a:cubicBezTo>
                    <a:pt x="68" y="22"/>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3"/>
            <p:cNvSpPr/>
            <p:nvPr/>
          </p:nvSpPr>
          <p:spPr>
            <a:xfrm>
              <a:off x="6808563" y="3383125"/>
              <a:ext cx="10759" cy="9019"/>
            </a:xfrm>
            <a:custGeom>
              <a:rect b="b" l="l" r="r" t="t"/>
              <a:pathLst>
                <a:path extrusionOk="0" h="57" w="68">
                  <a:moveTo>
                    <a:pt x="22" y="1"/>
                  </a:moveTo>
                  <a:cubicBezTo>
                    <a:pt x="1" y="1"/>
                    <a:pt x="1" y="24"/>
                    <a:pt x="1" y="46"/>
                  </a:cubicBezTo>
                  <a:cubicBezTo>
                    <a:pt x="15" y="46"/>
                    <a:pt x="30" y="56"/>
                    <a:pt x="39" y="56"/>
                  </a:cubicBezTo>
                  <a:cubicBezTo>
                    <a:pt x="43" y="56"/>
                    <a:pt x="46" y="54"/>
                    <a:pt x="46" y="46"/>
                  </a:cubicBezTo>
                  <a:cubicBezTo>
                    <a:pt x="67" y="46"/>
                    <a:pt x="67" y="24"/>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3"/>
            <p:cNvSpPr/>
            <p:nvPr/>
          </p:nvSpPr>
          <p:spPr>
            <a:xfrm>
              <a:off x="6804924" y="3379803"/>
              <a:ext cx="18037" cy="14398"/>
            </a:xfrm>
            <a:custGeom>
              <a:rect b="b" l="l" r="r" t="t"/>
              <a:pathLst>
                <a:path extrusionOk="0" h="91" w="114">
                  <a:moveTo>
                    <a:pt x="45" y="22"/>
                  </a:moveTo>
                  <a:cubicBezTo>
                    <a:pt x="69" y="22"/>
                    <a:pt x="69" y="22"/>
                    <a:pt x="69" y="45"/>
                  </a:cubicBezTo>
                  <a:lnTo>
                    <a:pt x="69" y="67"/>
                  </a:lnTo>
                  <a:lnTo>
                    <a:pt x="45" y="67"/>
                  </a:lnTo>
                  <a:lnTo>
                    <a:pt x="45" y="45"/>
                  </a:lnTo>
                  <a:lnTo>
                    <a:pt x="45" y="22"/>
                  </a:lnTo>
                  <a:close/>
                  <a:moveTo>
                    <a:pt x="24" y="0"/>
                  </a:moveTo>
                  <a:cubicBezTo>
                    <a:pt x="24" y="22"/>
                    <a:pt x="0" y="22"/>
                    <a:pt x="0" y="45"/>
                  </a:cubicBezTo>
                  <a:cubicBezTo>
                    <a:pt x="0" y="45"/>
                    <a:pt x="0" y="67"/>
                    <a:pt x="24" y="67"/>
                  </a:cubicBezTo>
                  <a:cubicBezTo>
                    <a:pt x="24" y="90"/>
                    <a:pt x="45" y="90"/>
                    <a:pt x="45" y="90"/>
                  </a:cubicBezTo>
                  <a:lnTo>
                    <a:pt x="90" y="90"/>
                  </a:lnTo>
                  <a:cubicBezTo>
                    <a:pt x="90" y="67"/>
                    <a:pt x="114" y="45"/>
                    <a:pt x="90" y="22"/>
                  </a:cubicBezTo>
                  <a:cubicBezTo>
                    <a:pt x="69"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3"/>
            <p:cNvSpPr/>
            <p:nvPr/>
          </p:nvSpPr>
          <p:spPr>
            <a:xfrm>
              <a:off x="6790526" y="3516346"/>
              <a:ext cx="11075" cy="9810"/>
            </a:xfrm>
            <a:custGeom>
              <a:rect b="b" l="l" r="r" t="t"/>
              <a:pathLst>
                <a:path extrusionOk="0" h="62" w="70">
                  <a:moveTo>
                    <a:pt x="38" y="0"/>
                  </a:moveTo>
                  <a:cubicBezTo>
                    <a:pt x="30" y="0"/>
                    <a:pt x="24" y="6"/>
                    <a:pt x="24" y="17"/>
                  </a:cubicBezTo>
                  <a:cubicBezTo>
                    <a:pt x="1" y="17"/>
                    <a:pt x="1" y="40"/>
                    <a:pt x="1" y="40"/>
                  </a:cubicBezTo>
                  <a:cubicBezTo>
                    <a:pt x="24" y="62"/>
                    <a:pt x="46" y="62"/>
                    <a:pt x="46" y="62"/>
                  </a:cubicBezTo>
                  <a:cubicBezTo>
                    <a:pt x="69" y="40"/>
                    <a:pt x="69" y="17"/>
                    <a:pt x="69" y="17"/>
                  </a:cubicBez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3"/>
            <p:cNvSpPr/>
            <p:nvPr/>
          </p:nvSpPr>
          <p:spPr>
            <a:xfrm>
              <a:off x="6787203" y="3512707"/>
              <a:ext cx="17879" cy="17246"/>
            </a:xfrm>
            <a:custGeom>
              <a:rect b="b" l="l" r="r" t="t"/>
              <a:pathLst>
                <a:path extrusionOk="0" h="109" w="113">
                  <a:moveTo>
                    <a:pt x="67" y="40"/>
                  </a:moveTo>
                  <a:lnTo>
                    <a:pt x="67" y="63"/>
                  </a:lnTo>
                  <a:lnTo>
                    <a:pt x="45" y="63"/>
                  </a:lnTo>
                  <a:lnTo>
                    <a:pt x="45" y="40"/>
                  </a:lnTo>
                  <a:close/>
                  <a:moveTo>
                    <a:pt x="56" y="0"/>
                  </a:moveTo>
                  <a:cubicBezTo>
                    <a:pt x="45" y="0"/>
                    <a:pt x="34" y="6"/>
                    <a:pt x="22" y="18"/>
                  </a:cubicBezTo>
                  <a:cubicBezTo>
                    <a:pt x="22" y="18"/>
                    <a:pt x="22" y="40"/>
                    <a:pt x="0" y="40"/>
                  </a:cubicBezTo>
                  <a:cubicBezTo>
                    <a:pt x="0" y="63"/>
                    <a:pt x="22" y="63"/>
                    <a:pt x="22" y="85"/>
                  </a:cubicBezTo>
                  <a:cubicBezTo>
                    <a:pt x="22" y="85"/>
                    <a:pt x="45" y="85"/>
                    <a:pt x="45" y="108"/>
                  </a:cubicBezTo>
                  <a:cubicBezTo>
                    <a:pt x="67" y="108"/>
                    <a:pt x="67" y="85"/>
                    <a:pt x="90" y="85"/>
                  </a:cubicBezTo>
                  <a:cubicBezTo>
                    <a:pt x="112" y="63"/>
                    <a:pt x="112" y="40"/>
                    <a:pt x="90" y="18"/>
                  </a:cubicBezTo>
                  <a:cubicBezTo>
                    <a:pt x="79" y="6"/>
                    <a:pt x="67" y="0"/>
                    <a:pt x="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3"/>
            <p:cNvSpPr/>
            <p:nvPr/>
          </p:nvSpPr>
          <p:spPr>
            <a:xfrm>
              <a:off x="6780084" y="3583115"/>
              <a:ext cx="14398" cy="10126"/>
            </a:xfrm>
            <a:custGeom>
              <a:rect b="b" l="l" r="r" t="t"/>
              <a:pathLst>
                <a:path extrusionOk="0" h="64" w="91">
                  <a:moveTo>
                    <a:pt x="22" y="1"/>
                  </a:moveTo>
                  <a:cubicBezTo>
                    <a:pt x="22" y="24"/>
                    <a:pt x="0" y="46"/>
                    <a:pt x="22" y="46"/>
                  </a:cubicBezTo>
                  <a:cubicBezTo>
                    <a:pt x="22" y="58"/>
                    <a:pt x="28" y="64"/>
                    <a:pt x="36" y="64"/>
                  </a:cubicBezTo>
                  <a:cubicBezTo>
                    <a:pt x="45" y="64"/>
                    <a:pt x="56" y="58"/>
                    <a:pt x="67" y="46"/>
                  </a:cubicBezTo>
                  <a:cubicBezTo>
                    <a:pt x="67" y="46"/>
                    <a:pt x="90" y="24"/>
                    <a:pt x="67" y="24"/>
                  </a:cubicBezTo>
                  <a:cubicBezTo>
                    <a:pt x="67" y="1"/>
                    <a:pt x="45"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3"/>
            <p:cNvSpPr/>
            <p:nvPr/>
          </p:nvSpPr>
          <p:spPr>
            <a:xfrm>
              <a:off x="6780084" y="3580584"/>
              <a:ext cx="14398" cy="13607"/>
            </a:xfrm>
            <a:custGeom>
              <a:rect b="b" l="l" r="r" t="t"/>
              <a:pathLst>
                <a:path extrusionOk="0" h="86" w="91">
                  <a:moveTo>
                    <a:pt x="67" y="40"/>
                  </a:moveTo>
                  <a:cubicBezTo>
                    <a:pt x="67" y="40"/>
                    <a:pt x="67" y="62"/>
                    <a:pt x="45" y="62"/>
                  </a:cubicBezTo>
                  <a:lnTo>
                    <a:pt x="22" y="62"/>
                  </a:lnTo>
                  <a:cubicBezTo>
                    <a:pt x="22" y="40"/>
                    <a:pt x="22" y="40"/>
                    <a:pt x="45" y="40"/>
                  </a:cubicBezTo>
                  <a:close/>
                  <a:moveTo>
                    <a:pt x="56" y="1"/>
                  </a:moveTo>
                  <a:cubicBezTo>
                    <a:pt x="45" y="1"/>
                    <a:pt x="33" y="6"/>
                    <a:pt x="22" y="17"/>
                  </a:cubicBezTo>
                  <a:cubicBezTo>
                    <a:pt x="0" y="17"/>
                    <a:pt x="0" y="62"/>
                    <a:pt x="0" y="86"/>
                  </a:cubicBezTo>
                  <a:lnTo>
                    <a:pt x="67" y="86"/>
                  </a:lnTo>
                  <a:cubicBezTo>
                    <a:pt x="90" y="62"/>
                    <a:pt x="90" y="40"/>
                    <a:pt x="90" y="17"/>
                  </a:cubicBezTo>
                  <a:cubicBezTo>
                    <a:pt x="79" y="6"/>
                    <a:pt x="67" y="1"/>
                    <a:pt x="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3"/>
            <p:cNvSpPr/>
            <p:nvPr/>
          </p:nvSpPr>
          <p:spPr>
            <a:xfrm>
              <a:off x="6626294" y="3222532"/>
              <a:ext cx="11075" cy="9968"/>
            </a:xfrm>
            <a:custGeom>
              <a:rect b="b" l="l" r="r" t="t"/>
              <a:pathLst>
                <a:path extrusionOk="0" h="63" w="70">
                  <a:moveTo>
                    <a:pt x="0" y="1"/>
                  </a:moveTo>
                  <a:lnTo>
                    <a:pt x="0" y="46"/>
                  </a:lnTo>
                  <a:cubicBezTo>
                    <a:pt x="0" y="57"/>
                    <a:pt x="6" y="62"/>
                    <a:pt x="15" y="62"/>
                  </a:cubicBezTo>
                  <a:cubicBezTo>
                    <a:pt x="23" y="62"/>
                    <a:pt x="35" y="57"/>
                    <a:pt x="46" y="46"/>
                  </a:cubicBezTo>
                  <a:cubicBezTo>
                    <a:pt x="46"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3"/>
            <p:cNvSpPr/>
            <p:nvPr/>
          </p:nvSpPr>
          <p:spPr>
            <a:xfrm>
              <a:off x="6622813" y="3218893"/>
              <a:ext cx="14556" cy="14398"/>
            </a:xfrm>
            <a:custGeom>
              <a:rect b="b" l="l" r="r" t="t"/>
              <a:pathLst>
                <a:path extrusionOk="0" h="91" w="92">
                  <a:moveTo>
                    <a:pt x="68" y="45"/>
                  </a:moveTo>
                  <a:cubicBezTo>
                    <a:pt x="68" y="45"/>
                    <a:pt x="68" y="69"/>
                    <a:pt x="46" y="69"/>
                  </a:cubicBezTo>
                  <a:lnTo>
                    <a:pt x="22" y="69"/>
                  </a:lnTo>
                  <a:cubicBezTo>
                    <a:pt x="22" y="45"/>
                    <a:pt x="22" y="45"/>
                    <a:pt x="46" y="45"/>
                  </a:cubicBezTo>
                  <a:close/>
                  <a:moveTo>
                    <a:pt x="46" y="0"/>
                  </a:moveTo>
                  <a:cubicBezTo>
                    <a:pt x="46" y="0"/>
                    <a:pt x="22" y="0"/>
                    <a:pt x="22" y="24"/>
                  </a:cubicBezTo>
                  <a:cubicBezTo>
                    <a:pt x="1" y="24"/>
                    <a:pt x="1" y="69"/>
                    <a:pt x="1" y="69"/>
                  </a:cubicBezTo>
                  <a:cubicBezTo>
                    <a:pt x="22" y="91"/>
                    <a:pt x="22" y="91"/>
                    <a:pt x="46" y="91"/>
                  </a:cubicBezTo>
                  <a:lnTo>
                    <a:pt x="68" y="91"/>
                  </a:lnTo>
                  <a:cubicBezTo>
                    <a:pt x="91" y="69"/>
                    <a:pt x="91" y="69"/>
                    <a:pt x="91" y="45"/>
                  </a:cubicBezTo>
                  <a:lnTo>
                    <a:pt x="91" y="24"/>
                  </a:lnTo>
                  <a:cubicBezTo>
                    <a:pt x="68" y="24"/>
                    <a:pt x="68"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3"/>
            <p:cNvSpPr/>
            <p:nvPr/>
          </p:nvSpPr>
          <p:spPr>
            <a:xfrm>
              <a:off x="6683411" y="3297370"/>
              <a:ext cx="11075" cy="10126"/>
            </a:xfrm>
            <a:custGeom>
              <a:rect b="b" l="l" r="r" t="t"/>
              <a:pathLst>
                <a:path extrusionOk="0" h="64" w="70">
                  <a:moveTo>
                    <a:pt x="1" y="1"/>
                  </a:moveTo>
                  <a:lnTo>
                    <a:pt x="1" y="46"/>
                  </a:lnTo>
                  <a:cubicBezTo>
                    <a:pt x="12" y="58"/>
                    <a:pt x="24" y="64"/>
                    <a:pt x="32" y="64"/>
                  </a:cubicBezTo>
                  <a:cubicBezTo>
                    <a:pt x="40" y="64"/>
                    <a:pt x="46" y="58"/>
                    <a:pt x="46" y="46"/>
                  </a:cubicBezTo>
                  <a:cubicBezTo>
                    <a:pt x="69" y="46"/>
                    <a:pt x="69" y="24"/>
                    <a:pt x="46" y="24"/>
                  </a:cubicBezTo>
                  <a:cubicBezTo>
                    <a:pt x="46" y="1"/>
                    <a:pt x="24" y="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3"/>
            <p:cNvSpPr/>
            <p:nvPr/>
          </p:nvSpPr>
          <p:spPr>
            <a:xfrm>
              <a:off x="6679930" y="3294839"/>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lnTo>
                    <a:pt x="1" y="40"/>
                  </a:lnTo>
                  <a:cubicBezTo>
                    <a:pt x="1" y="62"/>
                    <a:pt x="1" y="62"/>
                    <a:pt x="23" y="86"/>
                  </a:cubicBezTo>
                  <a:lnTo>
                    <a:pt x="91" y="86"/>
                  </a:lnTo>
                  <a:cubicBezTo>
                    <a:pt x="91" y="62"/>
                    <a:pt x="113" y="40"/>
                    <a:pt x="91" y="17"/>
                  </a:cubicBez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3"/>
            <p:cNvSpPr/>
            <p:nvPr/>
          </p:nvSpPr>
          <p:spPr>
            <a:xfrm>
              <a:off x="6615693" y="3288826"/>
              <a:ext cx="10759" cy="8702"/>
            </a:xfrm>
            <a:custGeom>
              <a:rect b="b" l="l" r="r" t="t"/>
              <a:pathLst>
                <a:path extrusionOk="0" h="55" w="68">
                  <a:moveTo>
                    <a:pt x="29" y="0"/>
                  </a:moveTo>
                  <a:cubicBezTo>
                    <a:pt x="25" y="0"/>
                    <a:pt x="22" y="3"/>
                    <a:pt x="22" y="10"/>
                  </a:cubicBezTo>
                  <a:cubicBezTo>
                    <a:pt x="1" y="10"/>
                    <a:pt x="1" y="33"/>
                    <a:pt x="1" y="55"/>
                  </a:cubicBezTo>
                  <a:lnTo>
                    <a:pt x="46" y="55"/>
                  </a:lnTo>
                  <a:cubicBezTo>
                    <a:pt x="67" y="55"/>
                    <a:pt x="67" y="33"/>
                    <a:pt x="67" y="10"/>
                  </a:cubicBezTo>
                  <a:cubicBezTo>
                    <a:pt x="53" y="10"/>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3"/>
            <p:cNvSpPr/>
            <p:nvPr/>
          </p:nvSpPr>
          <p:spPr>
            <a:xfrm>
              <a:off x="6612054" y="3286928"/>
              <a:ext cx="18037" cy="14398"/>
            </a:xfrm>
            <a:custGeom>
              <a:rect b="b" l="l" r="r" t="t"/>
              <a:pathLst>
                <a:path extrusionOk="0" h="91" w="114">
                  <a:moveTo>
                    <a:pt x="69" y="22"/>
                  </a:moveTo>
                  <a:lnTo>
                    <a:pt x="69" y="45"/>
                  </a:lnTo>
                  <a:cubicBezTo>
                    <a:pt x="69" y="56"/>
                    <a:pt x="63" y="61"/>
                    <a:pt x="57" y="61"/>
                  </a:cubicBezTo>
                  <a:cubicBezTo>
                    <a:pt x="51" y="61"/>
                    <a:pt x="45" y="56"/>
                    <a:pt x="45" y="45"/>
                  </a:cubicBezTo>
                  <a:lnTo>
                    <a:pt x="45" y="22"/>
                  </a:lnTo>
                  <a:close/>
                  <a:moveTo>
                    <a:pt x="24" y="0"/>
                  </a:moveTo>
                  <a:cubicBezTo>
                    <a:pt x="0" y="22"/>
                    <a:pt x="0" y="45"/>
                    <a:pt x="24" y="67"/>
                  </a:cubicBezTo>
                  <a:cubicBezTo>
                    <a:pt x="24" y="90"/>
                    <a:pt x="45" y="90"/>
                    <a:pt x="69" y="90"/>
                  </a:cubicBezTo>
                  <a:lnTo>
                    <a:pt x="90" y="90"/>
                  </a:lnTo>
                  <a:cubicBezTo>
                    <a:pt x="90" y="67"/>
                    <a:pt x="90" y="67"/>
                    <a:pt x="114" y="45"/>
                  </a:cubicBezTo>
                  <a:lnTo>
                    <a:pt x="90" y="22"/>
                  </a:lnTo>
                  <a:cubicBezTo>
                    <a:pt x="90" y="0"/>
                    <a:pt x="69"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3"/>
            <p:cNvSpPr/>
            <p:nvPr/>
          </p:nvSpPr>
          <p:spPr>
            <a:xfrm>
              <a:off x="6690531" y="3230601"/>
              <a:ext cx="11075" cy="9810"/>
            </a:xfrm>
            <a:custGeom>
              <a:rect b="b" l="l" r="r" t="t"/>
              <a:pathLst>
                <a:path extrusionOk="0" h="62" w="70">
                  <a:moveTo>
                    <a:pt x="46" y="0"/>
                  </a:moveTo>
                  <a:cubicBezTo>
                    <a:pt x="40" y="0"/>
                    <a:pt x="35" y="6"/>
                    <a:pt x="24" y="17"/>
                  </a:cubicBezTo>
                  <a:cubicBezTo>
                    <a:pt x="1" y="17"/>
                    <a:pt x="1" y="40"/>
                    <a:pt x="24" y="40"/>
                  </a:cubicBezTo>
                  <a:cubicBezTo>
                    <a:pt x="24" y="62"/>
                    <a:pt x="46" y="62"/>
                    <a:pt x="69" y="62"/>
                  </a:cubicBezTo>
                  <a:lnTo>
                    <a:pt x="69" y="17"/>
                  </a:lnTo>
                  <a:cubicBezTo>
                    <a:pt x="58" y="6"/>
                    <a:pt x="52"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3"/>
            <p:cNvSpPr/>
            <p:nvPr/>
          </p:nvSpPr>
          <p:spPr>
            <a:xfrm>
              <a:off x="6690531" y="3228070"/>
              <a:ext cx="14556" cy="16138"/>
            </a:xfrm>
            <a:custGeom>
              <a:rect b="b" l="l" r="r" t="t"/>
              <a:pathLst>
                <a:path extrusionOk="0" h="102" w="92">
                  <a:moveTo>
                    <a:pt x="46" y="33"/>
                  </a:moveTo>
                  <a:cubicBezTo>
                    <a:pt x="69" y="56"/>
                    <a:pt x="46" y="56"/>
                    <a:pt x="46" y="56"/>
                  </a:cubicBezTo>
                  <a:lnTo>
                    <a:pt x="24" y="56"/>
                  </a:lnTo>
                  <a:lnTo>
                    <a:pt x="24" y="33"/>
                  </a:lnTo>
                  <a:close/>
                  <a:moveTo>
                    <a:pt x="36" y="0"/>
                  </a:moveTo>
                  <a:cubicBezTo>
                    <a:pt x="29" y="0"/>
                    <a:pt x="24" y="3"/>
                    <a:pt x="24" y="11"/>
                  </a:cubicBezTo>
                  <a:cubicBezTo>
                    <a:pt x="1" y="11"/>
                    <a:pt x="1" y="33"/>
                    <a:pt x="1" y="33"/>
                  </a:cubicBezTo>
                  <a:lnTo>
                    <a:pt x="1" y="78"/>
                  </a:lnTo>
                  <a:cubicBezTo>
                    <a:pt x="24" y="78"/>
                    <a:pt x="24" y="101"/>
                    <a:pt x="46" y="101"/>
                  </a:cubicBezTo>
                  <a:cubicBezTo>
                    <a:pt x="46" y="101"/>
                    <a:pt x="69" y="101"/>
                    <a:pt x="69" y="78"/>
                  </a:cubicBezTo>
                  <a:cubicBezTo>
                    <a:pt x="91" y="78"/>
                    <a:pt x="91" y="33"/>
                    <a:pt x="69" y="11"/>
                  </a:cubicBezTo>
                  <a:cubicBezTo>
                    <a:pt x="69" y="11"/>
                    <a:pt x="49" y="0"/>
                    <a:pt x="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3"/>
            <p:cNvSpPr/>
            <p:nvPr/>
          </p:nvSpPr>
          <p:spPr>
            <a:xfrm>
              <a:off x="6672810" y="3365405"/>
              <a:ext cx="10759" cy="9968"/>
            </a:xfrm>
            <a:custGeom>
              <a:rect b="b" l="l" r="r" t="t"/>
              <a:pathLst>
                <a:path extrusionOk="0" h="63" w="68">
                  <a:moveTo>
                    <a:pt x="22" y="1"/>
                  </a:moveTo>
                  <a:cubicBezTo>
                    <a:pt x="1" y="22"/>
                    <a:pt x="1" y="22"/>
                    <a:pt x="22" y="46"/>
                  </a:cubicBezTo>
                  <a:cubicBezTo>
                    <a:pt x="22" y="57"/>
                    <a:pt x="28" y="62"/>
                    <a:pt x="37" y="62"/>
                  </a:cubicBezTo>
                  <a:cubicBezTo>
                    <a:pt x="45" y="62"/>
                    <a:pt x="57" y="57"/>
                    <a:pt x="68" y="46"/>
                  </a:cubicBezTo>
                  <a:lnTo>
                    <a:pt x="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3"/>
            <p:cNvSpPr/>
            <p:nvPr/>
          </p:nvSpPr>
          <p:spPr>
            <a:xfrm>
              <a:off x="6672810" y="3362715"/>
              <a:ext cx="14556" cy="13449"/>
            </a:xfrm>
            <a:custGeom>
              <a:rect b="b" l="l" r="r" t="t"/>
              <a:pathLst>
                <a:path extrusionOk="0" h="85" w="92">
                  <a:moveTo>
                    <a:pt x="46" y="18"/>
                  </a:moveTo>
                  <a:lnTo>
                    <a:pt x="46" y="39"/>
                  </a:lnTo>
                  <a:lnTo>
                    <a:pt x="68" y="39"/>
                  </a:lnTo>
                  <a:cubicBezTo>
                    <a:pt x="46" y="39"/>
                    <a:pt x="46" y="63"/>
                    <a:pt x="46" y="63"/>
                  </a:cubicBezTo>
                  <a:lnTo>
                    <a:pt x="22" y="63"/>
                  </a:lnTo>
                  <a:lnTo>
                    <a:pt x="22" y="39"/>
                  </a:lnTo>
                  <a:cubicBezTo>
                    <a:pt x="46" y="39"/>
                    <a:pt x="46" y="18"/>
                    <a:pt x="46" y="18"/>
                  </a:cubicBezTo>
                  <a:close/>
                  <a:moveTo>
                    <a:pt x="54" y="0"/>
                  </a:moveTo>
                  <a:cubicBezTo>
                    <a:pt x="45" y="0"/>
                    <a:pt x="34" y="6"/>
                    <a:pt x="22" y="18"/>
                  </a:cubicBezTo>
                  <a:cubicBezTo>
                    <a:pt x="1" y="18"/>
                    <a:pt x="1" y="18"/>
                    <a:pt x="1" y="39"/>
                  </a:cubicBezTo>
                  <a:lnTo>
                    <a:pt x="1" y="63"/>
                  </a:lnTo>
                  <a:cubicBezTo>
                    <a:pt x="22" y="85"/>
                    <a:pt x="22" y="85"/>
                    <a:pt x="46" y="85"/>
                  </a:cubicBezTo>
                  <a:lnTo>
                    <a:pt x="68" y="85"/>
                  </a:lnTo>
                  <a:cubicBezTo>
                    <a:pt x="91" y="63"/>
                    <a:pt x="91" y="63"/>
                    <a:pt x="91" y="39"/>
                  </a:cubicBezTo>
                  <a:cubicBezTo>
                    <a:pt x="91" y="39"/>
                    <a:pt x="91" y="18"/>
                    <a:pt x="68" y="18"/>
                  </a:cubicBezTo>
                  <a:cubicBezTo>
                    <a:pt x="68" y="6"/>
                    <a:pt x="62" y="0"/>
                    <a:pt x="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3"/>
            <p:cNvSpPr/>
            <p:nvPr/>
          </p:nvSpPr>
          <p:spPr>
            <a:xfrm>
              <a:off x="6751446" y="3305439"/>
              <a:ext cx="10759" cy="10126"/>
            </a:xfrm>
            <a:custGeom>
              <a:rect b="b" l="l" r="r" t="t"/>
              <a:pathLst>
                <a:path extrusionOk="0" h="64" w="68">
                  <a:moveTo>
                    <a:pt x="31" y="1"/>
                  </a:moveTo>
                  <a:cubicBezTo>
                    <a:pt x="23" y="1"/>
                    <a:pt x="11" y="7"/>
                    <a:pt x="0" y="19"/>
                  </a:cubicBezTo>
                  <a:lnTo>
                    <a:pt x="0" y="64"/>
                  </a:lnTo>
                  <a:lnTo>
                    <a:pt x="46" y="64"/>
                  </a:lnTo>
                  <a:cubicBezTo>
                    <a:pt x="46" y="40"/>
                    <a:pt x="67" y="40"/>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3"/>
            <p:cNvSpPr/>
            <p:nvPr/>
          </p:nvSpPr>
          <p:spPr>
            <a:xfrm>
              <a:off x="6747648" y="3304648"/>
              <a:ext cx="14556" cy="14398"/>
            </a:xfrm>
            <a:custGeom>
              <a:rect b="b" l="l" r="r" t="t"/>
              <a:pathLst>
                <a:path extrusionOk="0" h="91" w="92">
                  <a:moveTo>
                    <a:pt x="70" y="24"/>
                  </a:moveTo>
                  <a:lnTo>
                    <a:pt x="70" y="45"/>
                  </a:lnTo>
                  <a:lnTo>
                    <a:pt x="46" y="45"/>
                  </a:lnTo>
                  <a:cubicBezTo>
                    <a:pt x="24" y="45"/>
                    <a:pt x="24" y="45"/>
                    <a:pt x="46" y="24"/>
                  </a:cubicBezTo>
                  <a:close/>
                  <a:moveTo>
                    <a:pt x="24" y="0"/>
                  </a:moveTo>
                  <a:cubicBezTo>
                    <a:pt x="1" y="24"/>
                    <a:pt x="1" y="45"/>
                    <a:pt x="1" y="69"/>
                  </a:cubicBezTo>
                  <a:cubicBezTo>
                    <a:pt x="24" y="90"/>
                    <a:pt x="24" y="90"/>
                    <a:pt x="46" y="90"/>
                  </a:cubicBezTo>
                  <a:cubicBezTo>
                    <a:pt x="46" y="90"/>
                    <a:pt x="70" y="90"/>
                    <a:pt x="70" y="69"/>
                  </a:cubicBezTo>
                  <a:cubicBezTo>
                    <a:pt x="91" y="69"/>
                    <a:pt x="91" y="69"/>
                    <a:pt x="91" y="45"/>
                  </a:cubicBezTo>
                  <a:lnTo>
                    <a:pt x="91" y="24"/>
                  </a:lnTo>
                  <a:cubicBezTo>
                    <a:pt x="70" y="0"/>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3"/>
            <p:cNvSpPr/>
            <p:nvPr/>
          </p:nvSpPr>
          <p:spPr>
            <a:xfrm>
              <a:off x="6701448" y="3163833"/>
              <a:ext cx="10759" cy="8860"/>
            </a:xfrm>
            <a:custGeom>
              <a:rect b="b" l="l" r="r" t="t"/>
              <a:pathLst>
                <a:path extrusionOk="0" h="56" w="68">
                  <a:moveTo>
                    <a:pt x="22" y="0"/>
                  </a:moveTo>
                  <a:cubicBezTo>
                    <a:pt x="15" y="0"/>
                    <a:pt x="8" y="3"/>
                    <a:pt x="0" y="11"/>
                  </a:cubicBezTo>
                  <a:lnTo>
                    <a:pt x="0" y="56"/>
                  </a:lnTo>
                  <a:lnTo>
                    <a:pt x="46" y="56"/>
                  </a:lnTo>
                  <a:cubicBezTo>
                    <a:pt x="67" y="56"/>
                    <a:pt x="67" y="32"/>
                    <a:pt x="46" y="11"/>
                  </a:cubicBezTo>
                  <a:cubicBezTo>
                    <a:pt x="46" y="11"/>
                    <a:pt x="35" y="0"/>
                    <a:pt x="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3"/>
            <p:cNvSpPr/>
            <p:nvPr/>
          </p:nvSpPr>
          <p:spPr>
            <a:xfrm>
              <a:off x="6697651" y="3161776"/>
              <a:ext cx="14556" cy="14398"/>
            </a:xfrm>
            <a:custGeom>
              <a:rect b="b" l="l" r="r" t="t"/>
              <a:pathLst>
                <a:path extrusionOk="0" h="91" w="92">
                  <a:moveTo>
                    <a:pt x="46" y="24"/>
                  </a:moveTo>
                  <a:cubicBezTo>
                    <a:pt x="46" y="24"/>
                    <a:pt x="70" y="24"/>
                    <a:pt x="70" y="45"/>
                  </a:cubicBezTo>
                  <a:cubicBezTo>
                    <a:pt x="58" y="57"/>
                    <a:pt x="52" y="63"/>
                    <a:pt x="49" y="63"/>
                  </a:cubicBezTo>
                  <a:cubicBezTo>
                    <a:pt x="46" y="63"/>
                    <a:pt x="46" y="57"/>
                    <a:pt x="46" y="45"/>
                  </a:cubicBezTo>
                  <a:lnTo>
                    <a:pt x="46" y="24"/>
                  </a:lnTo>
                  <a:close/>
                  <a:moveTo>
                    <a:pt x="24" y="0"/>
                  </a:moveTo>
                  <a:cubicBezTo>
                    <a:pt x="24" y="24"/>
                    <a:pt x="1" y="24"/>
                    <a:pt x="1" y="45"/>
                  </a:cubicBezTo>
                  <a:cubicBezTo>
                    <a:pt x="1" y="45"/>
                    <a:pt x="1" y="69"/>
                    <a:pt x="24" y="69"/>
                  </a:cubicBezTo>
                  <a:cubicBezTo>
                    <a:pt x="24" y="90"/>
                    <a:pt x="46" y="90"/>
                    <a:pt x="46" y="90"/>
                  </a:cubicBezTo>
                  <a:cubicBezTo>
                    <a:pt x="70" y="90"/>
                    <a:pt x="70" y="90"/>
                    <a:pt x="70" y="69"/>
                  </a:cubicBezTo>
                  <a:cubicBezTo>
                    <a:pt x="91" y="69"/>
                    <a:pt x="91" y="45"/>
                    <a:pt x="91" y="24"/>
                  </a:cubicBezTo>
                  <a:cubicBezTo>
                    <a:pt x="70"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3"/>
            <p:cNvSpPr/>
            <p:nvPr/>
          </p:nvSpPr>
          <p:spPr>
            <a:xfrm>
              <a:off x="6758566" y="3240253"/>
              <a:ext cx="10759" cy="10126"/>
            </a:xfrm>
            <a:custGeom>
              <a:rect b="b" l="l" r="r" t="t"/>
              <a:pathLst>
                <a:path extrusionOk="0" h="64" w="68">
                  <a:moveTo>
                    <a:pt x="22" y="1"/>
                  </a:moveTo>
                  <a:cubicBezTo>
                    <a:pt x="1" y="24"/>
                    <a:pt x="1" y="24"/>
                    <a:pt x="1" y="46"/>
                  </a:cubicBezTo>
                  <a:cubicBezTo>
                    <a:pt x="11" y="58"/>
                    <a:pt x="23" y="63"/>
                    <a:pt x="31" y="63"/>
                  </a:cubicBezTo>
                  <a:cubicBezTo>
                    <a:pt x="40" y="63"/>
                    <a:pt x="46" y="58"/>
                    <a:pt x="46" y="46"/>
                  </a:cubicBezTo>
                  <a:cubicBezTo>
                    <a:pt x="67" y="46"/>
                    <a:pt x="67" y="24"/>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3"/>
            <p:cNvSpPr/>
            <p:nvPr/>
          </p:nvSpPr>
          <p:spPr>
            <a:xfrm>
              <a:off x="6754927" y="3237721"/>
              <a:ext cx="18037" cy="13607"/>
            </a:xfrm>
            <a:custGeom>
              <a:rect b="b" l="l" r="r" t="t"/>
              <a:pathLst>
                <a:path extrusionOk="0" h="86" w="114">
                  <a:moveTo>
                    <a:pt x="69" y="17"/>
                  </a:moveTo>
                  <a:lnTo>
                    <a:pt x="69" y="40"/>
                  </a:lnTo>
                  <a:lnTo>
                    <a:pt x="69" y="62"/>
                  </a:lnTo>
                  <a:lnTo>
                    <a:pt x="45" y="62"/>
                  </a:lnTo>
                  <a:lnTo>
                    <a:pt x="45" y="40"/>
                  </a:lnTo>
                  <a:cubicBezTo>
                    <a:pt x="45" y="17"/>
                    <a:pt x="45" y="17"/>
                    <a:pt x="69" y="17"/>
                  </a:cubicBezTo>
                  <a:close/>
                  <a:moveTo>
                    <a:pt x="57" y="0"/>
                  </a:moveTo>
                  <a:cubicBezTo>
                    <a:pt x="46" y="0"/>
                    <a:pt x="34" y="6"/>
                    <a:pt x="24" y="17"/>
                  </a:cubicBezTo>
                  <a:lnTo>
                    <a:pt x="24" y="40"/>
                  </a:lnTo>
                  <a:cubicBezTo>
                    <a:pt x="0" y="40"/>
                    <a:pt x="24" y="62"/>
                    <a:pt x="24" y="62"/>
                  </a:cubicBezTo>
                  <a:cubicBezTo>
                    <a:pt x="24" y="85"/>
                    <a:pt x="45" y="85"/>
                    <a:pt x="45" y="85"/>
                  </a:cubicBezTo>
                  <a:lnTo>
                    <a:pt x="90" y="85"/>
                  </a:lnTo>
                  <a:cubicBezTo>
                    <a:pt x="114" y="62"/>
                    <a:pt x="114" y="40"/>
                    <a:pt x="90" y="17"/>
                  </a:cubicBezTo>
                  <a:cubicBezTo>
                    <a:pt x="80"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3"/>
            <p:cNvSpPr/>
            <p:nvPr/>
          </p:nvSpPr>
          <p:spPr>
            <a:xfrm>
              <a:off x="6508578" y="3069692"/>
              <a:ext cx="10759" cy="10126"/>
            </a:xfrm>
            <a:custGeom>
              <a:rect b="b" l="l" r="r" t="t"/>
              <a:pathLst>
                <a:path extrusionOk="0" h="64" w="68">
                  <a:moveTo>
                    <a:pt x="34" y="1"/>
                  </a:moveTo>
                  <a:cubicBezTo>
                    <a:pt x="28" y="1"/>
                    <a:pt x="22" y="7"/>
                    <a:pt x="22" y="19"/>
                  </a:cubicBezTo>
                  <a:cubicBezTo>
                    <a:pt x="0" y="19"/>
                    <a:pt x="0" y="40"/>
                    <a:pt x="0" y="64"/>
                  </a:cubicBezTo>
                  <a:lnTo>
                    <a:pt x="45" y="64"/>
                  </a:lnTo>
                  <a:cubicBezTo>
                    <a:pt x="67" y="40"/>
                    <a:pt x="67" y="40"/>
                    <a:pt x="45" y="19"/>
                  </a:cubicBezTo>
                  <a:cubicBezTo>
                    <a:pt x="45" y="7"/>
                    <a:pt x="40" y="1"/>
                    <a:pt x="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3"/>
            <p:cNvSpPr/>
            <p:nvPr/>
          </p:nvSpPr>
          <p:spPr>
            <a:xfrm>
              <a:off x="6504781" y="3068901"/>
              <a:ext cx="18195" cy="14398"/>
            </a:xfrm>
            <a:custGeom>
              <a:rect b="b" l="l" r="r" t="t"/>
              <a:pathLst>
                <a:path extrusionOk="0" h="91" w="115">
                  <a:moveTo>
                    <a:pt x="69" y="24"/>
                  </a:moveTo>
                  <a:lnTo>
                    <a:pt x="69" y="45"/>
                  </a:lnTo>
                  <a:cubicBezTo>
                    <a:pt x="69" y="53"/>
                    <a:pt x="67" y="56"/>
                    <a:pt x="63" y="56"/>
                  </a:cubicBezTo>
                  <a:cubicBezTo>
                    <a:pt x="56" y="56"/>
                    <a:pt x="46" y="45"/>
                    <a:pt x="46" y="45"/>
                  </a:cubicBezTo>
                  <a:lnTo>
                    <a:pt x="46" y="24"/>
                  </a:lnTo>
                  <a:close/>
                  <a:moveTo>
                    <a:pt x="24" y="0"/>
                  </a:moveTo>
                  <a:cubicBezTo>
                    <a:pt x="1" y="24"/>
                    <a:pt x="1" y="45"/>
                    <a:pt x="24" y="69"/>
                  </a:cubicBezTo>
                  <a:cubicBezTo>
                    <a:pt x="24" y="90"/>
                    <a:pt x="46" y="90"/>
                    <a:pt x="46" y="90"/>
                  </a:cubicBezTo>
                  <a:cubicBezTo>
                    <a:pt x="69" y="90"/>
                    <a:pt x="69" y="90"/>
                    <a:pt x="91" y="69"/>
                  </a:cubicBezTo>
                  <a:cubicBezTo>
                    <a:pt x="115" y="69"/>
                    <a:pt x="115" y="24"/>
                    <a:pt x="91" y="24"/>
                  </a:cubicBezTo>
                  <a:cubicBezTo>
                    <a:pt x="69" y="0"/>
                    <a:pt x="46"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3"/>
            <p:cNvSpPr/>
            <p:nvPr/>
          </p:nvSpPr>
          <p:spPr>
            <a:xfrm>
              <a:off x="6565696" y="3145954"/>
              <a:ext cx="10759" cy="10443"/>
            </a:xfrm>
            <a:custGeom>
              <a:rect b="b" l="l" r="r" t="t"/>
              <a:pathLst>
                <a:path extrusionOk="0" h="66" w="68">
                  <a:moveTo>
                    <a:pt x="29" y="0"/>
                  </a:moveTo>
                  <a:cubicBezTo>
                    <a:pt x="25" y="0"/>
                    <a:pt x="22" y="3"/>
                    <a:pt x="22" y="10"/>
                  </a:cubicBezTo>
                  <a:cubicBezTo>
                    <a:pt x="1" y="10"/>
                    <a:pt x="1" y="33"/>
                    <a:pt x="22" y="55"/>
                  </a:cubicBezTo>
                  <a:cubicBezTo>
                    <a:pt x="22" y="55"/>
                    <a:pt x="33" y="65"/>
                    <a:pt x="46" y="65"/>
                  </a:cubicBezTo>
                  <a:cubicBezTo>
                    <a:pt x="53" y="65"/>
                    <a:pt x="60" y="63"/>
                    <a:pt x="67" y="55"/>
                  </a:cubicBezTo>
                  <a:lnTo>
                    <a:pt x="67" y="10"/>
                  </a:lnTo>
                  <a:cubicBezTo>
                    <a:pt x="53" y="10"/>
                    <a:pt x="38" y="0"/>
                    <a:pt x="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3"/>
            <p:cNvSpPr/>
            <p:nvPr/>
          </p:nvSpPr>
          <p:spPr>
            <a:xfrm>
              <a:off x="6562057" y="3144055"/>
              <a:ext cx="18037" cy="14398"/>
            </a:xfrm>
            <a:custGeom>
              <a:rect b="b" l="l" r="r" t="t"/>
              <a:pathLst>
                <a:path extrusionOk="0" h="91" w="114">
                  <a:moveTo>
                    <a:pt x="69" y="22"/>
                  </a:moveTo>
                  <a:lnTo>
                    <a:pt x="69" y="45"/>
                  </a:lnTo>
                  <a:lnTo>
                    <a:pt x="69" y="67"/>
                  </a:lnTo>
                  <a:cubicBezTo>
                    <a:pt x="45" y="67"/>
                    <a:pt x="45" y="67"/>
                    <a:pt x="45" y="45"/>
                  </a:cubicBezTo>
                  <a:lnTo>
                    <a:pt x="45" y="22"/>
                  </a:lnTo>
                  <a:close/>
                  <a:moveTo>
                    <a:pt x="24" y="0"/>
                  </a:moveTo>
                  <a:cubicBezTo>
                    <a:pt x="24" y="22"/>
                    <a:pt x="0" y="45"/>
                    <a:pt x="24" y="67"/>
                  </a:cubicBezTo>
                  <a:cubicBezTo>
                    <a:pt x="24" y="90"/>
                    <a:pt x="45" y="90"/>
                    <a:pt x="45" y="90"/>
                  </a:cubicBezTo>
                  <a:lnTo>
                    <a:pt x="90" y="90"/>
                  </a:lnTo>
                  <a:cubicBezTo>
                    <a:pt x="114" y="67"/>
                    <a:pt x="114" y="45"/>
                    <a:pt x="90" y="22"/>
                  </a:cubicBezTo>
                  <a:cubicBezTo>
                    <a:pt x="90" y="0"/>
                    <a:pt x="45" y="0"/>
                    <a:pt x="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3"/>
            <p:cNvSpPr/>
            <p:nvPr/>
          </p:nvSpPr>
          <p:spPr>
            <a:xfrm>
              <a:off x="6497661" y="3136777"/>
              <a:ext cx="11075" cy="10759"/>
            </a:xfrm>
            <a:custGeom>
              <a:rect b="b" l="l" r="r" t="t"/>
              <a:pathLst>
                <a:path extrusionOk="0" h="68" w="70">
                  <a:moveTo>
                    <a:pt x="24" y="1"/>
                  </a:moveTo>
                  <a:cubicBezTo>
                    <a:pt x="24" y="23"/>
                    <a:pt x="1" y="46"/>
                    <a:pt x="24" y="46"/>
                  </a:cubicBezTo>
                  <a:cubicBezTo>
                    <a:pt x="24" y="68"/>
                    <a:pt x="46" y="68"/>
                    <a:pt x="69" y="68"/>
                  </a:cubicBezTo>
                  <a:lnTo>
                    <a:pt x="69" y="23"/>
                  </a:lnTo>
                  <a:cubicBezTo>
                    <a:pt x="69" y="1"/>
                    <a:pt x="46"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3"/>
            <p:cNvSpPr/>
            <p:nvPr/>
          </p:nvSpPr>
          <p:spPr>
            <a:xfrm>
              <a:off x="6497661" y="3135195"/>
              <a:ext cx="14398" cy="16138"/>
            </a:xfrm>
            <a:custGeom>
              <a:rect b="b" l="l" r="r" t="t"/>
              <a:pathLst>
                <a:path extrusionOk="0" h="102" w="91">
                  <a:moveTo>
                    <a:pt x="46" y="33"/>
                  </a:moveTo>
                  <a:cubicBezTo>
                    <a:pt x="69" y="33"/>
                    <a:pt x="69" y="33"/>
                    <a:pt x="69" y="56"/>
                  </a:cubicBezTo>
                  <a:lnTo>
                    <a:pt x="24" y="56"/>
                  </a:lnTo>
                  <a:cubicBezTo>
                    <a:pt x="24" y="56"/>
                    <a:pt x="24" y="33"/>
                    <a:pt x="46" y="33"/>
                  </a:cubicBezTo>
                  <a:close/>
                  <a:moveTo>
                    <a:pt x="40" y="1"/>
                  </a:moveTo>
                  <a:cubicBezTo>
                    <a:pt x="34" y="1"/>
                    <a:pt x="24" y="11"/>
                    <a:pt x="24" y="11"/>
                  </a:cubicBezTo>
                  <a:cubicBezTo>
                    <a:pt x="1" y="33"/>
                    <a:pt x="1" y="56"/>
                    <a:pt x="1" y="78"/>
                  </a:cubicBezTo>
                  <a:cubicBezTo>
                    <a:pt x="24" y="78"/>
                    <a:pt x="24" y="101"/>
                    <a:pt x="46" y="101"/>
                  </a:cubicBezTo>
                  <a:lnTo>
                    <a:pt x="69" y="78"/>
                  </a:lnTo>
                  <a:cubicBezTo>
                    <a:pt x="91" y="78"/>
                    <a:pt x="91" y="56"/>
                    <a:pt x="91" y="56"/>
                  </a:cubicBezTo>
                  <a:lnTo>
                    <a:pt x="91" y="11"/>
                  </a:lnTo>
                  <a:lnTo>
                    <a:pt x="46" y="11"/>
                  </a:lnTo>
                  <a:cubicBezTo>
                    <a:pt x="46" y="3"/>
                    <a:pt x="43" y="1"/>
                    <a:pt x="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3"/>
            <p:cNvSpPr/>
            <p:nvPr/>
          </p:nvSpPr>
          <p:spPr>
            <a:xfrm>
              <a:off x="6576296" y="3079660"/>
              <a:ext cx="10917" cy="9968"/>
            </a:xfrm>
            <a:custGeom>
              <a:rect b="b" l="l" r="r" t="t"/>
              <a:pathLst>
                <a:path extrusionOk="0" h="63" w="69">
                  <a:moveTo>
                    <a:pt x="0" y="1"/>
                  </a:moveTo>
                  <a:lnTo>
                    <a:pt x="0" y="46"/>
                  </a:lnTo>
                  <a:cubicBezTo>
                    <a:pt x="12" y="57"/>
                    <a:pt x="18" y="62"/>
                    <a:pt x="24" y="62"/>
                  </a:cubicBezTo>
                  <a:cubicBezTo>
                    <a:pt x="29" y="62"/>
                    <a:pt x="35" y="57"/>
                    <a:pt x="46" y="46"/>
                  </a:cubicBezTo>
                  <a:cubicBezTo>
                    <a:pt x="69" y="46"/>
                    <a:pt x="69"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3"/>
            <p:cNvSpPr/>
            <p:nvPr/>
          </p:nvSpPr>
          <p:spPr>
            <a:xfrm>
              <a:off x="6572816" y="3076970"/>
              <a:ext cx="14398" cy="13449"/>
            </a:xfrm>
            <a:custGeom>
              <a:rect b="b" l="l" r="r" t="t"/>
              <a:pathLst>
                <a:path extrusionOk="0" h="85" w="91">
                  <a:moveTo>
                    <a:pt x="68" y="39"/>
                  </a:moveTo>
                  <a:lnTo>
                    <a:pt x="68" y="63"/>
                  </a:lnTo>
                  <a:lnTo>
                    <a:pt x="46" y="63"/>
                  </a:lnTo>
                  <a:cubicBezTo>
                    <a:pt x="46" y="63"/>
                    <a:pt x="22" y="39"/>
                    <a:pt x="46" y="39"/>
                  </a:cubicBezTo>
                  <a:close/>
                  <a:moveTo>
                    <a:pt x="57" y="0"/>
                  </a:moveTo>
                  <a:cubicBezTo>
                    <a:pt x="45" y="0"/>
                    <a:pt x="34" y="6"/>
                    <a:pt x="22" y="18"/>
                  </a:cubicBezTo>
                  <a:cubicBezTo>
                    <a:pt x="22" y="18"/>
                    <a:pt x="1" y="18"/>
                    <a:pt x="1" y="39"/>
                  </a:cubicBezTo>
                  <a:cubicBezTo>
                    <a:pt x="1" y="63"/>
                    <a:pt x="1" y="63"/>
                    <a:pt x="22" y="63"/>
                  </a:cubicBezTo>
                  <a:cubicBezTo>
                    <a:pt x="22" y="85"/>
                    <a:pt x="22" y="85"/>
                    <a:pt x="46" y="85"/>
                  </a:cubicBezTo>
                  <a:lnTo>
                    <a:pt x="68" y="85"/>
                  </a:lnTo>
                  <a:cubicBezTo>
                    <a:pt x="91" y="63"/>
                    <a:pt x="91"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3"/>
            <p:cNvSpPr/>
            <p:nvPr/>
          </p:nvSpPr>
          <p:spPr>
            <a:xfrm>
              <a:off x="6558576" y="3212564"/>
              <a:ext cx="10759" cy="10126"/>
            </a:xfrm>
            <a:custGeom>
              <a:rect b="b" l="l" r="r" t="t"/>
              <a:pathLst>
                <a:path extrusionOk="0" h="64" w="68">
                  <a:moveTo>
                    <a:pt x="31" y="1"/>
                  </a:moveTo>
                  <a:cubicBezTo>
                    <a:pt x="23" y="1"/>
                    <a:pt x="11" y="7"/>
                    <a:pt x="0" y="19"/>
                  </a:cubicBezTo>
                  <a:lnTo>
                    <a:pt x="0" y="64"/>
                  </a:lnTo>
                  <a:lnTo>
                    <a:pt x="46" y="64"/>
                  </a:lnTo>
                  <a:cubicBezTo>
                    <a:pt x="67" y="40"/>
                    <a:pt x="67" y="40"/>
                    <a:pt x="46" y="19"/>
                  </a:cubicBezTo>
                  <a:cubicBezTo>
                    <a:pt x="46" y="7"/>
                    <a:pt x="40" y="1"/>
                    <a:pt x="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3"/>
            <p:cNvSpPr/>
            <p:nvPr/>
          </p:nvSpPr>
          <p:spPr>
            <a:xfrm>
              <a:off x="6554778" y="3210349"/>
              <a:ext cx="18195" cy="15822"/>
            </a:xfrm>
            <a:custGeom>
              <a:rect b="b" l="l" r="r" t="t"/>
              <a:pathLst>
                <a:path extrusionOk="0" h="100" w="115">
                  <a:moveTo>
                    <a:pt x="70" y="33"/>
                  </a:moveTo>
                  <a:lnTo>
                    <a:pt x="70" y="54"/>
                  </a:lnTo>
                  <a:lnTo>
                    <a:pt x="46" y="54"/>
                  </a:lnTo>
                  <a:lnTo>
                    <a:pt x="46" y="33"/>
                  </a:lnTo>
                  <a:close/>
                  <a:moveTo>
                    <a:pt x="44" y="0"/>
                  </a:moveTo>
                  <a:cubicBezTo>
                    <a:pt x="37" y="0"/>
                    <a:pt x="31" y="3"/>
                    <a:pt x="24" y="9"/>
                  </a:cubicBezTo>
                  <a:lnTo>
                    <a:pt x="1" y="33"/>
                  </a:lnTo>
                  <a:cubicBezTo>
                    <a:pt x="1" y="54"/>
                    <a:pt x="1" y="78"/>
                    <a:pt x="24" y="78"/>
                  </a:cubicBezTo>
                  <a:cubicBezTo>
                    <a:pt x="24" y="78"/>
                    <a:pt x="24" y="99"/>
                    <a:pt x="46" y="99"/>
                  </a:cubicBezTo>
                  <a:cubicBezTo>
                    <a:pt x="70" y="99"/>
                    <a:pt x="70" y="99"/>
                    <a:pt x="70" y="78"/>
                  </a:cubicBezTo>
                  <a:cubicBezTo>
                    <a:pt x="91" y="78"/>
                    <a:pt x="115" y="33"/>
                    <a:pt x="91" y="33"/>
                  </a:cubicBezTo>
                  <a:cubicBezTo>
                    <a:pt x="76" y="16"/>
                    <a:pt x="60" y="0"/>
                    <a:pt x="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3"/>
            <p:cNvSpPr/>
            <p:nvPr/>
          </p:nvSpPr>
          <p:spPr>
            <a:xfrm>
              <a:off x="6633414" y="3154498"/>
              <a:ext cx="11075" cy="11075"/>
            </a:xfrm>
            <a:custGeom>
              <a:rect b="b" l="l" r="r" t="t"/>
              <a:pathLst>
                <a:path extrusionOk="0" h="70" w="70">
                  <a:moveTo>
                    <a:pt x="24" y="1"/>
                  </a:moveTo>
                  <a:cubicBezTo>
                    <a:pt x="1" y="24"/>
                    <a:pt x="1" y="46"/>
                    <a:pt x="1" y="46"/>
                  </a:cubicBezTo>
                  <a:cubicBezTo>
                    <a:pt x="24" y="70"/>
                    <a:pt x="46" y="70"/>
                    <a:pt x="46" y="70"/>
                  </a:cubicBezTo>
                  <a:cubicBezTo>
                    <a:pt x="69" y="46"/>
                    <a:pt x="69" y="24"/>
                    <a:pt x="69" y="24"/>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3"/>
            <p:cNvSpPr/>
            <p:nvPr/>
          </p:nvSpPr>
          <p:spPr>
            <a:xfrm>
              <a:off x="6629933" y="3151966"/>
              <a:ext cx="17879" cy="13607"/>
            </a:xfrm>
            <a:custGeom>
              <a:rect b="b" l="l" r="r" t="t"/>
              <a:pathLst>
                <a:path extrusionOk="0" h="86" w="113">
                  <a:moveTo>
                    <a:pt x="68" y="40"/>
                  </a:moveTo>
                  <a:lnTo>
                    <a:pt x="68" y="62"/>
                  </a:lnTo>
                  <a:lnTo>
                    <a:pt x="46" y="62"/>
                  </a:lnTo>
                  <a:lnTo>
                    <a:pt x="46" y="40"/>
                  </a:lnTo>
                  <a:close/>
                  <a:moveTo>
                    <a:pt x="57" y="1"/>
                  </a:moveTo>
                  <a:cubicBezTo>
                    <a:pt x="46" y="1"/>
                    <a:pt x="34" y="6"/>
                    <a:pt x="23" y="17"/>
                  </a:cubicBezTo>
                  <a:cubicBezTo>
                    <a:pt x="1" y="40"/>
                    <a:pt x="1" y="62"/>
                    <a:pt x="23" y="86"/>
                  </a:cubicBezTo>
                  <a:lnTo>
                    <a:pt x="91" y="86"/>
                  </a:lnTo>
                  <a:cubicBezTo>
                    <a:pt x="113" y="62"/>
                    <a:pt x="113" y="40"/>
                    <a:pt x="91" y="17"/>
                  </a:cubicBez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3"/>
            <p:cNvSpPr/>
            <p:nvPr/>
          </p:nvSpPr>
          <p:spPr>
            <a:xfrm>
              <a:off x="6640534" y="3087729"/>
              <a:ext cx="11075" cy="9810"/>
            </a:xfrm>
            <a:custGeom>
              <a:rect b="b" l="l" r="r" t="t"/>
              <a:pathLst>
                <a:path extrusionOk="0" h="62" w="70">
                  <a:moveTo>
                    <a:pt x="55" y="0"/>
                  </a:moveTo>
                  <a:cubicBezTo>
                    <a:pt x="46" y="0"/>
                    <a:pt x="35" y="6"/>
                    <a:pt x="24" y="17"/>
                  </a:cubicBezTo>
                  <a:cubicBezTo>
                    <a:pt x="24" y="17"/>
                    <a:pt x="1" y="40"/>
                    <a:pt x="24" y="62"/>
                  </a:cubicBezTo>
                  <a:lnTo>
                    <a:pt x="69" y="62"/>
                  </a:lnTo>
                  <a:lnTo>
                    <a:pt x="69" y="17"/>
                  </a:lnTo>
                  <a:cubicBezTo>
                    <a:pt x="69" y="6"/>
                    <a:pt x="63" y="0"/>
                    <a:pt x="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3"/>
            <p:cNvSpPr/>
            <p:nvPr/>
          </p:nvSpPr>
          <p:spPr>
            <a:xfrm>
              <a:off x="6640534" y="3085197"/>
              <a:ext cx="14398" cy="16138"/>
            </a:xfrm>
            <a:custGeom>
              <a:rect b="b" l="l" r="r" t="t"/>
              <a:pathLst>
                <a:path extrusionOk="0" h="102" w="91">
                  <a:moveTo>
                    <a:pt x="46" y="33"/>
                  </a:moveTo>
                  <a:cubicBezTo>
                    <a:pt x="69" y="33"/>
                    <a:pt x="69" y="56"/>
                    <a:pt x="69" y="56"/>
                  </a:cubicBezTo>
                  <a:lnTo>
                    <a:pt x="24" y="56"/>
                  </a:lnTo>
                  <a:cubicBezTo>
                    <a:pt x="24" y="56"/>
                    <a:pt x="24" y="33"/>
                    <a:pt x="46" y="33"/>
                  </a:cubicBezTo>
                  <a:close/>
                  <a:moveTo>
                    <a:pt x="46" y="0"/>
                  </a:moveTo>
                  <a:cubicBezTo>
                    <a:pt x="39" y="0"/>
                    <a:pt x="31" y="3"/>
                    <a:pt x="24" y="11"/>
                  </a:cubicBezTo>
                  <a:cubicBezTo>
                    <a:pt x="1" y="33"/>
                    <a:pt x="1" y="56"/>
                    <a:pt x="1" y="78"/>
                  </a:cubicBezTo>
                  <a:cubicBezTo>
                    <a:pt x="24" y="78"/>
                    <a:pt x="24" y="101"/>
                    <a:pt x="46" y="101"/>
                  </a:cubicBezTo>
                  <a:cubicBezTo>
                    <a:pt x="46" y="101"/>
                    <a:pt x="69" y="101"/>
                    <a:pt x="69" y="78"/>
                  </a:cubicBezTo>
                  <a:cubicBezTo>
                    <a:pt x="91" y="78"/>
                    <a:pt x="91" y="56"/>
                    <a:pt x="91" y="56"/>
                  </a:cubicBezTo>
                  <a:lnTo>
                    <a:pt x="91" y="11"/>
                  </a:lnTo>
                  <a:cubicBezTo>
                    <a:pt x="77" y="11"/>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3"/>
            <p:cNvSpPr/>
            <p:nvPr/>
          </p:nvSpPr>
          <p:spPr>
            <a:xfrm>
              <a:off x="6440544" y="3061623"/>
              <a:ext cx="11075" cy="10126"/>
            </a:xfrm>
            <a:custGeom>
              <a:rect b="b" l="l" r="r" t="t"/>
              <a:pathLst>
                <a:path extrusionOk="0" h="64" w="70">
                  <a:moveTo>
                    <a:pt x="24" y="1"/>
                  </a:moveTo>
                  <a:cubicBezTo>
                    <a:pt x="1" y="24"/>
                    <a:pt x="1" y="46"/>
                    <a:pt x="24" y="46"/>
                  </a:cubicBezTo>
                  <a:cubicBezTo>
                    <a:pt x="24" y="58"/>
                    <a:pt x="29" y="64"/>
                    <a:pt x="35" y="64"/>
                  </a:cubicBezTo>
                  <a:cubicBezTo>
                    <a:pt x="40" y="64"/>
                    <a:pt x="46" y="58"/>
                    <a:pt x="46" y="46"/>
                  </a:cubicBezTo>
                  <a:cubicBezTo>
                    <a:pt x="69" y="46"/>
                    <a:pt x="69" y="24"/>
                    <a:pt x="69" y="24"/>
                  </a:cubicBezTo>
                  <a:cubicBezTo>
                    <a:pt x="46"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3"/>
            <p:cNvSpPr/>
            <p:nvPr/>
          </p:nvSpPr>
          <p:spPr>
            <a:xfrm>
              <a:off x="6437063" y="3059091"/>
              <a:ext cx="17879" cy="13607"/>
            </a:xfrm>
            <a:custGeom>
              <a:rect b="b" l="l" r="r" t="t"/>
              <a:pathLst>
                <a:path extrusionOk="0" h="86" w="113">
                  <a:moveTo>
                    <a:pt x="68" y="40"/>
                  </a:moveTo>
                  <a:lnTo>
                    <a:pt x="68" y="62"/>
                  </a:lnTo>
                  <a:lnTo>
                    <a:pt x="46" y="62"/>
                  </a:lnTo>
                  <a:lnTo>
                    <a:pt x="46" y="40"/>
                  </a:lnTo>
                  <a:close/>
                  <a:moveTo>
                    <a:pt x="66" y="1"/>
                  </a:moveTo>
                  <a:cubicBezTo>
                    <a:pt x="51" y="1"/>
                    <a:pt x="34" y="6"/>
                    <a:pt x="23" y="17"/>
                  </a:cubicBezTo>
                  <a:cubicBezTo>
                    <a:pt x="23" y="17"/>
                    <a:pt x="1" y="62"/>
                    <a:pt x="23" y="86"/>
                  </a:cubicBezTo>
                  <a:lnTo>
                    <a:pt x="91" y="86"/>
                  </a:lnTo>
                  <a:cubicBezTo>
                    <a:pt x="113" y="62"/>
                    <a:pt x="113" y="40"/>
                    <a:pt x="91" y="17"/>
                  </a:cubicBezTo>
                  <a:cubicBezTo>
                    <a:pt x="91" y="6"/>
                    <a:pt x="80" y="1"/>
                    <a:pt x="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3"/>
            <p:cNvSpPr/>
            <p:nvPr/>
          </p:nvSpPr>
          <p:spPr>
            <a:xfrm>
              <a:off x="6776286" y="3105449"/>
              <a:ext cx="11075" cy="10126"/>
            </a:xfrm>
            <a:custGeom>
              <a:rect b="b" l="l" r="r" t="t"/>
              <a:pathLst>
                <a:path extrusionOk="0" h="64" w="70">
                  <a:moveTo>
                    <a:pt x="35" y="1"/>
                  </a:moveTo>
                  <a:cubicBezTo>
                    <a:pt x="29" y="1"/>
                    <a:pt x="24" y="7"/>
                    <a:pt x="24" y="18"/>
                  </a:cubicBezTo>
                  <a:cubicBezTo>
                    <a:pt x="1" y="18"/>
                    <a:pt x="1" y="40"/>
                    <a:pt x="1" y="40"/>
                  </a:cubicBezTo>
                  <a:cubicBezTo>
                    <a:pt x="24" y="64"/>
                    <a:pt x="46" y="64"/>
                    <a:pt x="46" y="64"/>
                  </a:cubicBezTo>
                  <a:cubicBezTo>
                    <a:pt x="69" y="40"/>
                    <a:pt x="69" y="18"/>
                    <a:pt x="46" y="18"/>
                  </a:cubicBezTo>
                  <a:cubicBezTo>
                    <a:pt x="46" y="7"/>
                    <a:pt x="40" y="1"/>
                    <a:pt x="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3"/>
            <p:cNvSpPr/>
            <p:nvPr/>
          </p:nvSpPr>
          <p:spPr>
            <a:xfrm>
              <a:off x="6772805" y="3103076"/>
              <a:ext cx="17879" cy="15980"/>
            </a:xfrm>
            <a:custGeom>
              <a:rect b="b" l="l" r="r" t="t"/>
              <a:pathLst>
                <a:path extrusionOk="0" h="101" w="113">
                  <a:moveTo>
                    <a:pt x="68" y="33"/>
                  </a:moveTo>
                  <a:lnTo>
                    <a:pt x="68" y="55"/>
                  </a:lnTo>
                  <a:lnTo>
                    <a:pt x="46" y="55"/>
                  </a:lnTo>
                  <a:lnTo>
                    <a:pt x="46" y="33"/>
                  </a:lnTo>
                  <a:close/>
                  <a:moveTo>
                    <a:pt x="46" y="0"/>
                  </a:moveTo>
                  <a:cubicBezTo>
                    <a:pt x="38" y="0"/>
                    <a:pt x="30" y="3"/>
                    <a:pt x="23" y="10"/>
                  </a:cubicBezTo>
                  <a:cubicBezTo>
                    <a:pt x="23" y="10"/>
                    <a:pt x="23" y="33"/>
                    <a:pt x="1" y="33"/>
                  </a:cubicBezTo>
                  <a:cubicBezTo>
                    <a:pt x="1" y="55"/>
                    <a:pt x="23" y="55"/>
                    <a:pt x="23" y="79"/>
                  </a:cubicBezTo>
                  <a:lnTo>
                    <a:pt x="46" y="100"/>
                  </a:lnTo>
                  <a:cubicBezTo>
                    <a:pt x="68" y="100"/>
                    <a:pt x="68" y="79"/>
                    <a:pt x="91" y="79"/>
                  </a:cubicBezTo>
                  <a:cubicBezTo>
                    <a:pt x="113" y="79"/>
                    <a:pt x="113" y="33"/>
                    <a:pt x="91" y="10"/>
                  </a:cubicBezTo>
                  <a:cubicBezTo>
                    <a:pt x="76" y="10"/>
                    <a:pt x="61"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3"/>
            <p:cNvSpPr/>
            <p:nvPr/>
          </p:nvSpPr>
          <p:spPr>
            <a:xfrm>
              <a:off x="6833404" y="3180604"/>
              <a:ext cx="11075" cy="9810"/>
            </a:xfrm>
            <a:custGeom>
              <a:rect b="b" l="l" r="r" t="t"/>
              <a:pathLst>
                <a:path extrusionOk="0" h="62" w="70">
                  <a:moveTo>
                    <a:pt x="38" y="0"/>
                  </a:moveTo>
                  <a:cubicBezTo>
                    <a:pt x="30" y="0"/>
                    <a:pt x="24" y="6"/>
                    <a:pt x="24" y="17"/>
                  </a:cubicBezTo>
                  <a:cubicBezTo>
                    <a:pt x="1" y="17"/>
                    <a:pt x="1" y="40"/>
                    <a:pt x="24" y="62"/>
                  </a:cubicBezTo>
                  <a:lnTo>
                    <a:pt x="69" y="62"/>
                  </a:lnTo>
                  <a:lnTo>
                    <a:pt x="69" y="17"/>
                  </a:lnTo>
                  <a:cubicBezTo>
                    <a:pt x="58" y="6"/>
                    <a:pt x="46" y="0"/>
                    <a:pt x="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3"/>
            <p:cNvSpPr/>
            <p:nvPr/>
          </p:nvSpPr>
          <p:spPr>
            <a:xfrm>
              <a:off x="6833404" y="3179655"/>
              <a:ext cx="14556" cy="14556"/>
            </a:xfrm>
            <a:custGeom>
              <a:rect b="b" l="l" r="r" t="t"/>
              <a:pathLst>
                <a:path extrusionOk="0" h="92" w="92">
                  <a:moveTo>
                    <a:pt x="46" y="23"/>
                  </a:moveTo>
                  <a:lnTo>
                    <a:pt x="46" y="46"/>
                  </a:lnTo>
                  <a:cubicBezTo>
                    <a:pt x="46" y="57"/>
                    <a:pt x="40" y="62"/>
                    <a:pt x="35" y="62"/>
                  </a:cubicBezTo>
                  <a:cubicBezTo>
                    <a:pt x="30" y="62"/>
                    <a:pt x="24" y="57"/>
                    <a:pt x="24" y="46"/>
                  </a:cubicBezTo>
                  <a:lnTo>
                    <a:pt x="24" y="23"/>
                  </a:lnTo>
                  <a:close/>
                  <a:moveTo>
                    <a:pt x="24" y="1"/>
                  </a:moveTo>
                  <a:cubicBezTo>
                    <a:pt x="1" y="23"/>
                    <a:pt x="1" y="23"/>
                    <a:pt x="1" y="46"/>
                  </a:cubicBezTo>
                  <a:lnTo>
                    <a:pt x="1" y="68"/>
                  </a:lnTo>
                  <a:cubicBezTo>
                    <a:pt x="24" y="91"/>
                    <a:pt x="24" y="91"/>
                    <a:pt x="46" y="91"/>
                  </a:cubicBezTo>
                  <a:cubicBezTo>
                    <a:pt x="46" y="91"/>
                    <a:pt x="69" y="91"/>
                    <a:pt x="69" y="68"/>
                  </a:cubicBezTo>
                  <a:cubicBezTo>
                    <a:pt x="69" y="68"/>
                    <a:pt x="91" y="68"/>
                    <a:pt x="91" y="46"/>
                  </a:cubicBezTo>
                  <a:cubicBezTo>
                    <a:pt x="91" y="46"/>
                    <a:pt x="91" y="23"/>
                    <a:pt x="69" y="23"/>
                  </a:cubicBezTo>
                  <a:cubicBezTo>
                    <a:pt x="69" y="1"/>
                    <a:pt x="24" y="1"/>
                    <a:pt x="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3"/>
            <p:cNvSpPr/>
            <p:nvPr/>
          </p:nvSpPr>
          <p:spPr>
            <a:xfrm>
              <a:off x="6765686" y="3172535"/>
              <a:ext cx="10759" cy="9968"/>
            </a:xfrm>
            <a:custGeom>
              <a:rect b="b" l="l" r="r" t="t"/>
              <a:pathLst>
                <a:path extrusionOk="0" h="63" w="68">
                  <a:moveTo>
                    <a:pt x="22" y="1"/>
                  </a:moveTo>
                  <a:cubicBezTo>
                    <a:pt x="22" y="22"/>
                    <a:pt x="1" y="46"/>
                    <a:pt x="22" y="46"/>
                  </a:cubicBezTo>
                  <a:cubicBezTo>
                    <a:pt x="22" y="57"/>
                    <a:pt x="28" y="62"/>
                    <a:pt x="37" y="62"/>
                  </a:cubicBezTo>
                  <a:cubicBezTo>
                    <a:pt x="45" y="62"/>
                    <a:pt x="57" y="57"/>
                    <a:pt x="68" y="46"/>
                  </a:cubicBezTo>
                  <a:lnTo>
                    <a:pt x="68" y="22"/>
                  </a:lnTo>
                  <a:cubicBezTo>
                    <a:pt x="68"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3"/>
            <p:cNvSpPr/>
            <p:nvPr/>
          </p:nvSpPr>
          <p:spPr>
            <a:xfrm>
              <a:off x="6765686" y="3169845"/>
              <a:ext cx="14398" cy="13449"/>
            </a:xfrm>
            <a:custGeom>
              <a:rect b="b" l="l" r="r" t="t"/>
              <a:pathLst>
                <a:path extrusionOk="0" h="85" w="91">
                  <a:moveTo>
                    <a:pt x="68" y="39"/>
                  </a:moveTo>
                  <a:cubicBezTo>
                    <a:pt x="68" y="39"/>
                    <a:pt x="68" y="63"/>
                    <a:pt x="46" y="63"/>
                  </a:cubicBezTo>
                  <a:lnTo>
                    <a:pt x="22" y="63"/>
                  </a:lnTo>
                  <a:cubicBezTo>
                    <a:pt x="22" y="39"/>
                    <a:pt x="22" y="39"/>
                    <a:pt x="46" y="39"/>
                  </a:cubicBezTo>
                  <a:close/>
                  <a:moveTo>
                    <a:pt x="57" y="0"/>
                  </a:moveTo>
                  <a:cubicBezTo>
                    <a:pt x="45" y="0"/>
                    <a:pt x="34" y="6"/>
                    <a:pt x="22" y="18"/>
                  </a:cubicBezTo>
                  <a:cubicBezTo>
                    <a:pt x="1" y="18"/>
                    <a:pt x="1" y="63"/>
                    <a:pt x="1" y="85"/>
                  </a:cubicBezTo>
                  <a:lnTo>
                    <a:pt x="68" y="85"/>
                  </a:lnTo>
                  <a:cubicBezTo>
                    <a:pt x="91" y="63"/>
                    <a:pt x="91" y="39"/>
                    <a:pt x="91" y="18"/>
                  </a:cubicBezTo>
                  <a:cubicBezTo>
                    <a:pt x="79" y="6"/>
                    <a:pt x="68" y="0"/>
                    <a:pt x="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3"/>
            <p:cNvSpPr/>
            <p:nvPr/>
          </p:nvSpPr>
          <p:spPr>
            <a:xfrm>
              <a:off x="6844321" y="3115417"/>
              <a:ext cx="10759" cy="8860"/>
            </a:xfrm>
            <a:custGeom>
              <a:rect b="b" l="l" r="r" t="t"/>
              <a:pathLst>
                <a:path extrusionOk="0" h="56" w="68">
                  <a:moveTo>
                    <a:pt x="0" y="1"/>
                  </a:moveTo>
                  <a:lnTo>
                    <a:pt x="0" y="46"/>
                  </a:lnTo>
                  <a:cubicBezTo>
                    <a:pt x="15" y="46"/>
                    <a:pt x="20" y="55"/>
                    <a:pt x="28" y="55"/>
                  </a:cubicBezTo>
                  <a:cubicBezTo>
                    <a:pt x="32" y="55"/>
                    <a:pt x="38" y="53"/>
                    <a:pt x="46" y="46"/>
                  </a:cubicBezTo>
                  <a:cubicBezTo>
                    <a:pt x="67" y="46"/>
                    <a:pt x="67" y="22"/>
                    <a:pt x="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3"/>
            <p:cNvSpPr/>
            <p:nvPr/>
          </p:nvSpPr>
          <p:spPr>
            <a:xfrm>
              <a:off x="6840524" y="3111778"/>
              <a:ext cx="14556" cy="14398"/>
            </a:xfrm>
            <a:custGeom>
              <a:rect b="b" l="l" r="r" t="t"/>
              <a:pathLst>
                <a:path extrusionOk="0" h="91" w="92">
                  <a:moveTo>
                    <a:pt x="46" y="24"/>
                  </a:moveTo>
                  <a:lnTo>
                    <a:pt x="70" y="45"/>
                  </a:lnTo>
                  <a:lnTo>
                    <a:pt x="70" y="69"/>
                  </a:lnTo>
                  <a:cubicBezTo>
                    <a:pt x="46" y="69"/>
                    <a:pt x="46" y="69"/>
                    <a:pt x="46" y="45"/>
                  </a:cubicBezTo>
                  <a:lnTo>
                    <a:pt x="46" y="24"/>
                  </a:lnTo>
                  <a:close/>
                  <a:moveTo>
                    <a:pt x="24" y="0"/>
                  </a:moveTo>
                  <a:cubicBezTo>
                    <a:pt x="1" y="24"/>
                    <a:pt x="1" y="45"/>
                    <a:pt x="24" y="69"/>
                  </a:cubicBezTo>
                  <a:cubicBezTo>
                    <a:pt x="24" y="90"/>
                    <a:pt x="46" y="90"/>
                    <a:pt x="46" y="90"/>
                  </a:cubicBezTo>
                  <a:lnTo>
                    <a:pt x="70" y="90"/>
                  </a:lnTo>
                  <a:cubicBezTo>
                    <a:pt x="91" y="69"/>
                    <a:pt x="91" y="69"/>
                    <a:pt x="91" y="45"/>
                  </a:cubicBezTo>
                  <a:lnTo>
                    <a:pt x="91" y="24"/>
                  </a:lnTo>
                  <a:cubicBezTo>
                    <a:pt x="70" y="0"/>
                    <a:pt x="70" y="0"/>
                    <a:pt x="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3"/>
            <p:cNvSpPr/>
            <p:nvPr/>
          </p:nvSpPr>
          <p:spPr>
            <a:xfrm>
              <a:off x="6826284" y="3248322"/>
              <a:ext cx="11075" cy="10126"/>
            </a:xfrm>
            <a:custGeom>
              <a:rect b="b" l="l" r="r" t="t"/>
              <a:pathLst>
                <a:path extrusionOk="0" h="64" w="70">
                  <a:moveTo>
                    <a:pt x="32" y="1"/>
                  </a:moveTo>
                  <a:cubicBezTo>
                    <a:pt x="24" y="1"/>
                    <a:pt x="12" y="7"/>
                    <a:pt x="1" y="18"/>
                  </a:cubicBezTo>
                  <a:lnTo>
                    <a:pt x="1" y="40"/>
                  </a:lnTo>
                  <a:cubicBezTo>
                    <a:pt x="24" y="63"/>
                    <a:pt x="46" y="63"/>
                    <a:pt x="46" y="63"/>
                  </a:cubicBezTo>
                  <a:cubicBezTo>
                    <a:pt x="69" y="40"/>
                    <a:pt x="69" y="18"/>
                    <a:pt x="46" y="18"/>
                  </a:cubicBezTo>
                  <a:cubicBezTo>
                    <a:pt x="46" y="7"/>
                    <a:pt x="40" y="1"/>
                    <a:pt x="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3"/>
            <p:cNvSpPr/>
            <p:nvPr/>
          </p:nvSpPr>
          <p:spPr>
            <a:xfrm>
              <a:off x="6822803" y="3244841"/>
              <a:ext cx="14556" cy="17088"/>
            </a:xfrm>
            <a:custGeom>
              <a:rect b="b" l="l" r="r" t="t"/>
              <a:pathLst>
                <a:path extrusionOk="0" h="108" w="92">
                  <a:moveTo>
                    <a:pt x="68" y="40"/>
                  </a:moveTo>
                  <a:lnTo>
                    <a:pt x="68" y="62"/>
                  </a:lnTo>
                  <a:lnTo>
                    <a:pt x="46" y="62"/>
                  </a:lnTo>
                  <a:lnTo>
                    <a:pt x="46" y="40"/>
                  </a:lnTo>
                  <a:close/>
                  <a:moveTo>
                    <a:pt x="57" y="1"/>
                  </a:moveTo>
                  <a:cubicBezTo>
                    <a:pt x="46" y="1"/>
                    <a:pt x="34" y="6"/>
                    <a:pt x="23" y="17"/>
                  </a:cubicBezTo>
                  <a:lnTo>
                    <a:pt x="1" y="40"/>
                  </a:lnTo>
                  <a:cubicBezTo>
                    <a:pt x="1" y="62"/>
                    <a:pt x="1" y="62"/>
                    <a:pt x="23" y="85"/>
                  </a:cubicBezTo>
                  <a:lnTo>
                    <a:pt x="46" y="107"/>
                  </a:lnTo>
                  <a:cubicBezTo>
                    <a:pt x="68" y="107"/>
                    <a:pt x="68" y="85"/>
                    <a:pt x="68" y="85"/>
                  </a:cubicBezTo>
                  <a:cubicBezTo>
                    <a:pt x="91" y="85"/>
                    <a:pt x="91" y="62"/>
                    <a:pt x="91" y="62"/>
                  </a:cubicBezTo>
                  <a:lnTo>
                    <a:pt x="91" y="17"/>
                  </a:lnTo>
                  <a:cubicBezTo>
                    <a:pt x="79" y="6"/>
                    <a:pt x="68" y="1"/>
                    <a:pt x="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3"/>
            <p:cNvSpPr/>
            <p:nvPr/>
          </p:nvSpPr>
          <p:spPr>
            <a:xfrm>
              <a:off x="6815683" y="3315407"/>
              <a:ext cx="10759" cy="9968"/>
            </a:xfrm>
            <a:custGeom>
              <a:rect b="b" l="l" r="r" t="t"/>
              <a:pathLst>
                <a:path extrusionOk="0" h="63" w="68">
                  <a:moveTo>
                    <a:pt x="22" y="1"/>
                  </a:moveTo>
                  <a:cubicBezTo>
                    <a:pt x="1" y="22"/>
                    <a:pt x="1" y="46"/>
                    <a:pt x="22" y="46"/>
                  </a:cubicBezTo>
                  <a:cubicBezTo>
                    <a:pt x="22" y="57"/>
                    <a:pt x="28" y="62"/>
                    <a:pt x="37" y="62"/>
                  </a:cubicBezTo>
                  <a:cubicBezTo>
                    <a:pt x="45" y="62"/>
                    <a:pt x="57" y="57"/>
                    <a:pt x="68" y="46"/>
                  </a:cubicBezTo>
                  <a:lnTo>
                    <a:pt x="68" y="22"/>
                  </a:lnTo>
                  <a:cubicBezTo>
                    <a:pt x="46" y="1"/>
                    <a:pt x="46" y="1"/>
                    <a:pt x="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3"/>
            <p:cNvSpPr/>
            <p:nvPr/>
          </p:nvSpPr>
          <p:spPr>
            <a:xfrm>
              <a:off x="6815683" y="3312717"/>
              <a:ext cx="14556" cy="13449"/>
            </a:xfrm>
            <a:custGeom>
              <a:rect b="b" l="l" r="r" t="t"/>
              <a:pathLst>
                <a:path extrusionOk="0" h="85" w="92">
                  <a:moveTo>
                    <a:pt x="46" y="39"/>
                  </a:moveTo>
                  <a:lnTo>
                    <a:pt x="46" y="63"/>
                  </a:lnTo>
                  <a:lnTo>
                    <a:pt x="22" y="63"/>
                  </a:lnTo>
                  <a:lnTo>
                    <a:pt x="22" y="39"/>
                  </a:lnTo>
                  <a:close/>
                  <a:moveTo>
                    <a:pt x="45" y="0"/>
                  </a:moveTo>
                  <a:cubicBezTo>
                    <a:pt x="34" y="0"/>
                    <a:pt x="22" y="6"/>
                    <a:pt x="22" y="18"/>
                  </a:cubicBezTo>
                  <a:cubicBezTo>
                    <a:pt x="1" y="18"/>
                    <a:pt x="1" y="39"/>
                    <a:pt x="1" y="39"/>
                  </a:cubicBezTo>
                  <a:lnTo>
                    <a:pt x="1" y="85"/>
                  </a:lnTo>
                  <a:lnTo>
                    <a:pt x="68" y="85"/>
                  </a:lnTo>
                  <a:lnTo>
                    <a:pt x="91" y="63"/>
                  </a:lnTo>
                  <a:cubicBezTo>
                    <a:pt x="91" y="39"/>
                    <a:pt x="91" y="39"/>
                    <a:pt x="68" y="18"/>
                  </a:cubicBezTo>
                  <a:cubicBezTo>
                    <a:pt x="68" y="6"/>
                    <a:pt x="56" y="0"/>
                    <a:pt x="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3"/>
            <p:cNvSpPr/>
            <p:nvPr/>
          </p:nvSpPr>
          <p:spPr>
            <a:xfrm>
              <a:off x="6708568" y="3097380"/>
              <a:ext cx="10759" cy="10126"/>
            </a:xfrm>
            <a:custGeom>
              <a:rect b="b" l="l" r="r" t="t"/>
              <a:pathLst>
                <a:path extrusionOk="0" h="64" w="68">
                  <a:moveTo>
                    <a:pt x="22" y="1"/>
                  </a:moveTo>
                  <a:cubicBezTo>
                    <a:pt x="1" y="24"/>
                    <a:pt x="1" y="24"/>
                    <a:pt x="22" y="46"/>
                  </a:cubicBezTo>
                  <a:cubicBezTo>
                    <a:pt x="22" y="58"/>
                    <a:pt x="28" y="63"/>
                    <a:pt x="34" y="63"/>
                  </a:cubicBezTo>
                  <a:cubicBezTo>
                    <a:pt x="40" y="63"/>
                    <a:pt x="46" y="58"/>
                    <a:pt x="46" y="46"/>
                  </a:cubicBezTo>
                  <a:cubicBezTo>
                    <a:pt x="67" y="46"/>
                    <a:pt x="67" y="24"/>
                    <a:pt x="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3"/>
            <p:cNvSpPr/>
            <p:nvPr/>
          </p:nvSpPr>
          <p:spPr>
            <a:xfrm>
              <a:off x="6708568" y="3094849"/>
              <a:ext cx="14398" cy="13607"/>
            </a:xfrm>
            <a:custGeom>
              <a:rect b="b" l="l" r="r" t="t"/>
              <a:pathLst>
                <a:path extrusionOk="0" h="86" w="91">
                  <a:moveTo>
                    <a:pt x="46" y="17"/>
                  </a:moveTo>
                  <a:lnTo>
                    <a:pt x="46" y="40"/>
                  </a:lnTo>
                  <a:lnTo>
                    <a:pt x="46" y="62"/>
                  </a:lnTo>
                  <a:lnTo>
                    <a:pt x="22" y="62"/>
                  </a:lnTo>
                  <a:lnTo>
                    <a:pt x="22" y="40"/>
                  </a:lnTo>
                  <a:lnTo>
                    <a:pt x="46" y="17"/>
                  </a:lnTo>
                  <a:close/>
                  <a:moveTo>
                    <a:pt x="42" y="0"/>
                  </a:moveTo>
                  <a:cubicBezTo>
                    <a:pt x="28" y="0"/>
                    <a:pt x="11" y="6"/>
                    <a:pt x="1" y="17"/>
                  </a:cubicBezTo>
                  <a:lnTo>
                    <a:pt x="1" y="40"/>
                  </a:lnTo>
                  <a:lnTo>
                    <a:pt x="1" y="62"/>
                  </a:lnTo>
                  <a:cubicBezTo>
                    <a:pt x="1" y="85"/>
                    <a:pt x="22" y="85"/>
                    <a:pt x="46" y="85"/>
                  </a:cubicBezTo>
                  <a:lnTo>
                    <a:pt x="67" y="85"/>
                  </a:lnTo>
                  <a:cubicBezTo>
                    <a:pt x="67" y="62"/>
                    <a:pt x="91" y="62"/>
                    <a:pt x="91" y="40"/>
                  </a:cubicBezTo>
                  <a:cubicBezTo>
                    <a:pt x="91" y="40"/>
                    <a:pt x="91" y="17"/>
                    <a:pt x="67" y="17"/>
                  </a:cubicBezTo>
                  <a:cubicBezTo>
                    <a:pt x="67" y="6"/>
                    <a:pt x="56"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73"/>
          <p:cNvGrpSpPr/>
          <p:nvPr/>
        </p:nvGrpSpPr>
        <p:grpSpPr>
          <a:xfrm rot="5400000">
            <a:off x="6103538" y="3994431"/>
            <a:ext cx="458924" cy="456220"/>
            <a:chOff x="283483" y="4015472"/>
            <a:chExt cx="424105" cy="421606"/>
          </a:xfrm>
        </p:grpSpPr>
        <p:sp>
          <p:nvSpPr>
            <p:cNvPr id="8158" name="Google Shape;8158;p73"/>
            <p:cNvSpPr/>
            <p:nvPr/>
          </p:nvSpPr>
          <p:spPr>
            <a:xfrm>
              <a:off x="283483" y="4015472"/>
              <a:ext cx="38349" cy="35859"/>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3"/>
            <p:cNvSpPr/>
            <p:nvPr/>
          </p:nvSpPr>
          <p:spPr>
            <a:xfrm>
              <a:off x="380544" y="4015472"/>
              <a:ext cx="38349" cy="35859"/>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3"/>
            <p:cNvSpPr/>
            <p:nvPr/>
          </p:nvSpPr>
          <p:spPr>
            <a:xfrm>
              <a:off x="477606" y="4015472"/>
              <a:ext cx="38349" cy="35859"/>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3"/>
            <p:cNvSpPr/>
            <p:nvPr/>
          </p:nvSpPr>
          <p:spPr>
            <a:xfrm>
              <a:off x="574667"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3"/>
            <p:cNvSpPr/>
            <p:nvPr/>
          </p:nvSpPr>
          <p:spPr>
            <a:xfrm>
              <a:off x="671729" y="4015472"/>
              <a:ext cx="35860" cy="35859"/>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3"/>
            <p:cNvSpPr/>
            <p:nvPr/>
          </p:nvSpPr>
          <p:spPr>
            <a:xfrm>
              <a:off x="283483" y="4110042"/>
              <a:ext cx="38349" cy="38348"/>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3"/>
            <p:cNvSpPr/>
            <p:nvPr/>
          </p:nvSpPr>
          <p:spPr>
            <a:xfrm>
              <a:off x="380544" y="4110042"/>
              <a:ext cx="38349" cy="38348"/>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3"/>
            <p:cNvSpPr/>
            <p:nvPr/>
          </p:nvSpPr>
          <p:spPr>
            <a:xfrm>
              <a:off x="477606" y="4110042"/>
              <a:ext cx="38349" cy="38348"/>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3"/>
            <p:cNvSpPr/>
            <p:nvPr/>
          </p:nvSpPr>
          <p:spPr>
            <a:xfrm>
              <a:off x="574667"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3"/>
            <p:cNvSpPr/>
            <p:nvPr/>
          </p:nvSpPr>
          <p:spPr>
            <a:xfrm>
              <a:off x="671729" y="4110042"/>
              <a:ext cx="35860" cy="38348"/>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3"/>
            <p:cNvSpPr/>
            <p:nvPr/>
          </p:nvSpPr>
          <p:spPr>
            <a:xfrm>
              <a:off x="283483" y="4207101"/>
              <a:ext cx="38349" cy="38348"/>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3"/>
            <p:cNvSpPr/>
            <p:nvPr/>
          </p:nvSpPr>
          <p:spPr>
            <a:xfrm>
              <a:off x="380544" y="4207101"/>
              <a:ext cx="38349" cy="38348"/>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3"/>
            <p:cNvSpPr/>
            <p:nvPr/>
          </p:nvSpPr>
          <p:spPr>
            <a:xfrm>
              <a:off x="477606" y="4207101"/>
              <a:ext cx="38349" cy="38348"/>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3"/>
            <p:cNvSpPr/>
            <p:nvPr/>
          </p:nvSpPr>
          <p:spPr>
            <a:xfrm>
              <a:off x="574667"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3"/>
            <p:cNvSpPr/>
            <p:nvPr/>
          </p:nvSpPr>
          <p:spPr>
            <a:xfrm>
              <a:off x="671729" y="4207101"/>
              <a:ext cx="35860" cy="38348"/>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3"/>
            <p:cNvSpPr/>
            <p:nvPr/>
          </p:nvSpPr>
          <p:spPr>
            <a:xfrm>
              <a:off x="283483" y="4304160"/>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3"/>
            <p:cNvSpPr/>
            <p:nvPr/>
          </p:nvSpPr>
          <p:spPr>
            <a:xfrm>
              <a:off x="380544" y="4304160"/>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3"/>
            <p:cNvSpPr/>
            <p:nvPr/>
          </p:nvSpPr>
          <p:spPr>
            <a:xfrm>
              <a:off x="477606" y="4304160"/>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3"/>
            <p:cNvSpPr/>
            <p:nvPr/>
          </p:nvSpPr>
          <p:spPr>
            <a:xfrm>
              <a:off x="574667"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3"/>
            <p:cNvSpPr/>
            <p:nvPr/>
          </p:nvSpPr>
          <p:spPr>
            <a:xfrm>
              <a:off x="671729" y="4304160"/>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3"/>
            <p:cNvSpPr/>
            <p:nvPr/>
          </p:nvSpPr>
          <p:spPr>
            <a:xfrm>
              <a:off x="283483" y="4401219"/>
              <a:ext cx="38349" cy="35859"/>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3"/>
            <p:cNvSpPr/>
            <p:nvPr/>
          </p:nvSpPr>
          <p:spPr>
            <a:xfrm>
              <a:off x="380544" y="4401219"/>
              <a:ext cx="38349" cy="35859"/>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3"/>
            <p:cNvSpPr/>
            <p:nvPr/>
          </p:nvSpPr>
          <p:spPr>
            <a:xfrm>
              <a:off x="477606" y="4401219"/>
              <a:ext cx="38349" cy="35859"/>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3"/>
            <p:cNvSpPr/>
            <p:nvPr/>
          </p:nvSpPr>
          <p:spPr>
            <a:xfrm>
              <a:off x="574667"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3"/>
            <p:cNvSpPr/>
            <p:nvPr/>
          </p:nvSpPr>
          <p:spPr>
            <a:xfrm>
              <a:off x="671729" y="4401219"/>
              <a:ext cx="35860" cy="35859"/>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73"/>
          <p:cNvGrpSpPr/>
          <p:nvPr/>
        </p:nvGrpSpPr>
        <p:grpSpPr>
          <a:xfrm rot="-5400000">
            <a:off x="4401563" y="1622459"/>
            <a:ext cx="713952" cy="179934"/>
            <a:chOff x="8002498" y="1073094"/>
            <a:chExt cx="880118" cy="221812"/>
          </a:xfrm>
        </p:grpSpPr>
        <p:sp>
          <p:nvSpPr>
            <p:cNvPr id="8184" name="Google Shape;8184;p73"/>
            <p:cNvSpPr/>
            <p:nvPr/>
          </p:nvSpPr>
          <p:spPr>
            <a:xfrm>
              <a:off x="8002498" y="1073094"/>
              <a:ext cx="35965" cy="32480"/>
            </a:xfrm>
            <a:custGeom>
              <a:rect b="b" l="l" r="r" t="t"/>
              <a:pathLst>
                <a:path extrusionOk="0" h="205" w="227">
                  <a:moveTo>
                    <a:pt x="115" y="0"/>
                  </a:moveTo>
                  <a:cubicBezTo>
                    <a:pt x="46" y="0"/>
                    <a:pt x="1" y="45"/>
                    <a:pt x="1" y="114"/>
                  </a:cubicBezTo>
                  <a:cubicBezTo>
                    <a:pt x="1" y="159"/>
                    <a:pt x="46" y="204"/>
                    <a:pt x="115" y="204"/>
                  </a:cubicBezTo>
                  <a:cubicBezTo>
                    <a:pt x="181" y="204"/>
                    <a:pt x="227" y="159"/>
                    <a:pt x="227" y="114"/>
                  </a:cubicBezTo>
                  <a:cubicBezTo>
                    <a:pt x="227" y="45"/>
                    <a:pt x="181" y="0"/>
                    <a:pt x="1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3"/>
            <p:cNvSpPr/>
            <p:nvPr/>
          </p:nvSpPr>
          <p:spPr>
            <a:xfrm>
              <a:off x="8095501" y="1073094"/>
              <a:ext cx="35965" cy="32480"/>
            </a:xfrm>
            <a:custGeom>
              <a:rect b="b" l="l" r="r" t="t"/>
              <a:pathLst>
                <a:path extrusionOk="0" h="205" w="227">
                  <a:moveTo>
                    <a:pt x="114" y="0"/>
                  </a:moveTo>
                  <a:cubicBezTo>
                    <a:pt x="46" y="0"/>
                    <a:pt x="1" y="45"/>
                    <a:pt x="1" y="114"/>
                  </a:cubicBezTo>
                  <a:cubicBezTo>
                    <a:pt x="1" y="159"/>
                    <a:pt x="46" y="204"/>
                    <a:pt x="114" y="204"/>
                  </a:cubicBezTo>
                  <a:cubicBezTo>
                    <a:pt x="181" y="204"/>
                    <a:pt x="226" y="159"/>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3"/>
            <p:cNvSpPr/>
            <p:nvPr/>
          </p:nvSpPr>
          <p:spPr>
            <a:xfrm>
              <a:off x="8188503" y="1073094"/>
              <a:ext cx="35965" cy="32480"/>
            </a:xfrm>
            <a:custGeom>
              <a:rect b="b" l="l" r="r" t="t"/>
              <a:pathLst>
                <a:path extrusionOk="0" h="205" w="227">
                  <a:moveTo>
                    <a:pt x="114" y="0"/>
                  </a:moveTo>
                  <a:cubicBezTo>
                    <a:pt x="69" y="0"/>
                    <a:pt x="1" y="45"/>
                    <a:pt x="1" y="114"/>
                  </a:cubicBezTo>
                  <a:cubicBezTo>
                    <a:pt x="1" y="159"/>
                    <a:pt x="69" y="204"/>
                    <a:pt x="114" y="204"/>
                  </a:cubicBezTo>
                  <a:cubicBezTo>
                    <a:pt x="181" y="204"/>
                    <a:pt x="226" y="159"/>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3"/>
            <p:cNvSpPr/>
            <p:nvPr/>
          </p:nvSpPr>
          <p:spPr>
            <a:xfrm>
              <a:off x="8285308" y="1073094"/>
              <a:ext cx="32163" cy="32480"/>
            </a:xfrm>
            <a:custGeom>
              <a:rect b="b" l="l" r="r" t="t"/>
              <a:pathLst>
                <a:path extrusionOk="0" h="205" w="203">
                  <a:moveTo>
                    <a:pt x="112" y="0"/>
                  </a:moveTo>
                  <a:cubicBezTo>
                    <a:pt x="45" y="0"/>
                    <a:pt x="0" y="45"/>
                    <a:pt x="0" y="114"/>
                  </a:cubicBezTo>
                  <a:cubicBezTo>
                    <a:pt x="0" y="159"/>
                    <a:pt x="45" y="204"/>
                    <a:pt x="112" y="204"/>
                  </a:cubicBezTo>
                  <a:cubicBezTo>
                    <a:pt x="157" y="204"/>
                    <a:pt x="202" y="159"/>
                    <a:pt x="202" y="114"/>
                  </a:cubicBezTo>
                  <a:cubicBezTo>
                    <a:pt x="202"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3"/>
            <p:cNvSpPr/>
            <p:nvPr/>
          </p:nvSpPr>
          <p:spPr>
            <a:xfrm>
              <a:off x="8378311" y="1073094"/>
              <a:ext cx="35807" cy="32480"/>
            </a:xfrm>
            <a:custGeom>
              <a:rect b="b" l="l" r="r" t="t"/>
              <a:pathLst>
                <a:path extrusionOk="0" h="205" w="226">
                  <a:moveTo>
                    <a:pt x="112" y="0"/>
                  </a:moveTo>
                  <a:cubicBezTo>
                    <a:pt x="45" y="0"/>
                    <a:pt x="0" y="45"/>
                    <a:pt x="0" y="114"/>
                  </a:cubicBezTo>
                  <a:cubicBezTo>
                    <a:pt x="0" y="159"/>
                    <a:pt x="45" y="204"/>
                    <a:pt x="112" y="204"/>
                  </a:cubicBezTo>
                  <a:cubicBezTo>
                    <a:pt x="157" y="204"/>
                    <a:pt x="226" y="159"/>
                    <a:pt x="226" y="114"/>
                  </a:cubicBezTo>
                  <a:cubicBezTo>
                    <a:pt x="226"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3"/>
            <p:cNvSpPr/>
            <p:nvPr/>
          </p:nvSpPr>
          <p:spPr>
            <a:xfrm>
              <a:off x="8471155"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3"/>
            <p:cNvSpPr/>
            <p:nvPr/>
          </p:nvSpPr>
          <p:spPr>
            <a:xfrm>
              <a:off x="8564157" y="1073094"/>
              <a:ext cx="35965" cy="32480"/>
            </a:xfrm>
            <a:custGeom>
              <a:rect b="b" l="l" r="r" t="t"/>
              <a:pathLst>
                <a:path extrusionOk="0" h="205" w="227">
                  <a:moveTo>
                    <a:pt x="113" y="0"/>
                  </a:moveTo>
                  <a:cubicBezTo>
                    <a:pt x="46" y="0"/>
                    <a:pt x="1" y="45"/>
                    <a:pt x="1" y="114"/>
                  </a:cubicBezTo>
                  <a:cubicBezTo>
                    <a:pt x="1" y="159"/>
                    <a:pt x="46" y="204"/>
                    <a:pt x="113" y="204"/>
                  </a:cubicBezTo>
                  <a:cubicBezTo>
                    <a:pt x="182" y="204"/>
                    <a:pt x="227" y="159"/>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3"/>
            <p:cNvSpPr/>
            <p:nvPr/>
          </p:nvSpPr>
          <p:spPr>
            <a:xfrm>
              <a:off x="8657160" y="1073094"/>
              <a:ext cx="35965" cy="32480"/>
            </a:xfrm>
            <a:custGeom>
              <a:rect b="b" l="l" r="r" t="t"/>
              <a:pathLst>
                <a:path extrusionOk="0" h="205" w="227">
                  <a:moveTo>
                    <a:pt x="113" y="0"/>
                  </a:moveTo>
                  <a:cubicBezTo>
                    <a:pt x="68" y="0"/>
                    <a:pt x="1" y="45"/>
                    <a:pt x="1" y="114"/>
                  </a:cubicBezTo>
                  <a:cubicBezTo>
                    <a:pt x="1" y="159"/>
                    <a:pt x="68" y="204"/>
                    <a:pt x="113" y="204"/>
                  </a:cubicBezTo>
                  <a:cubicBezTo>
                    <a:pt x="181" y="204"/>
                    <a:pt x="227" y="159"/>
                    <a:pt x="227" y="114"/>
                  </a:cubicBezTo>
                  <a:cubicBezTo>
                    <a:pt x="227" y="45"/>
                    <a:pt x="181"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3"/>
            <p:cNvSpPr/>
            <p:nvPr/>
          </p:nvSpPr>
          <p:spPr>
            <a:xfrm>
              <a:off x="8753648" y="1073094"/>
              <a:ext cx="32480" cy="32480"/>
            </a:xfrm>
            <a:custGeom>
              <a:rect b="b" l="l" r="r" t="t"/>
              <a:pathLst>
                <a:path extrusionOk="0" h="205" w="205">
                  <a:moveTo>
                    <a:pt x="114" y="0"/>
                  </a:moveTo>
                  <a:cubicBezTo>
                    <a:pt x="46" y="0"/>
                    <a:pt x="0" y="45"/>
                    <a:pt x="0" y="114"/>
                  </a:cubicBezTo>
                  <a:cubicBezTo>
                    <a:pt x="0" y="159"/>
                    <a:pt x="46" y="204"/>
                    <a:pt x="114" y="204"/>
                  </a:cubicBezTo>
                  <a:cubicBezTo>
                    <a:pt x="159" y="204"/>
                    <a:pt x="205" y="159"/>
                    <a:pt x="205" y="114"/>
                  </a:cubicBezTo>
                  <a:cubicBezTo>
                    <a:pt x="205"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3"/>
            <p:cNvSpPr/>
            <p:nvPr/>
          </p:nvSpPr>
          <p:spPr>
            <a:xfrm>
              <a:off x="8846651" y="1073094"/>
              <a:ext cx="35965" cy="32480"/>
            </a:xfrm>
            <a:custGeom>
              <a:rect b="b" l="l" r="r" t="t"/>
              <a:pathLst>
                <a:path extrusionOk="0" h="205" w="227">
                  <a:moveTo>
                    <a:pt x="114" y="0"/>
                  </a:moveTo>
                  <a:cubicBezTo>
                    <a:pt x="46" y="0"/>
                    <a:pt x="0" y="45"/>
                    <a:pt x="0" y="114"/>
                  </a:cubicBezTo>
                  <a:cubicBezTo>
                    <a:pt x="0" y="159"/>
                    <a:pt x="46" y="204"/>
                    <a:pt x="114" y="204"/>
                  </a:cubicBezTo>
                  <a:cubicBezTo>
                    <a:pt x="159" y="204"/>
                    <a:pt x="226" y="159"/>
                    <a:pt x="226" y="114"/>
                  </a:cubicBezTo>
                  <a:cubicBezTo>
                    <a:pt x="226"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3"/>
            <p:cNvSpPr/>
            <p:nvPr/>
          </p:nvSpPr>
          <p:spPr>
            <a:xfrm>
              <a:off x="8002498" y="1166097"/>
              <a:ext cx="35965" cy="35807"/>
            </a:xfrm>
            <a:custGeom>
              <a:rect b="b" l="l" r="r" t="t"/>
              <a:pathLst>
                <a:path extrusionOk="0" h="226" w="227">
                  <a:moveTo>
                    <a:pt x="115" y="0"/>
                  </a:moveTo>
                  <a:cubicBezTo>
                    <a:pt x="46" y="0"/>
                    <a:pt x="1" y="45"/>
                    <a:pt x="1" y="114"/>
                  </a:cubicBezTo>
                  <a:cubicBezTo>
                    <a:pt x="1" y="159"/>
                    <a:pt x="46" y="226"/>
                    <a:pt x="115" y="226"/>
                  </a:cubicBezTo>
                  <a:cubicBezTo>
                    <a:pt x="181" y="226"/>
                    <a:pt x="227" y="159"/>
                    <a:pt x="227" y="114"/>
                  </a:cubicBezTo>
                  <a:cubicBezTo>
                    <a:pt x="227" y="45"/>
                    <a:pt x="181" y="0"/>
                    <a:pt x="1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3"/>
            <p:cNvSpPr/>
            <p:nvPr/>
          </p:nvSpPr>
          <p:spPr>
            <a:xfrm>
              <a:off x="8095501" y="1166097"/>
              <a:ext cx="35965" cy="35807"/>
            </a:xfrm>
            <a:custGeom>
              <a:rect b="b" l="l" r="r" t="t"/>
              <a:pathLst>
                <a:path extrusionOk="0" h="226" w="227">
                  <a:moveTo>
                    <a:pt x="114" y="0"/>
                  </a:moveTo>
                  <a:cubicBezTo>
                    <a:pt x="46" y="0"/>
                    <a:pt x="1" y="45"/>
                    <a:pt x="1" y="114"/>
                  </a:cubicBezTo>
                  <a:cubicBezTo>
                    <a:pt x="1" y="159"/>
                    <a:pt x="46" y="226"/>
                    <a:pt x="114" y="226"/>
                  </a:cubicBezTo>
                  <a:cubicBezTo>
                    <a:pt x="181" y="226"/>
                    <a:pt x="226" y="159"/>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3"/>
            <p:cNvSpPr/>
            <p:nvPr/>
          </p:nvSpPr>
          <p:spPr>
            <a:xfrm>
              <a:off x="8188503" y="1166097"/>
              <a:ext cx="35965" cy="35807"/>
            </a:xfrm>
            <a:custGeom>
              <a:rect b="b" l="l" r="r" t="t"/>
              <a:pathLst>
                <a:path extrusionOk="0" h="226" w="227">
                  <a:moveTo>
                    <a:pt x="114" y="0"/>
                  </a:moveTo>
                  <a:cubicBezTo>
                    <a:pt x="69" y="0"/>
                    <a:pt x="1" y="45"/>
                    <a:pt x="1" y="114"/>
                  </a:cubicBezTo>
                  <a:cubicBezTo>
                    <a:pt x="1" y="159"/>
                    <a:pt x="69" y="226"/>
                    <a:pt x="114" y="226"/>
                  </a:cubicBezTo>
                  <a:cubicBezTo>
                    <a:pt x="181" y="226"/>
                    <a:pt x="226" y="159"/>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3"/>
            <p:cNvSpPr/>
            <p:nvPr/>
          </p:nvSpPr>
          <p:spPr>
            <a:xfrm>
              <a:off x="8285308" y="1166097"/>
              <a:ext cx="32163" cy="35807"/>
            </a:xfrm>
            <a:custGeom>
              <a:rect b="b" l="l" r="r" t="t"/>
              <a:pathLst>
                <a:path extrusionOk="0" h="226" w="203">
                  <a:moveTo>
                    <a:pt x="112" y="0"/>
                  </a:moveTo>
                  <a:cubicBezTo>
                    <a:pt x="45" y="0"/>
                    <a:pt x="0" y="45"/>
                    <a:pt x="0" y="114"/>
                  </a:cubicBezTo>
                  <a:cubicBezTo>
                    <a:pt x="0" y="159"/>
                    <a:pt x="45" y="226"/>
                    <a:pt x="112" y="226"/>
                  </a:cubicBezTo>
                  <a:cubicBezTo>
                    <a:pt x="157" y="226"/>
                    <a:pt x="202" y="159"/>
                    <a:pt x="202" y="114"/>
                  </a:cubicBezTo>
                  <a:cubicBezTo>
                    <a:pt x="202"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3"/>
            <p:cNvSpPr/>
            <p:nvPr/>
          </p:nvSpPr>
          <p:spPr>
            <a:xfrm>
              <a:off x="8378311" y="1166097"/>
              <a:ext cx="35807" cy="35807"/>
            </a:xfrm>
            <a:custGeom>
              <a:rect b="b" l="l" r="r" t="t"/>
              <a:pathLst>
                <a:path extrusionOk="0" h="226" w="226">
                  <a:moveTo>
                    <a:pt x="112" y="0"/>
                  </a:moveTo>
                  <a:cubicBezTo>
                    <a:pt x="45" y="0"/>
                    <a:pt x="0" y="45"/>
                    <a:pt x="0" y="114"/>
                  </a:cubicBezTo>
                  <a:cubicBezTo>
                    <a:pt x="0" y="159"/>
                    <a:pt x="45" y="226"/>
                    <a:pt x="112" y="226"/>
                  </a:cubicBezTo>
                  <a:cubicBezTo>
                    <a:pt x="157" y="226"/>
                    <a:pt x="226" y="159"/>
                    <a:pt x="226" y="114"/>
                  </a:cubicBezTo>
                  <a:cubicBezTo>
                    <a:pt x="226"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3"/>
            <p:cNvSpPr/>
            <p:nvPr/>
          </p:nvSpPr>
          <p:spPr>
            <a:xfrm>
              <a:off x="8471155"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3"/>
            <p:cNvSpPr/>
            <p:nvPr/>
          </p:nvSpPr>
          <p:spPr>
            <a:xfrm>
              <a:off x="8564157" y="1166097"/>
              <a:ext cx="35965" cy="35807"/>
            </a:xfrm>
            <a:custGeom>
              <a:rect b="b" l="l" r="r" t="t"/>
              <a:pathLst>
                <a:path extrusionOk="0" h="226" w="227">
                  <a:moveTo>
                    <a:pt x="113" y="0"/>
                  </a:moveTo>
                  <a:cubicBezTo>
                    <a:pt x="46" y="0"/>
                    <a:pt x="1" y="45"/>
                    <a:pt x="1" y="114"/>
                  </a:cubicBezTo>
                  <a:cubicBezTo>
                    <a:pt x="1" y="159"/>
                    <a:pt x="46" y="226"/>
                    <a:pt x="113" y="226"/>
                  </a:cubicBezTo>
                  <a:cubicBezTo>
                    <a:pt x="182" y="226"/>
                    <a:pt x="227" y="159"/>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3"/>
            <p:cNvSpPr/>
            <p:nvPr/>
          </p:nvSpPr>
          <p:spPr>
            <a:xfrm>
              <a:off x="8657160" y="1166097"/>
              <a:ext cx="35965" cy="35807"/>
            </a:xfrm>
            <a:custGeom>
              <a:rect b="b" l="l" r="r" t="t"/>
              <a:pathLst>
                <a:path extrusionOk="0" h="226" w="227">
                  <a:moveTo>
                    <a:pt x="113" y="0"/>
                  </a:moveTo>
                  <a:cubicBezTo>
                    <a:pt x="68" y="0"/>
                    <a:pt x="1" y="45"/>
                    <a:pt x="1" y="114"/>
                  </a:cubicBezTo>
                  <a:cubicBezTo>
                    <a:pt x="1" y="159"/>
                    <a:pt x="68" y="226"/>
                    <a:pt x="113" y="226"/>
                  </a:cubicBezTo>
                  <a:cubicBezTo>
                    <a:pt x="181" y="226"/>
                    <a:pt x="227" y="159"/>
                    <a:pt x="227" y="114"/>
                  </a:cubicBezTo>
                  <a:cubicBezTo>
                    <a:pt x="227" y="45"/>
                    <a:pt x="181"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3"/>
            <p:cNvSpPr/>
            <p:nvPr/>
          </p:nvSpPr>
          <p:spPr>
            <a:xfrm>
              <a:off x="8753648" y="1166097"/>
              <a:ext cx="32480" cy="35807"/>
            </a:xfrm>
            <a:custGeom>
              <a:rect b="b" l="l" r="r" t="t"/>
              <a:pathLst>
                <a:path extrusionOk="0" h="226" w="205">
                  <a:moveTo>
                    <a:pt x="114" y="0"/>
                  </a:moveTo>
                  <a:cubicBezTo>
                    <a:pt x="46" y="0"/>
                    <a:pt x="0" y="45"/>
                    <a:pt x="0" y="114"/>
                  </a:cubicBezTo>
                  <a:cubicBezTo>
                    <a:pt x="0" y="159"/>
                    <a:pt x="46" y="226"/>
                    <a:pt x="114" y="226"/>
                  </a:cubicBezTo>
                  <a:cubicBezTo>
                    <a:pt x="159" y="226"/>
                    <a:pt x="205" y="159"/>
                    <a:pt x="205" y="114"/>
                  </a:cubicBezTo>
                  <a:cubicBezTo>
                    <a:pt x="205"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3"/>
            <p:cNvSpPr/>
            <p:nvPr/>
          </p:nvSpPr>
          <p:spPr>
            <a:xfrm>
              <a:off x="8846651" y="1166097"/>
              <a:ext cx="35965" cy="35807"/>
            </a:xfrm>
            <a:custGeom>
              <a:rect b="b" l="l" r="r" t="t"/>
              <a:pathLst>
                <a:path extrusionOk="0" h="226" w="227">
                  <a:moveTo>
                    <a:pt x="114" y="0"/>
                  </a:moveTo>
                  <a:cubicBezTo>
                    <a:pt x="46" y="0"/>
                    <a:pt x="0" y="45"/>
                    <a:pt x="0" y="114"/>
                  </a:cubicBezTo>
                  <a:cubicBezTo>
                    <a:pt x="0" y="159"/>
                    <a:pt x="46" y="226"/>
                    <a:pt x="114" y="226"/>
                  </a:cubicBezTo>
                  <a:cubicBezTo>
                    <a:pt x="159" y="226"/>
                    <a:pt x="226" y="159"/>
                    <a:pt x="226" y="114"/>
                  </a:cubicBezTo>
                  <a:cubicBezTo>
                    <a:pt x="226"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3"/>
            <p:cNvSpPr/>
            <p:nvPr/>
          </p:nvSpPr>
          <p:spPr>
            <a:xfrm>
              <a:off x="8002498" y="1259099"/>
              <a:ext cx="35965" cy="35807"/>
            </a:xfrm>
            <a:custGeom>
              <a:rect b="b" l="l" r="r" t="t"/>
              <a:pathLst>
                <a:path extrusionOk="0" h="226" w="227">
                  <a:moveTo>
                    <a:pt x="115" y="0"/>
                  </a:moveTo>
                  <a:cubicBezTo>
                    <a:pt x="46" y="0"/>
                    <a:pt x="1" y="45"/>
                    <a:pt x="1" y="114"/>
                  </a:cubicBezTo>
                  <a:cubicBezTo>
                    <a:pt x="1" y="181"/>
                    <a:pt x="46" y="226"/>
                    <a:pt x="115" y="226"/>
                  </a:cubicBezTo>
                  <a:cubicBezTo>
                    <a:pt x="181" y="226"/>
                    <a:pt x="227" y="181"/>
                    <a:pt x="227" y="114"/>
                  </a:cubicBezTo>
                  <a:cubicBezTo>
                    <a:pt x="227" y="45"/>
                    <a:pt x="181" y="0"/>
                    <a:pt x="1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3"/>
            <p:cNvSpPr/>
            <p:nvPr/>
          </p:nvSpPr>
          <p:spPr>
            <a:xfrm>
              <a:off x="8095501" y="1259099"/>
              <a:ext cx="35965" cy="35807"/>
            </a:xfrm>
            <a:custGeom>
              <a:rect b="b" l="l" r="r" t="t"/>
              <a:pathLst>
                <a:path extrusionOk="0" h="226" w="227">
                  <a:moveTo>
                    <a:pt x="114" y="0"/>
                  </a:moveTo>
                  <a:cubicBezTo>
                    <a:pt x="46" y="0"/>
                    <a:pt x="1" y="45"/>
                    <a:pt x="1" y="114"/>
                  </a:cubicBezTo>
                  <a:cubicBezTo>
                    <a:pt x="1" y="181"/>
                    <a:pt x="46" y="226"/>
                    <a:pt x="114" y="226"/>
                  </a:cubicBezTo>
                  <a:cubicBezTo>
                    <a:pt x="181" y="226"/>
                    <a:pt x="226" y="181"/>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3"/>
            <p:cNvSpPr/>
            <p:nvPr/>
          </p:nvSpPr>
          <p:spPr>
            <a:xfrm>
              <a:off x="8188503" y="1259099"/>
              <a:ext cx="35965" cy="35807"/>
            </a:xfrm>
            <a:custGeom>
              <a:rect b="b" l="l" r="r" t="t"/>
              <a:pathLst>
                <a:path extrusionOk="0" h="226" w="227">
                  <a:moveTo>
                    <a:pt x="114" y="0"/>
                  </a:moveTo>
                  <a:cubicBezTo>
                    <a:pt x="69" y="0"/>
                    <a:pt x="1" y="45"/>
                    <a:pt x="1" y="114"/>
                  </a:cubicBezTo>
                  <a:cubicBezTo>
                    <a:pt x="1" y="181"/>
                    <a:pt x="69" y="226"/>
                    <a:pt x="114" y="226"/>
                  </a:cubicBezTo>
                  <a:cubicBezTo>
                    <a:pt x="181" y="226"/>
                    <a:pt x="226" y="181"/>
                    <a:pt x="226" y="114"/>
                  </a:cubicBezTo>
                  <a:cubicBezTo>
                    <a:pt x="226" y="45"/>
                    <a:pt x="181"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3"/>
            <p:cNvSpPr/>
            <p:nvPr/>
          </p:nvSpPr>
          <p:spPr>
            <a:xfrm>
              <a:off x="8285308" y="1259099"/>
              <a:ext cx="32163" cy="35807"/>
            </a:xfrm>
            <a:custGeom>
              <a:rect b="b" l="l" r="r" t="t"/>
              <a:pathLst>
                <a:path extrusionOk="0" h="226" w="203">
                  <a:moveTo>
                    <a:pt x="112" y="0"/>
                  </a:moveTo>
                  <a:cubicBezTo>
                    <a:pt x="45" y="0"/>
                    <a:pt x="0" y="45"/>
                    <a:pt x="0" y="114"/>
                  </a:cubicBezTo>
                  <a:cubicBezTo>
                    <a:pt x="0" y="181"/>
                    <a:pt x="45" y="226"/>
                    <a:pt x="112" y="226"/>
                  </a:cubicBezTo>
                  <a:cubicBezTo>
                    <a:pt x="157" y="226"/>
                    <a:pt x="202" y="181"/>
                    <a:pt x="202" y="114"/>
                  </a:cubicBezTo>
                  <a:cubicBezTo>
                    <a:pt x="202"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3"/>
            <p:cNvSpPr/>
            <p:nvPr/>
          </p:nvSpPr>
          <p:spPr>
            <a:xfrm>
              <a:off x="8378311" y="1259099"/>
              <a:ext cx="35807" cy="35807"/>
            </a:xfrm>
            <a:custGeom>
              <a:rect b="b" l="l" r="r" t="t"/>
              <a:pathLst>
                <a:path extrusionOk="0" h="226" w="226">
                  <a:moveTo>
                    <a:pt x="112" y="0"/>
                  </a:moveTo>
                  <a:cubicBezTo>
                    <a:pt x="45" y="0"/>
                    <a:pt x="0" y="45"/>
                    <a:pt x="0" y="114"/>
                  </a:cubicBezTo>
                  <a:cubicBezTo>
                    <a:pt x="0" y="181"/>
                    <a:pt x="45" y="226"/>
                    <a:pt x="112" y="226"/>
                  </a:cubicBezTo>
                  <a:cubicBezTo>
                    <a:pt x="157" y="226"/>
                    <a:pt x="226" y="181"/>
                    <a:pt x="226" y="114"/>
                  </a:cubicBezTo>
                  <a:cubicBezTo>
                    <a:pt x="226" y="45"/>
                    <a:pt x="157" y="0"/>
                    <a:pt x="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3"/>
            <p:cNvSpPr/>
            <p:nvPr/>
          </p:nvSpPr>
          <p:spPr>
            <a:xfrm>
              <a:off x="8471155"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3"/>
            <p:cNvSpPr/>
            <p:nvPr/>
          </p:nvSpPr>
          <p:spPr>
            <a:xfrm>
              <a:off x="8564157" y="1259099"/>
              <a:ext cx="35965" cy="35807"/>
            </a:xfrm>
            <a:custGeom>
              <a:rect b="b" l="l" r="r" t="t"/>
              <a:pathLst>
                <a:path extrusionOk="0" h="226" w="227">
                  <a:moveTo>
                    <a:pt x="113" y="0"/>
                  </a:moveTo>
                  <a:cubicBezTo>
                    <a:pt x="46" y="0"/>
                    <a:pt x="1" y="45"/>
                    <a:pt x="1" y="114"/>
                  </a:cubicBezTo>
                  <a:cubicBezTo>
                    <a:pt x="1" y="181"/>
                    <a:pt x="46" y="226"/>
                    <a:pt x="113" y="226"/>
                  </a:cubicBezTo>
                  <a:cubicBezTo>
                    <a:pt x="182" y="226"/>
                    <a:pt x="227" y="181"/>
                    <a:pt x="227" y="114"/>
                  </a:cubicBezTo>
                  <a:cubicBezTo>
                    <a:pt x="227" y="45"/>
                    <a:pt x="182"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3"/>
            <p:cNvSpPr/>
            <p:nvPr/>
          </p:nvSpPr>
          <p:spPr>
            <a:xfrm>
              <a:off x="8657160" y="1259099"/>
              <a:ext cx="35965" cy="35807"/>
            </a:xfrm>
            <a:custGeom>
              <a:rect b="b" l="l" r="r" t="t"/>
              <a:pathLst>
                <a:path extrusionOk="0" h="226" w="227">
                  <a:moveTo>
                    <a:pt x="113" y="0"/>
                  </a:moveTo>
                  <a:cubicBezTo>
                    <a:pt x="68" y="0"/>
                    <a:pt x="1" y="45"/>
                    <a:pt x="1" y="114"/>
                  </a:cubicBezTo>
                  <a:cubicBezTo>
                    <a:pt x="1" y="181"/>
                    <a:pt x="68" y="226"/>
                    <a:pt x="113" y="226"/>
                  </a:cubicBezTo>
                  <a:cubicBezTo>
                    <a:pt x="181" y="226"/>
                    <a:pt x="227" y="181"/>
                    <a:pt x="227" y="114"/>
                  </a:cubicBezTo>
                  <a:cubicBezTo>
                    <a:pt x="227" y="45"/>
                    <a:pt x="181" y="0"/>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3"/>
            <p:cNvSpPr/>
            <p:nvPr/>
          </p:nvSpPr>
          <p:spPr>
            <a:xfrm>
              <a:off x="8753648" y="1259099"/>
              <a:ext cx="32480" cy="35807"/>
            </a:xfrm>
            <a:custGeom>
              <a:rect b="b" l="l" r="r" t="t"/>
              <a:pathLst>
                <a:path extrusionOk="0" h="226" w="205">
                  <a:moveTo>
                    <a:pt x="114" y="0"/>
                  </a:moveTo>
                  <a:cubicBezTo>
                    <a:pt x="46" y="0"/>
                    <a:pt x="0" y="45"/>
                    <a:pt x="0" y="114"/>
                  </a:cubicBezTo>
                  <a:cubicBezTo>
                    <a:pt x="0" y="181"/>
                    <a:pt x="46" y="226"/>
                    <a:pt x="114" y="226"/>
                  </a:cubicBezTo>
                  <a:cubicBezTo>
                    <a:pt x="159" y="226"/>
                    <a:pt x="205" y="181"/>
                    <a:pt x="205" y="114"/>
                  </a:cubicBezTo>
                  <a:cubicBezTo>
                    <a:pt x="205"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3"/>
            <p:cNvSpPr/>
            <p:nvPr/>
          </p:nvSpPr>
          <p:spPr>
            <a:xfrm>
              <a:off x="8846651" y="1259099"/>
              <a:ext cx="35965" cy="35807"/>
            </a:xfrm>
            <a:custGeom>
              <a:rect b="b" l="l" r="r" t="t"/>
              <a:pathLst>
                <a:path extrusionOk="0" h="226" w="227">
                  <a:moveTo>
                    <a:pt x="114" y="0"/>
                  </a:moveTo>
                  <a:cubicBezTo>
                    <a:pt x="46" y="0"/>
                    <a:pt x="0" y="45"/>
                    <a:pt x="0" y="114"/>
                  </a:cubicBezTo>
                  <a:cubicBezTo>
                    <a:pt x="0" y="181"/>
                    <a:pt x="46" y="226"/>
                    <a:pt x="114" y="226"/>
                  </a:cubicBezTo>
                  <a:cubicBezTo>
                    <a:pt x="159" y="226"/>
                    <a:pt x="226" y="181"/>
                    <a:pt x="226" y="114"/>
                  </a:cubicBezTo>
                  <a:cubicBezTo>
                    <a:pt x="226" y="45"/>
                    <a:pt x="159" y="0"/>
                    <a:pt x="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3"/>
          <p:cNvGrpSpPr/>
          <p:nvPr/>
        </p:nvGrpSpPr>
        <p:grpSpPr>
          <a:xfrm rot="-2692048">
            <a:off x="8033447" y="2461807"/>
            <a:ext cx="486890" cy="489164"/>
            <a:chOff x="80265" y="2653706"/>
            <a:chExt cx="936950" cy="941325"/>
          </a:xfrm>
        </p:grpSpPr>
        <p:sp>
          <p:nvSpPr>
            <p:cNvPr id="8215" name="Google Shape;8215;p73"/>
            <p:cNvSpPr/>
            <p:nvPr/>
          </p:nvSpPr>
          <p:spPr>
            <a:xfrm>
              <a:off x="80265" y="2653706"/>
              <a:ext cx="784482" cy="784293"/>
            </a:xfrm>
            <a:custGeom>
              <a:rect b="b" l="l" r="r" t="t"/>
              <a:pathLst>
                <a:path extrusionOk="0" h="3951" w="3952">
                  <a:moveTo>
                    <a:pt x="0" y="0"/>
                  </a:moveTo>
                  <a:lnTo>
                    <a:pt x="0" y="3950"/>
                  </a:lnTo>
                  <a:lnTo>
                    <a:pt x="3952" y="3950"/>
                  </a:lnTo>
                  <a:lnTo>
                    <a:pt x="39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6" name="Google Shape;8216;p73"/>
            <p:cNvGrpSpPr/>
            <p:nvPr/>
          </p:nvGrpSpPr>
          <p:grpSpPr>
            <a:xfrm>
              <a:off x="273014" y="2855192"/>
              <a:ext cx="744200" cy="739839"/>
              <a:chOff x="273014" y="2855192"/>
              <a:chExt cx="744200" cy="739839"/>
            </a:xfrm>
          </p:grpSpPr>
          <p:sp>
            <p:nvSpPr>
              <p:cNvPr id="8217" name="Google Shape;8217;p73"/>
              <p:cNvSpPr/>
              <p:nvPr/>
            </p:nvSpPr>
            <p:spPr>
              <a:xfrm>
                <a:off x="273014" y="2855192"/>
                <a:ext cx="67292" cy="62926"/>
              </a:xfrm>
              <a:custGeom>
                <a:rect b="b" l="l" r="r" t="t"/>
                <a:pathLst>
                  <a:path extrusionOk="0" h="317" w="339">
                    <a:moveTo>
                      <a:pt x="181" y="0"/>
                    </a:moveTo>
                    <a:cubicBezTo>
                      <a:pt x="91" y="0"/>
                      <a:pt x="1" y="69"/>
                      <a:pt x="1" y="159"/>
                    </a:cubicBezTo>
                    <a:cubicBezTo>
                      <a:pt x="1" y="250"/>
                      <a:pt x="91" y="316"/>
                      <a:pt x="181" y="316"/>
                    </a:cubicBezTo>
                    <a:cubicBezTo>
                      <a:pt x="248" y="316"/>
                      <a:pt x="338" y="250"/>
                      <a:pt x="338" y="159"/>
                    </a:cubicBezTo>
                    <a:cubicBezTo>
                      <a:pt x="338" y="69"/>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3"/>
              <p:cNvSpPr/>
              <p:nvPr/>
            </p:nvSpPr>
            <p:spPr>
              <a:xfrm>
                <a:off x="443333" y="2855192"/>
                <a:ext cx="67292" cy="62926"/>
              </a:xfrm>
              <a:custGeom>
                <a:rect b="b" l="l" r="r" t="t"/>
                <a:pathLst>
                  <a:path extrusionOk="0" h="317" w="339">
                    <a:moveTo>
                      <a:pt x="158" y="0"/>
                    </a:moveTo>
                    <a:cubicBezTo>
                      <a:pt x="91" y="0"/>
                      <a:pt x="1" y="69"/>
                      <a:pt x="1" y="159"/>
                    </a:cubicBezTo>
                    <a:cubicBezTo>
                      <a:pt x="1" y="250"/>
                      <a:pt x="91" y="316"/>
                      <a:pt x="158" y="316"/>
                    </a:cubicBezTo>
                    <a:cubicBezTo>
                      <a:pt x="248" y="316"/>
                      <a:pt x="338" y="250"/>
                      <a:pt x="338" y="159"/>
                    </a:cubicBezTo>
                    <a:cubicBezTo>
                      <a:pt x="338" y="69"/>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3"/>
              <p:cNvSpPr/>
              <p:nvPr/>
            </p:nvSpPr>
            <p:spPr>
              <a:xfrm>
                <a:off x="613652" y="2855192"/>
                <a:ext cx="67292" cy="62926"/>
              </a:xfrm>
              <a:custGeom>
                <a:rect b="b" l="l" r="r" t="t"/>
                <a:pathLst>
                  <a:path extrusionOk="0" h="317" w="339">
                    <a:moveTo>
                      <a:pt x="158" y="0"/>
                    </a:moveTo>
                    <a:cubicBezTo>
                      <a:pt x="67" y="0"/>
                      <a:pt x="0" y="69"/>
                      <a:pt x="0" y="159"/>
                    </a:cubicBezTo>
                    <a:cubicBezTo>
                      <a:pt x="0" y="250"/>
                      <a:pt x="67" y="316"/>
                      <a:pt x="158" y="316"/>
                    </a:cubicBezTo>
                    <a:cubicBezTo>
                      <a:pt x="248" y="316"/>
                      <a:pt x="338" y="250"/>
                      <a:pt x="338" y="159"/>
                    </a:cubicBezTo>
                    <a:cubicBezTo>
                      <a:pt x="338" y="69"/>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3"/>
              <p:cNvSpPr/>
              <p:nvPr/>
            </p:nvSpPr>
            <p:spPr>
              <a:xfrm>
                <a:off x="783970" y="2855192"/>
                <a:ext cx="62925" cy="62926"/>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3"/>
              <p:cNvSpPr/>
              <p:nvPr/>
            </p:nvSpPr>
            <p:spPr>
              <a:xfrm>
                <a:off x="954289" y="2855192"/>
                <a:ext cx="62925" cy="62926"/>
              </a:xfrm>
              <a:custGeom>
                <a:rect b="b" l="l" r="r" t="t"/>
                <a:pathLst>
                  <a:path extrusionOk="0" h="317" w="317">
                    <a:moveTo>
                      <a:pt x="157" y="0"/>
                    </a:moveTo>
                    <a:cubicBezTo>
                      <a:pt x="67" y="0"/>
                      <a:pt x="0" y="69"/>
                      <a:pt x="0" y="159"/>
                    </a:cubicBezTo>
                    <a:cubicBezTo>
                      <a:pt x="0" y="250"/>
                      <a:pt x="67" y="316"/>
                      <a:pt x="157" y="316"/>
                    </a:cubicBezTo>
                    <a:cubicBezTo>
                      <a:pt x="248" y="316"/>
                      <a:pt x="316" y="250"/>
                      <a:pt x="316" y="159"/>
                    </a:cubicBezTo>
                    <a:cubicBezTo>
                      <a:pt x="316" y="69"/>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3"/>
              <p:cNvSpPr/>
              <p:nvPr/>
            </p:nvSpPr>
            <p:spPr>
              <a:xfrm>
                <a:off x="273014" y="3021145"/>
                <a:ext cx="67292" cy="67293"/>
              </a:xfrm>
              <a:custGeom>
                <a:rect b="b" l="l" r="r" t="t"/>
                <a:pathLst>
                  <a:path extrusionOk="0" h="339" w="339">
                    <a:moveTo>
                      <a:pt x="181" y="1"/>
                    </a:moveTo>
                    <a:cubicBezTo>
                      <a:pt x="91" y="1"/>
                      <a:pt x="1" y="91"/>
                      <a:pt x="1" y="181"/>
                    </a:cubicBezTo>
                    <a:cubicBezTo>
                      <a:pt x="1" y="271"/>
                      <a:pt x="91" y="338"/>
                      <a:pt x="181" y="338"/>
                    </a:cubicBezTo>
                    <a:cubicBezTo>
                      <a:pt x="248" y="338"/>
                      <a:pt x="338" y="271"/>
                      <a:pt x="338" y="181"/>
                    </a:cubicBezTo>
                    <a:cubicBezTo>
                      <a:pt x="338" y="91"/>
                      <a:pt x="248" y="1"/>
                      <a:pt x="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3"/>
              <p:cNvSpPr/>
              <p:nvPr/>
            </p:nvSpPr>
            <p:spPr>
              <a:xfrm>
                <a:off x="443333" y="3021145"/>
                <a:ext cx="67292" cy="67293"/>
              </a:xfrm>
              <a:custGeom>
                <a:rect b="b" l="l" r="r" t="t"/>
                <a:pathLst>
                  <a:path extrusionOk="0" h="339" w="339">
                    <a:moveTo>
                      <a:pt x="158" y="1"/>
                    </a:moveTo>
                    <a:cubicBezTo>
                      <a:pt x="91" y="1"/>
                      <a:pt x="1" y="91"/>
                      <a:pt x="1" y="181"/>
                    </a:cubicBezTo>
                    <a:cubicBezTo>
                      <a:pt x="1" y="271"/>
                      <a:pt x="91" y="338"/>
                      <a:pt x="158" y="338"/>
                    </a:cubicBezTo>
                    <a:cubicBezTo>
                      <a:pt x="248" y="338"/>
                      <a:pt x="338" y="271"/>
                      <a:pt x="338" y="181"/>
                    </a:cubicBezTo>
                    <a:cubicBezTo>
                      <a:pt x="338" y="91"/>
                      <a:pt x="248"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3"/>
              <p:cNvSpPr/>
              <p:nvPr/>
            </p:nvSpPr>
            <p:spPr>
              <a:xfrm>
                <a:off x="613652" y="3021145"/>
                <a:ext cx="67292" cy="67293"/>
              </a:xfrm>
              <a:custGeom>
                <a:rect b="b" l="l" r="r" t="t"/>
                <a:pathLst>
                  <a:path extrusionOk="0" h="339" w="339">
                    <a:moveTo>
                      <a:pt x="158" y="1"/>
                    </a:moveTo>
                    <a:cubicBezTo>
                      <a:pt x="67" y="1"/>
                      <a:pt x="0" y="91"/>
                      <a:pt x="0" y="181"/>
                    </a:cubicBezTo>
                    <a:cubicBezTo>
                      <a:pt x="0" y="271"/>
                      <a:pt x="67" y="338"/>
                      <a:pt x="158" y="338"/>
                    </a:cubicBezTo>
                    <a:cubicBezTo>
                      <a:pt x="248" y="338"/>
                      <a:pt x="338" y="271"/>
                      <a:pt x="338" y="181"/>
                    </a:cubicBezTo>
                    <a:cubicBezTo>
                      <a:pt x="338" y="91"/>
                      <a:pt x="248"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3"/>
              <p:cNvSpPr/>
              <p:nvPr/>
            </p:nvSpPr>
            <p:spPr>
              <a:xfrm>
                <a:off x="783970" y="3021145"/>
                <a:ext cx="62925" cy="67293"/>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3"/>
              <p:cNvSpPr/>
              <p:nvPr/>
            </p:nvSpPr>
            <p:spPr>
              <a:xfrm>
                <a:off x="954289" y="3021145"/>
                <a:ext cx="62925" cy="67293"/>
              </a:xfrm>
              <a:custGeom>
                <a:rect b="b" l="l" r="r" t="t"/>
                <a:pathLst>
                  <a:path extrusionOk="0" h="339" w="317">
                    <a:moveTo>
                      <a:pt x="157" y="1"/>
                    </a:moveTo>
                    <a:cubicBezTo>
                      <a:pt x="67" y="1"/>
                      <a:pt x="0" y="91"/>
                      <a:pt x="0" y="181"/>
                    </a:cubicBezTo>
                    <a:cubicBezTo>
                      <a:pt x="0" y="271"/>
                      <a:pt x="67" y="338"/>
                      <a:pt x="157" y="338"/>
                    </a:cubicBezTo>
                    <a:cubicBezTo>
                      <a:pt x="248" y="338"/>
                      <a:pt x="316" y="271"/>
                      <a:pt x="316" y="181"/>
                    </a:cubicBezTo>
                    <a:cubicBezTo>
                      <a:pt x="316" y="91"/>
                      <a:pt x="248" y="1"/>
                      <a:pt x="1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3"/>
              <p:cNvSpPr/>
              <p:nvPr/>
            </p:nvSpPr>
            <p:spPr>
              <a:xfrm>
                <a:off x="273014" y="3191465"/>
                <a:ext cx="67292" cy="67293"/>
              </a:xfrm>
              <a:custGeom>
                <a:rect b="b" l="l" r="r" t="t"/>
                <a:pathLst>
                  <a:path extrusionOk="0" h="339" w="339">
                    <a:moveTo>
                      <a:pt x="181" y="0"/>
                    </a:moveTo>
                    <a:cubicBezTo>
                      <a:pt x="91" y="0"/>
                      <a:pt x="1" y="67"/>
                      <a:pt x="1" y="158"/>
                    </a:cubicBezTo>
                    <a:cubicBezTo>
                      <a:pt x="1" y="248"/>
                      <a:pt x="91" y="338"/>
                      <a:pt x="181" y="338"/>
                    </a:cubicBezTo>
                    <a:cubicBezTo>
                      <a:pt x="248" y="338"/>
                      <a:pt x="338" y="248"/>
                      <a:pt x="338" y="158"/>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3"/>
              <p:cNvSpPr/>
              <p:nvPr/>
            </p:nvSpPr>
            <p:spPr>
              <a:xfrm>
                <a:off x="443333" y="3191465"/>
                <a:ext cx="67292" cy="67293"/>
              </a:xfrm>
              <a:custGeom>
                <a:rect b="b" l="l" r="r" t="t"/>
                <a:pathLst>
                  <a:path extrusionOk="0" h="339" w="339">
                    <a:moveTo>
                      <a:pt x="158" y="0"/>
                    </a:moveTo>
                    <a:cubicBezTo>
                      <a:pt x="91" y="0"/>
                      <a:pt x="1" y="67"/>
                      <a:pt x="1" y="158"/>
                    </a:cubicBezTo>
                    <a:cubicBezTo>
                      <a:pt x="1" y="248"/>
                      <a:pt x="91" y="338"/>
                      <a:pt x="158" y="338"/>
                    </a:cubicBezTo>
                    <a:cubicBezTo>
                      <a:pt x="248" y="338"/>
                      <a:pt x="338" y="248"/>
                      <a:pt x="338" y="158"/>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3"/>
              <p:cNvSpPr/>
              <p:nvPr/>
            </p:nvSpPr>
            <p:spPr>
              <a:xfrm>
                <a:off x="613652" y="3191465"/>
                <a:ext cx="67292" cy="67293"/>
              </a:xfrm>
              <a:custGeom>
                <a:rect b="b" l="l" r="r" t="t"/>
                <a:pathLst>
                  <a:path extrusionOk="0" h="339" w="339">
                    <a:moveTo>
                      <a:pt x="158" y="0"/>
                    </a:moveTo>
                    <a:cubicBezTo>
                      <a:pt x="67" y="0"/>
                      <a:pt x="0" y="67"/>
                      <a:pt x="0" y="158"/>
                    </a:cubicBezTo>
                    <a:cubicBezTo>
                      <a:pt x="0" y="248"/>
                      <a:pt x="67" y="338"/>
                      <a:pt x="158" y="338"/>
                    </a:cubicBezTo>
                    <a:cubicBezTo>
                      <a:pt x="248" y="338"/>
                      <a:pt x="338" y="248"/>
                      <a:pt x="338" y="158"/>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3"/>
              <p:cNvSpPr/>
              <p:nvPr/>
            </p:nvSpPr>
            <p:spPr>
              <a:xfrm>
                <a:off x="783970" y="3191465"/>
                <a:ext cx="62925" cy="67293"/>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3"/>
              <p:cNvSpPr/>
              <p:nvPr/>
            </p:nvSpPr>
            <p:spPr>
              <a:xfrm>
                <a:off x="954289" y="3191465"/>
                <a:ext cx="62925" cy="67293"/>
              </a:xfrm>
              <a:custGeom>
                <a:rect b="b" l="l" r="r" t="t"/>
                <a:pathLst>
                  <a:path extrusionOk="0" h="339" w="317">
                    <a:moveTo>
                      <a:pt x="157" y="0"/>
                    </a:moveTo>
                    <a:cubicBezTo>
                      <a:pt x="67" y="0"/>
                      <a:pt x="0" y="67"/>
                      <a:pt x="0" y="158"/>
                    </a:cubicBezTo>
                    <a:cubicBezTo>
                      <a:pt x="0" y="248"/>
                      <a:pt x="67" y="338"/>
                      <a:pt x="157" y="338"/>
                    </a:cubicBezTo>
                    <a:cubicBezTo>
                      <a:pt x="248" y="338"/>
                      <a:pt x="316" y="248"/>
                      <a:pt x="316" y="158"/>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3"/>
              <p:cNvSpPr/>
              <p:nvPr/>
            </p:nvSpPr>
            <p:spPr>
              <a:xfrm>
                <a:off x="273014" y="3361785"/>
                <a:ext cx="67292" cy="62926"/>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3"/>
              <p:cNvSpPr/>
              <p:nvPr/>
            </p:nvSpPr>
            <p:spPr>
              <a:xfrm>
                <a:off x="443333" y="3361785"/>
                <a:ext cx="67292" cy="62926"/>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3"/>
              <p:cNvSpPr/>
              <p:nvPr/>
            </p:nvSpPr>
            <p:spPr>
              <a:xfrm>
                <a:off x="613652" y="3361785"/>
                <a:ext cx="67292" cy="62926"/>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3"/>
              <p:cNvSpPr/>
              <p:nvPr/>
            </p:nvSpPr>
            <p:spPr>
              <a:xfrm>
                <a:off x="783970" y="336178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3"/>
              <p:cNvSpPr/>
              <p:nvPr/>
            </p:nvSpPr>
            <p:spPr>
              <a:xfrm>
                <a:off x="954289" y="336178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3"/>
              <p:cNvSpPr/>
              <p:nvPr/>
            </p:nvSpPr>
            <p:spPr>
              <a:xfrm>
                <a:off x="273014" y="3532105"/>
                <a:ext cx="67292" cy="62926"/>
              </a:xfrm>
              <a:custGeom>
                <a:rect b="b" l="l" r="r" t="t"/>
                <a:pathLst>
                  <a:path extrusionOk="0" h="317" w="339">
                    <a:moveTo>
                      <a:pt x="181" y="0"/>
                    </a:moveTo>
                    <a:cubicBezTo>
                      <a:pt x="91" y="0"/>
                      <a:pt x="1" y="67"/>
                      <a:pt x="1" y="157"/>
                    </a:cubicBezTo>
                    <a:cubicBezTo>
                      <a:pt x="1" y="248"/>
                      <a:pt x="91" y="316"/>
                      <a:pt x="181" y="316"/>
                    </a:cubicBezTo>
                    <a:cubicBezTo>
                      <a:pt x="248" y="316"/>
                      <a:pt x="338" y="248"/>
                      <a:pt x="338" y="157"/>
                    </a:cubicBezTo>
                    <a:cubicBezTo>
                      <a:pt x="338" y="67"/>
                      <a:pt x="248" y="0"/>
                      <a:pt x="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3"/>
              <p:cNvSpPr/>
              <p:nvPr/>
            </p:nvSpPr>
            <p:spPr>
              <a:xfrm>
                <a:off x="443333" y="3532105"/>
                <a:ext cx="67292" cy="62926"/>
              </a:xfrm>
              <a:custGeom>
                <a:rect b="b" l="l" r="r" t="t"/>
                <a:pathLst>
                  <a:path extrusionOk="0" h="317" w="339">
                    <a:moveTo>
                      <a:pt x="158" y="0"/>
                    </a:moveTo>
                    <a:cubicBezTo>
                      <a:pt x="91" y="0"/>
                      <a:pt x="1" y="67"/>
                      <a:pt x="1" y="157"/>
                    </a:cubicBezTo>
                    <a:cubicBezTo>
                      <a:pt x="1" y="248"/>
                      <a:pt x="91"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3"/>
              <p:cNvSpPr/>
              <p:nvPr/>
            </p:nvSpPr>
            <p:spPr>
              <a:xfrm>
                <a:off x="613652" y="3532105"/>
                <a:ext cx="67292" cy="62926"/>
              </a:xfrm>
              <a:custGeom>
                <a:rect b="b" l="l" r="r" t="t"/>
                <a:pathLst>
                  <a:path extrusionOk="0" h="317" w="339">
                    <a:moveTo>
                      <a:pt x="158" y="0"/>
                    </a:moveTo>
                    <a:cubicBezTo>
                      <a:pt x="67" y="0"/>
                      <a:pt x="0" y="67"/>
                      <a:pt x="0" y="157"/>
                    </a:cubicBezTo>
                    <a:cubicBezTo>
                      <a:pt x="0" y="248"/>
                      <a:pt x="67" y="316"/>
                      <a:pt x="158" y="316"/>
                    </a:cubicBezTo>
                    <a:cubicBezTo>
                      <a:pt x="248" y="316"/>
                      <a:pt x="338" y="248"/>
                      <a:pt x="338" y="157"/>
                    </a:cubicBezTo>
                    <a:cubicBezTo>
                      <a:pt x="338" y="67"/>
                      <a:pt x="24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3"/>
              <p:cNvSpPr/>
              <p:nvPr/>
            </p:nvSpPr>
            <p:spPr>
              <a:xfrm>
                <a:off x="783970" y="353210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3"/>
              <p:cNvSpPr/>
              <p:nvPr/>
            </p:nvSpPr>
            <p:spPr>
              <a:xfrm>
                <a:off x="954289" y="3532105"/>
                <a:ext cx="62925" cy="62926"/>
              </a:xfrm>
              <a:custGeom>
                <a:rect b="b" l="l" r="r" t="t"/>
                <a:pathLst>
                  <a:path extrusionOk="0" h="317" w="317">
                    <a:moveTo>
                      <a:pt x="157" y="0"/>
                    </a:moveTo>
                    <a:cubicBezTo>
                      <a:pt x="67" y="0"/>
                      <a:pt x="0" y="67"/>
                      <a:pt x="0" y="157"/>
                    </a:cubicBezTo>
                    <a:cubicBezTo>
                      <a:pt x="0" y="248"/>
                      <a:pt x="67" y="316"/>
                      <a:pt x="157" y="316"/>
                    </a:cubicBezTo>
                    <a:cubicBezTo>
                      <a:pt x="248" y="316"/>
                      <a:pt x="316" y="248"/>
                      <a:pt x="316" y="157"/>
                    </a:cubicBezTo>
                    <a:cubicBezTo>
                      <a:pt x="316" y="67"/>
                      <a:pt x="248" y="0"/>
                      <a:pt x="1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2" name="Google Shape;8242;p73"/>
          <p:cNvGrpSpPr/>
          <p:nvPr/>
        </p:nvGrpSpPr>
        <p:grpSpPr>
          <a:xfrm rot="-5400000">
            <a:off x="4114627" y="3343555"/>
            <a:ext cx="1544377" cy="1130916"/>
            <a:chOff x="424970" y="410270"/>
            <a:chExt cx="1801653" cy="1319314"/>
          </a:xfrm>
        </p:grpSpPr>
        <p:sp>
          <p:nvSpPr>
            <p:cNvPr id="8243" name="Google Shape;8243;p73"/>
            <p:cNvSpPr/>
            <p:nvPr/>
          </p:nvSpPr>
          <p:spPr>
            <a:xfrm>
              <a:off x="910151" y="956138"/>
              <a:ext cx="139075" cy="139233"/>
            </a:xfrm>
            <a:custGeom>
              <a:rect b="b" l="l" r="r" t="t"/>
              <a:pathLst>
                <a:path extrusionOk="0" h="881" w="880">
                  <a:moveTo>
                    <a:pt x="452" y="158"/>
                  </a:moveTo>
                  <a:cubicBezTo>
                    <a:pt x="587" y="158"/>
                    <a:pt x="723" y="293"/>
                    <a:pt x="723" y="429"/>
                  </a:cubicBezTo>
                  <a:cubicBezTo>
                    <a:pt x="723" y="588"/>
                    <a:pt x="587" y="723"/>
                    <a:pt x="452" y="723"/>
                  </a:cubicBezTo>
                  <a:cubicBezTo>
                    <a:pt x="293" y="723"/>
                    <a:pt x="157" y="588"/>
                    <a:pt x="157" y="429"/>
                  </a:cubicBezTo>
                  <a:cubicBezTo>
                    <a:pt x="157" y="293"/>
                    <a:pt x="293" y="158"/>
                    <a:pt x="452" y="158"/>
                  </a:cubicBezTo>
                  <a:close/>
                  <a:moveTo>
                    <a:pt x="452" y="1"/>
                  </a:moveTo>
                  <a:cubicBezTo>
                    <a:pt x="203" y="1"/>
                    <a:pt x="0" y="203"/>
                    <a:pt x="0" y="429"/>
                  </a:cubicBezTo>
                  <a:cubicBezTo>
                    <a:pt x="0" y="678"/>
                    <a:pt x="203" y="880"/>
                    <a:pt x="452" y="880"/>
                  </a:cubicBezTo>
                  <a:cubicBezTo>
                    <a:pt x="678" y="880"/>
                    <a:pt x="880" y="678"/>
                    <a:pt x="880" y="429"/>
                  </a:cubicBezTo>
                  <a:cubicBezTo>
                    <a:pt x="880" y="203"/>
                    <a:pt x="678" y="1"/>
                    <a:pt x="4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3"/>
            <p:cNvSpPr/>
            <p:nvPr/>
          </p:nvSpPr>
          <p:spPr>
            <a:xfrm>
              <a:off x="424970" y="410270"/>
              <a:ext cx="121375" cy="981428"/>
            </a:xfrm>
            <a:custGeom>
              <a:rect b="b" l="l" r="r" t="t"/>
              <a:pathLst>
                <a:path extrusionOk="0" h="6210" w="768">
                  <a:moveTo>
                    <a:pt x="157" y="0"/>
                  </a:moveTo>
                  <a:lnTo>
                    <a:pt x="45" y="90"/>
                  </a:lnTo>
                  <a:lnTo>
                    <a:pt x="542" y="656"/>
                  </a:lnTo>
                  <a:lnTo>
                    <a:pt x="0" y="1264"/>
                  </a:lnTo>
                  <a:lnTo>
                    <a:pt x="542" y="1875"/>
                  </a:lnTo>
                  <a:lnTo>
                    <a:pt x="0" y="2483"/>
                  </a:lnTo>
                  <a:lnTo>
                    <a:pt x="542" y="3115"/>
                  </a:lnTo>
                  <a:lnTo>
                    <a:pt x="0" y="3726"/>
                  </a:lnTo>
                  <a:lnTo>
                    <a:pt x="542" y="4334"/>
                  </a:lnTo>
                  <a:lnTo>
                    <a:pt x="0" y="4945"/>
                  </a:lnTo>
                  <a:lnTo>
                    <a:pt x="542" y="5553"/>
                  </a:lnTo>
                  <a:lnTo>
                    <a:pt x="45" y="6119"/>
                  </a:lnTo>
                  <a:lnTo>
                    <a:pt x="157" y="6209"/>
                  </a:lnTo>
                  <a:lnTo>
                    <a:pt x="768" y="5553"/>
                  </a:lnTo>
                  <a:lnTo>
                    <a:pt x="202" y="4945"/>
                  </a:lnTo>
                  <a:lnTo>
                    <a:pt x="768" y="4334"/>
                  </a:lnTo>
                  <a:lnTo>
                    <a:pt x="202" y="3726"/>
                  </a:lnTo>
                  <a:lnTo>
                    <a:pt x="768" y="3115"/>
                  </a:lnTo>
                  <a:lnTo>
                    <a:pt x="202" y="2483"/>
                  </a:lnTo>
                  <a:lnTo>
                    <a:pt x="768" y="1875"/>
                  </a:lnTo>
                  <a:lnTo>
                    <a:pt x="202" y="1264"/>
                  </a:lnTo>
                  <a:lnTo>
                    <a:pt x="768" y="656"/>
                  </a:lnTo>
                  <a:lnTo>
                    <a:pt x="15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3"/>
            <p:cNvSpPr/>
            <p:nvPr/>
          </p:nvSpPr>
          <p:spPr>
            <a:xfrm>
              <a:off x="603238" y="410270"/>
              <a:ext cx="117740" cy="981428"/>
            </a:xfrm>
            <a:custGeom>
              <a:rect b="b" l="l" r="r" t="t"/>
              <a:pathLst>
                <a:path extrusionOk="0" h="6210" w="745">
                  <a:moveTo>
                    <a:pt x="158" y="0"/>
                  </a:moveTo>
                  <a:lnTo>
                    <a:pt x="46" y="90"/>
                  </a:lnTo>
                  <a:lnTo>
                    <a:pt x="543" y="656"/>
                  </a:lnTo>
                  <a:lnTo>
                    <a:pt x="1" y="1264"/>
                  </a:lnTo>
                  <a:lnTo>
                    <a:pt x="543" y="1875"/>
                  </a:lnTo>
                  <a:lnTo>
                    <a:pt x="1" y="2483"/>
                  </a:lnTo>
                  <a:lnTo>
                    <a:pt x="543" y="3115"/>
                  </a:lnTo>
                  <a:lnTo>
                    <a:pt x="1" y="3726"/>
                  </a:lnTo>
                  <a:lnTo>
                    <a:pt x="543" y="4334"/>
                  </a:lnTo>
                  <a:lnTo>
                    <a:pt x="1" y="4945"/>
                  </a:lnTo>
                  <a:lnTo>
                    <a:pt x="543" y="5553"/>
                  </a:lnTo>
                  <a:lnTo>
                    <a:pt x="46" y="6119"/>
                  </a:lnTo>
                  <a:lnTo>
                    <a:pt x="158" y="6209"/>
                  </a:lnTo>
                  <a:lnTo>
                    <a:pt x="745" y="5553"/>
                  </a:lnTo>
                  <a:lnTo>
                    <a:pt x="203" y="4945"/>
                  </a:lnTo>
                  <a:lnTo>
                    <a:pt x="745" y="4334"/>
                  </a:lnTo>
                  <a:lnTo>
                    <a:pt x="203" y="3726"/>
                  </a:lnTo>
                  <a:lnTo>
                    <a:pt x="745" y="3115"/>
                  </a:lnTo>
                  <a:lnTo>
                    <a:pt x="203" y="2483"/>
                  </a:lnTo>
                  <a:lnTo>
                    <a:pt x="745" y="1875"/>
                  </a:lnTo>
                  <a:lnTo>
                    <a:pt x="203" y="1264"/>
                  </a:lnTo>
                  <a:lnTo>
                    <a:pt x="745" y="656"/>
                  </a:lnTo>
                  <a:lnTo>
                    <a:pt x="1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3"/>
            <p:cNvSpPr/>
            <p:nvPr/>
          </p:nvSpPr>
          <p:spPr>
            <a:xfrm>
              <a:off x="1163330" y="602920"/>
              <a:ext cx="1063293" cy="1063293"/>
            </a:xfrm>
            <a:custGeom>
              <a:rect b="b" l="l" r="r" t="t"/>
              <a:pathLst>
                <a:path extrusionOk="0" h="6728" w="6728">
                  <a:moveTo>
                    <a:pt x="3365" y="45"/>
                  </a:moveTo>
                  <a:cubicBezTo>
                    <a:pt x="5171" y="45"/>
                    <a:pt x="6661" y="1535"/>
                    <a:pt x="6661" y="3365"/>
                  </a:cubicBezTo>
                  <a:cubicBezTo>
                    <a:pt x="6661" y="5171"/>
                    <a:pt x="5171" y="6661"/>
                    <a:pt x="3365" y="6661"/>
                  </a:cubicBezTo>
                  <a:cubicBezTo>
                    <a:pt x="1535" y="6661"/>
                    <a:pt x="45" y="5171"/>
                    <a:pt x="45" y="3365"/>
                  </a:cubicBezTo>
                  <a:cubicBezTo>
                    <a:pt x="45" y="1535"/>
                    <a:pt x="1535" y="45"/>
                    <a:pt x="3365" y="45"/>
                  </a:cubicBezTo>
                  <a:close/>
                  <a:moveTo>
                    <a:pt x="3365" y="0"/>
                  </a:moveTo>
                  <a:cubicBezTo>
                    <a:pt x="1490" y="0"/>
                    <a:pt x="0" y="1490"/>
                    <a:pt x="0" y="3365"/>
                  </a:cubicBezTo>
                  <a:cubicBezTo>
                    <a:pt x="0" y="5216"/>
                    <a:pt x="1490" y="6727"/>
                    <a:pt x="3365" y="6727"/>
                  </a:cubicBezTo>
                  <a:cubicBezTo>
                    <a:pt x="5216" y="6727"/>
                    <a:pt x="6728" y="5216"/>
                    <a:pt x="6728" y="3365"/>
                  </a:cubicBezTo>
                  <a:cubicBezTo>
                    <a:pt x="6728" y="1490"/>
                    <a:pt x="5216" y="0"/>
                    <a:pt x="336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3"/>
            <p:cNvSpPr/>
            <p:nvPr/>
          </p:nvSpPr>
          <p:spPr>
            <a:xfrm>
              <a:off x="1402444" y="842034"/>
              <a:ext cx="581587" cy="581587"/>
            </a:xfrm>
            <a:custGeom>
              <a:rect b="b" l="l" r="r" t="t"/>
              <a:pathLst>
                <a:path extrusionOk="0" h="3680" w="3680">
                  <a:moveTo>
                    <a:pt x="1852" y="67"/>
                  </a:moveTo>
                  <a:cubicBezTo>
                    <a:pt x="2822" y="67"/>
                    <a:pt x="3634" y="858"/>
                    <a:pt x="3634" y="1852"/>
                  </a:cubicBezTo>
                  <a:cubicBezTo>
                    <a:pt x="3634" y="2821"/>
                    <a:pt x="2822" y="3634"/>
                    <a:pt x="1852" y="3634"/>
                  </a:cubicBezTo>
                  <a:cubicBezTo>
                    <a:pt x="858" y="3634"/>
                    <a:pt x="67" y="2821"/>
                    <a:pt x="67" y="1852"/>
                  </a:cubicBezTo>
                  <a:cubicBezTo>
                    <a:pt x="67" y="858"/>
                    <a:pt x="858" y="67"/>
                    <a:pt x="1852" y="67"/>
                  </a:cubicBezTo>
                  <a:close/>
                  <a:moveTo>
                    <a:pt x="1852" y="1"/>
                  </a:moveTo>
                  <a:cubicBezTo>
                    <a:pt x="835" y="1"/>
                    <a:pt x="1" y="835"/>
                    <a:pt x="1" y="1852"/>
                  </a:cubicBezTo>
                  <a:cubicBezTo>
                    <a:pt x="1" y="2867"/>
                    <a:pt x="835" y="3679"/>
                    <a:pt x="1852" y="3679"/>
                  </a:cubicBezTo>
                  <a:cubicBezTo>
                    <a:pt x="2867" y="3679"/>
                    <a:pt x="3679" y="2867"/>
                    <a:pt x="3679" y="1852"/>
                  </a:cubicBezTo>
                  <a:cubicBezTo>
                    <a:pt x="3679" y="835"/>
                    <a:pt x="2867" y="1"/>
                    <a:pt x="185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3"/>
            <p:cNvSpPr/>
            <p:nvPr/>
          </p:nvSpPr>
          <p:spPr>
            <a:xfrm>
              <a:off x="1602205" y="1041796"/>
              <a:ext cx="185697" cy="185697"/>
            </a:xfrm>
            <a:custGeom>
              <a:rect b="b" l="l" r="r" t="t"/>
              <a:pathLst>
                <a:path extrusionOk="0" h="1175" w="1175">
                  <a:moveTo>
                    <a:pt x="588" y="46"/>
                  </a:moveTo>
                  <a:cubicBezTo>
                    <a:pt x="880" y="46"/>
                    <a:pt x="1106" y="293"/>
                    <a:pt x="1106" y="588"/>
                  </a:cubicBezTo>
                  <a:cubicBezTo>
                    <a:pt x="1106" y="880"/>
                    <a:pt x="880" y="1106"/>
                    <a:pt x="588" y="1106"/>
                  </a:cubicBezTo>
                  <a:cubicBezTo>
                    <a:pt x="293" y="1106"/>
                    <a:pt x="46" y="880"/>
                    <a:pt x="46" y="588"/>
                  </a:cubicBezTo>
                  <a:cubicBezTo>
                    <a:pt x="46" y="293"/>
                    <a:pt x="293" y="46"/>
                    <a:pt x="588" y="46"/>
                  </a:cubicBezTo>
                  <a:close/>
                  <a:moveTo>
                    <a:pt x="588" y="1"/>
                  </a:moveTo>
                  <a:cubicBezTo>
                    <a:pt x="248" y="1"/>
                    <a:pt x="1" y="248"/>
                    <a:pt x="1" y="588"/>
                  </a:cubicBezTo>
                  <a:cubicBezTo>
                    <a:pt x="1" y="904"/>
                    <a:pt x="248" y="1175"/>
                    <a:pt x="588" y="1175"/>
                  </a:cubicBezTo>
                  <a:cubicBezTo>
                    <a:pt x="904" y="1175"/>
                    <a:pt x="1175" y="904"/>
                    <a:pt x="1175" y="588"/>
                  </a:cubicBezTo>
                  <a:cubicBezTo>
                    <a:pt x="1175" y="248"/>
                    <a:pt x="904" y="1"/>
                    <a:pt x="58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9" name="Google Shape;8249;p73"/>
            <p:cNvGrpSpPr/>
            <p:nvPr/>
          </p:nvGrpSpPr>
          <p:grpSpPr>
            <a:xfrm>
              <a:off x="981565" y="1576128"/>
              <a:ext cx="153773" cy="153457"/>
              <a:chOff x="999127" y="1512753"/>
              <a:chExt cx="153773" cy="153457"/>
            </a:xfrm>
          </p:grpSpPr>
          <p:sp>
            <p:nvSpPr>
              <p:cNvPr id="8250" name="Google Shape;8250;p73"/>
              <p:cNvSpPr/>
              <p:nvPr/>
            </p:nvSpPr>
            <p:spPr>
              <a:xfrm>
                <a:off x="1063449" y="1512753"/>
                <a:ext cx="25286" cy="153457"/>
              </a:xfrm>
              <a:custGeom>
                <a:rect b="b" l="l" r="r" t="t"/>
                <a:pathLst>
                  <a:path extrusionOk="0" h="971" w="160">
                    <a:moveTo>
                      <a:pt x="0" y="1"/>
                    </a:moveTo>
                    <a:lnTo>
                      <a:pt x="0" y="970"/>
                    </a:lnTo>
                    <a:lnTo>
                      <a:pt x="159" y="970"/>
                    </a:lnTo>
                    <a:lnTo>
                      <a:pt x="1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3"/>
              <p:cNvSpPr/>
              <p:nvPr/>
            </p:nvSpPr>
            <p:spPr>
              <a:xfrm>
                <a:off x="999127" y="1576917"/>
                <a:ext cx="153773" cy="25128"/>
              </a:xfrm>
              <a:custGeom>
                <a:rect b="b" l="l" r="r" t="t"/>
                <a:pathLst>
                  <a:path extrusionOk="0" h="159" w="973">
                    <a:moveTo>
                      <a:pt x="1" y="1"/>
                    </a:moveTo>
                    <a:lnTo>
                      <a:pt x="1" y="158"/>
                    </a:lnTo>
                    <a:lnTo>
                      <a:pt x="972" y="158"/>
                    </a:lnTo>
                    <a:lnTo>
                      <a:pt x="9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52" name="Google Shape;8252;p73"/>
          <p:cNvSpPr/>
          <p:nvPr/>
        </p:nvSpPr>
        <p:spPr>
          <a:xfrm>
            <a:off x="7292227" y="3362670"/>
            <a:ext cx="298588" cy="298291"/>
          </a:xfrm>
          <a:custGeom>
            <a:rect b="b" l="l" r="r" t="t"/>
            <a:pathLst>
              <a:path extrusionOk="0" h="2009" w="2011">
                <a:moveTo>
                  <a:pt x="1875" y="136"/>
                </a:moveTo>
                <a:lnTo>
                  <a:pt x="1423" y="1828"/>
                </a:lnTo>
                <a:lnTo>
                  <a:pt x="813" y="1196"/>
                </a:lnTo>
                <a:lnTo>
                  <a:pt x="181" y="587"/>
                </a:lnTo>
                <a:lnTo>
                  <a:pt x="1875" y="136"/>
                </a:lnTo>
                <a:close/>
                <a:moveTo>
                  <a:pt x="2010" y="0"/>
                </a:moveTo>
                <a:lnTo>
                  <a:pt x="0" y="542"/>
                </a:lnTo>
                <a:lnTo>
                  <a:pt x="1468" y="2009"/>
                </a:lnTo>
                <a:lnTo>
                  <a:pt x="2010" y="0"/>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6" name="Shape 8256"/>
        <p:cNvGrpSpPr/>
        <p:nvPr/>
      </p:nvGrpSpPr>
      <p:grpSpPr>
        <a:xfrm>
          <a:off x="0" y="0"/>
          <a:ext cx="0" cy="0"/>
          <a:chOff x="0" y="0"/>
          <a:chExt cx="0" cy="0"/>
        </a:xfrm>
      </p:grpSpPr>
      <p:sp>
        <p:nvSpPr>
          <p:cNvPr id="8257" name="Google Shape;8257;p74"/>
          <p:cNvSpPr txBox="1"/>
          <p:nvPr>
            <p:ph idx="1" type="subTitle"/>
          </p:nvPr>
        </p:nvSpPr>
        <p:spPr>
          <a:xfrm>
            <a:off x="720000" y="1462648"/>
            <a:ext cx="5094000" cy="3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VECTOR AND PHOTO</a:t>
            </a:r>
            <a:endParaRPr/>
          </a:p>
        </p:txBody>
      </p:sp>
      <p:sp>
        <p:nvSpPr>
          <p:cNvPr id="8258" name="Google Shape;8258;p74"/>
          <p:cNvSpPr txBox="1"/>
          <p:nvPr>
            <p:ph idx="2" type="subTitle"/>
          </p:nvPr>
        </p:nvSpPr>
        <p:spPr>
          <a:xfrm>
            <a:off x="720000" y="1838075"/>
            <a:ext cx="5991600" cy="26139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Clr>
                <a:schemeClr val="accent1"/>
              </a:buClr>
              <a:buSzPts val="1500"/>
              <a:buChar char="●"/>
            </a:pPr>
            <a:r>
              <a:rPr lang="en">
                <a:highlight>
                  <a:srgbClr val="FFFFFF"/>
                </a:highlight>
                <a:uFill>
                  <a:noFill/>
                </a:uFill>
                <a:hlinkClick r:id="rId3"/>
              </a:rPr>
              <a:t>Offline twitch banner template </a:t>
            </a:r>
            <a:endParaRPr>
              <a:highlight>
                <a:srgbClr val="FFFFFF"/>
              </a:highlight>
            </a:endParaRPr>
          </a:p>
          <a:p>
            <a:pPr indent="-323850" lvl="0" marL="457200" rtl="0" algn="l">
              <a:spcBef>
                <a:spcPts val="0"/>
              </a:spcBef>
              <a:spcAft>
                <a:spcPts val="0"/>
              </a:spcAft>
              <a:buClr>
                <a:schemeClr val="accent1"/>
              </a:buClr>
              <a:buSzPts val="1500"/>
              <a:buChar char="●"/>
            </a:pPr>
            <a:r>
              <a:rPr lang="en">
                <a:highlight>
                  <a:srgbClr val="FFFFFF"/>
                </a:highlight>
                <a:uFill>
                  <a:noFill/>
                </a:uFill>
                <a:hlinkClick r:id="rId4"/>
              </a:rPr>
              <a:t>Memphis offline twitch banner with colorful shapes</a:t>
            </a:r>
            <a:endParaRPr>
              <a:highlight>
                <a:srgbClr val="FFFFFF"/>
              </a:highlight>
            </a:endParaRPr>
          </a:p>
          <a:p>
            <a:pPr indent="-323850" lvl="0" marL="457200" rtl="0" algn="l">
              <a:spcBef>
                <a:spcPts val="0"/>
              </a:spcBef>
              <a:spcAft>
                <a:spcPts val="0"/>
              </a:spcAft>
              <a:buClr>
                <a:schemeClr val="accent1"/>
              </a:buClr>
              <a:buSzPts val="1500"/>
              <a:buChar char="●"/>
            </a:pPr>
            <a:r>
              <a:rPr lang="en">
                <a:highlight>
                  <a:srgbClr val="FFFFFF"/>
                </a:highlight>
                <a:uFill>
                  <a:noFill/>
                </a:uFill>
                <a:hlinkClick r:id="rId5"/>
              </a:rPr>
              <a:t>Offline twitch banner in memphis style</a:t>
            </a:r>
            <a:endParaRPr>
              <a:highlight>
                <a:srgbClr val="FFFFFF"/>
              </a:highlight>
            </a:endParaRPr>
          </a:p>
          <a:p>
            <a:pPr indent="-323850" lvl="0" marL="457200" rtl="0" algn="l">
              <a:spcBef>
                <a:spcPts val="0"/>
              </a:spcBef>
              <a:spcAft>
                <a:spcPts val="0"/>
              </a:spcAft>
              <a:buClr>
                <a:schemeClr val="accent1"/>
              </a:buClr>
              <a:buSzPts val="1500"/>
              <a:buChar char="●"/>
            </a:pPr>
            <a:r>
              <a:rPr lang="en">
                <a:highlight>
                  <a:srgbClr val="FFFFFF"/>
                </a:highlight>
                <a:uFill>
                  <a:noFill/>
                </a:uFill>
                <a:hlinkClick r:id="rId6"/>
              </a:rPr>
              <a:t>Portrait of schoolgirl on yellow background</a:t>
            </a:r>
            <a:endParaRPr>
              <a:highlight>
                <a:srgbClr val="FFFFFF"/>
              </a:highlight>
            </a:endParaRPr>
          </a:p>
          <a:p>
            <a:pPr indent="-323850" lvl="0" marL="457200" rtl="0" algn="l">
              <a:spcBef>
                <a:spcPts val="0"/>
              </a:spcBef>
              <a:spcAft>
                <a:spcPts val="0"/>
              </a:spcAft>
              <a:buClr>
                <a:schemeClr val="accent1"/>
              </a:buClr>
              <a:buSzPts val="1500"/>
              <a:buChar char="●"/>
            </a:pPr>
            <a:r>
              <a:rPr lang="en">
                <a:highlight>
                  <a:srgbClr val="FFFFFF"/>
                </a:highlight>
                <a:uFill>
                  <a:noFill/>
                </a:uFill>
                <a:hlinkClick r:id="rId7"/>
              </a:rPr>
              <a:t>Portrait schoolgirl memphis style background</a:t>
            </a:r>
            <a:endParaRPr>
              <a:highlight>
                <a:srgbClr val="FFFFFF"/>
              </a:highlight>
            </a:endParaRPr>
          </a:p>
          <a:p>
            <a:pPr indent="-323850" lvl="0" marL="457200" rtl="0" algn="l">
              <a:spcBef>
                <a:spcPts val="0"/>
              </a:spcBef>
              <a:spcAft>
                <a:spcPts val="0"/>
              </a:spcAft>
              <a:buClr>
                <a:schemeClr val="accent1"/>
              </a:buClr>
              <a:buSzPts val="1500"/>
              <a:buChar char="●"/>
            </a:pPr>
            <a:r>
              <a:rPr lang="en">
                <a:highlight>
                  <a:srgbClr val="FFFFFF"/>
                </a:highlight>
                <a:uFill>
                  <a:noFill/>
                </a:uFill>
                <a:hlinkClick r:id="rId8"/>
              </a:rPr>
              <a:t>Portrait of schoolgirl on yellow background</a:t>
            </a:r>
            <a:endParaRPr>
              <a:highlight>
                <a:srgbClr val="FFFFFF"/>
              </a:highlight>
            </a:endParaRPr>
          </a:p>
          <a:p>
            <a:pPr indent="-323850" lvl="0" marL="457200" rtl="0" algn="l">
              <a:spcBef>
                <a:spcPts val="0"/>
              </a:spcBef>
              <a:spcAft>
                <a:spcPts val="0"/>
              </a:spcAft>
              <a:buClr>
                <a:schemeClr val="accent1"/>
              </a:buClr>
              <a:buSzPts val="1500"/>
              <a:buChar char="●"/>
            </a:pPr>
            <a:r>
              <a:rPr lang="en" sz="1200">
                <a:highlight>
                  <a:srgbClr val="FFFFFF"/>
                </a:highlight>
                <a:uFill>
                  <a:noFill/>
                </a:uFill>
                <a:latin typeface="Verdana"/>
                <a:ea typeface="Verdana"/>
                <a:cs typeface="Verdana"/>
                <a:sym typeface="Verdana"/>
                <a:hlinkClick r:id="rId9"/>
              </a:rPr>
              <a:t>Twitch banner in memphis style</a:t>
            </a:r>
            <a:endParaRPr>
              <a:highlight>
                <a:srgbClr val="FFFFFF"/>
              </a:highlight>
            </a:endParaRPr>
          </a:p>
        </p:txBody>
      </p:sp>
      <p:sp>
        <p:nvSpPr>
          <p:cNvPr id="8259" name="Google Shape;8259;p74"/>
          <p:cNvSpPr txBox="1"/>
          <p:nvPr>
            <p:ph type="title"/>
          </p:nvPr>
        </p:nvSpPr>
        <p:spPr>
          <a:xfrm>
            <a:off x="720000" y="338328"/>
            <a:ext cx="7704000" cy="71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3" name="Shape 8263"/>
        <p:cNvGrpSpPr/>
        <p:nvPr/>
      </p:nvGrpSpPr>
      <p:grpSpPr>
        <a:xfrm>
          <a:off x="0" y="0"/>
          <a:ext cx="0" cy="0"/>
          <a:chOff x="0" y="0"/>
          <a:chExt cx="0" cy="0"/>
        </a:xfrm>
      </p:grpSpPr>
      <p:sp>
        <p:nvSpPr>
          <p:cNvPr id="8264" name="Google Shape;8264;p75"/>
          <p:cNvSpPr txBox="1"/>
          <p:nvPr>
            <p:ph idx="1" type="subTitle"/>
          </p:nvPr>
        </p:nvSpPr>
        <p:spPr>
          <a:xfrm>
            <a:off x="720000" y="1462648"/>
            <a:ext cx="5094000" cy="3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VECTOR AND PHOTO</a:t>
            </a:r>
            <a:endParaRPr/>
          </a:p>
        </p:txBody>
      </p:sp>
      <p:sp>
        <p:nvSpPr>
          <p:cNvPr id="8265" name="Google Shape;8265;p75"/>
          <p:cNvSpPr txBox="1"/>
          <p:nvPr>
            <p:ph idx="2" type="subTitle"/>
          </p:nvPr>
        </p:nvSpPr>
        <p:spPr>
          <a:xfrm>
            <a:off x="720000" y="1838075"/>
            <a:ext cx="5991600" cy="26139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Clr>
                <a:schemeClr val="accent1"/>
              </a:buClr>
              <a:buSzPts val="1500"/>
              <a:buChar char="●"/>
            </a:pPr>
            <a:r>
              <a:rPr lang="en">
                <a:uFill>
                  <a:noFill/>
                </a:uFill>
                <a:hlinkClick r:id="rId3"/>
              </a:rPr>
              <a:t>Portrait of schoolgirl on a memphis background</a:t>
            </a:r>
            <a:r>
              <a:rPr lang="en"/>
              <a:t> </a:t>
            </a:r>
            <a:endParaRPr/>
          </a:p>
          <a:p>
            <a:pPr indent="-323850" lvl="0" marL="457200" rtl="0" algn="l">
              <a:spcBef>
                <a:spcPts val="0"/>
              </a:spcBef>
              <a:spcAft>
                <a:spcPts val="0"/>
              </a:spcAft>
              <a:buClr>
                <a:schemeClr val="accent1"/>
              </a:buClr>
              <a:buSzPts val="1500"/>
              <a:buChar char="●"/>
            </a:pPr>
            <a:r>
              <a:rPr lang="en">
                <a:uFill>
                  <a:noFill/>
                </a:uFill>
                <a:hlinkClick r:id="rId4"/>
              </a:rPr>
              <a:t>Portrait of schoolgirl studying with laptop</a:t>
            </a:r>
            <a:endParaRPr/>
          </a:p>
          <a:p>
            <a:pPr indent="-323850" lvl="0" marL="457200" rtl="0" algn="l">
              <a:spcBef>
                <a:spcPts val="0"/>
              </a:spcBef>
              <a:spcAft>
                <a:spcPts val="0"/>
              </a:spcAft>
              <a:buClr>
                <a:schemeClr val="accent1"/>
              </a:buClr>
              <a:buSzPts val="1500"/>
              <a:buChar char="●"/>
            </a:pPr>
            <a:r>
              <a:rPr lang="en">
                <a:uFill>
                  <a:noFill/>
                </a:uFill>
                <a:hlinkClick r:id="rId5"/>
              </a:rPr>
              <a:t>Artistic 2017 calendar with shapes in memphis style</a:t>
            </a:r>
            <a:endParaRPr/>
          </a:p>
          <a:p>
            <a:pPr indent="-323850" lvl="0" marL="457200" rtl="0" algn="l">
              <a:spcBef>
                <a:spcPts val="0"/>
              </a:spcBef>
              <a:spcAft>
                <a:spcPts val="0"/>
              </a:spcAft>
              <a:buClr>
                <a:schemeClr val="accent1"/>
              </a:buClr>
              <a:buSzPts val="1500"/>
              <a:buChar char="●"/>
            </a:pPr>
            <a:r>
              <a:rPr lang="en">
                <a:uFill>
                  <a:noFill/>
                </a:uFill>
                <a:hlinkClick r:id="rId6"/>
              </a:rPr>
              <a:t>Memphis sale banner collection</a:t>
            </a:r>
            <a:endParaRPr/>
          </a:p>
          <a:p>
            <a:pPr indent="-323850" lvl="0" marL="457200" rtl="0" algn="l">
              <a:spcBef>
                <a:spcPts val="0"/>
              </a:spcBef>
              <a:spcAft>
                <a:spcPts val="0"/>
              </a:spcAft>
              <a:buClr>
                <a:schemeClr val="accent1"/>
              </a:buClr>
              <a:buSzPts val="1500"/>
              <a:buChar char="●"/>
            </a:pPr>
            <a:r>
              <a:rPr lang="en">
                <a:uFill>
                  <a:noFill/>
                </a:uFill>
                <a:hlinkClick r:id="rId7"/>
              </a:rPr>
              <a:t>Graphic design labels geometric style</a:t>
            </a:r>
            <a:endParaRPr/>
          </a:p>
          <a:p>
            <a:pPr indent="-323850" lvl="0" marL="457200" rtl="0" algn="l">
              <a:spcBef>
                <a:spcPts val="0"/>
              </a:spcBef>
              <a:spcAft>
                <a:spcPts val="0"/>
              </a:spcAft>
              <a:buClr>
                <a:schemeClr val="accent1"/>
              </a:buClr>
              <a:buSzPts val="1500"/>
              <a:buChar char="●"/>
            </a:pPr>
            <a:r>
              <a:rPr lang="en">
                <a:uFill>
                  <a:noFill/>
                </a:uFill>
                <a:hlinkClick r:id="rId8"/>
              </a:rPr>
              <a:t>Memphis geometric shapes wallpaper</a:t>
            </a:r>
            <a:endParaRPr/>
          </a:p>
          <a:p>
            <a:pPr indent="-323850" lvl="0" marL="457200" rtl="0" algn="l">
              <a:spcBef>
                <a:spcPts val="0"/>
              </a:spcBef>
              <a:spcAft>
                <a:spcPts val="0"/>
              </a:spcAft>
              <a:buClr>
                <a:schemeClr val="accent1"/>
              </a:buClr>
              <a:buSzPts val="1500"/>
              <a:buChar char="●"/>
            </a:pPr>
            <a:r>
              <a:rPr lang="en">
                <a:uFill>
                  <a:noFill/>
                </a:uFill>
                <a:hlinkClick r:id="rId9"/>
              </a:rPr>
              <a:t>Collection of memphis hiring banners</a:t>
            </a:r>
            <a:endParaRPr/>
          </a:p>
        </p:txBody>
      </p:sp>
      <p:sp>
        <p:nvSpPr>
          <p:cNvPr id="8266" name="Google Shape;8266;p75"/>
          <p:cNvSpPr txBox="1"/>
          <p:nvPr>
            <p:ph type="title"/>
          </p:nvPr>
        </p:nvSpPr>
        <p:spPr>
          <a:xfrm>
            <a:off x="720000" y="338328"/>
            <a:ext cx="7704000" cy="71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70" name="Shape 8270"/>
        <p:cNvGrpSpPr/>
        <p:nvPr/>
      </p:nvGrpSpPr>
      <p:grpSpPr>
        <a:xfrm>
          <a:off x="0" y="0"/>
          <a:ext cx="0" cy="0"/>
          <a:chOff x="0" y="0"/>
          <a:chExt cx="0" cy="0"/>
        </a:xfrm>
      </p:grpSpPr>
      <p:sp>
        <p:nvSpPr>
          <p:cNvPr id="8271" name="Google Shape;8271;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8272" name="Google Shape;8272;p7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Credits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8273" name="Google Shape;8273;p7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77" name="Shape 8277"/>
        <p:cNvGrpSpPr/>
        <p:nvPr/>
      </p:nvGrpSpPr>
      <p:grpSpPr>
        <a:xfrm>
          <a:off x="0" y="0"/>
          <a:ext cx="0" cy="0"/>
          <a:chOff x="0" y="0"/>
          <a:chExt cx="0" cy="0"/>
        </a:xfrm>
      </p:grpSpPr>
      <p:sp>
        <p:nvSpPr>
          <p:cNvPr id="8278" name="Google Shape;8278;p7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279" name="Google Shape;8279;p7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8280" name="Google Shape;8280;p7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Roboto Condensed Bold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https://fonts.google.com/specimen/Roboto+Condensed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Assistant Regular</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(https://fonts.google.com/specimen/Assistant</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8281" name="Google Shape;8281;p77"/>
          <p:cNvGrpSpPr/>
          <p:nvPr/>
        </p:nvGrpSpPr>
        <p:grpSpPr>
          <a:xfrm>
            <a:off x="2583563" y="3498875"/>
            <a:ext cx="3976875" cy="754200"/>
            <a:chOff x="2052655" y="3498875"/>
            <a:chExt cx="3976875" cy="754200"/>
          </a:xfrm>
        </p:grpSpPr>
        <p:sp>
          <p:nvSpPr>
            <p:cNvPr id="8282" name="Google Shape;8282;p77"/>
            <p:cNvSpPr/>
            <p:nvPr/>
          </p:nvSpPr>
          <p:spPr>
            <a:xfrm>
              <a:off x="3114480" y="3498875"/>
              <a:ext cx="791400" cy="754200"/>
            </a:xfrm>
            <a:prstGeom prst="roundRect">
              <a:avLst>
                <a:gd fmla="val 16667" name="adj"/>
              </a:avLst>
            </a:prstGeom>
            <a:solidFill>
              <a:srgbClr val="EED14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4176300" y="3498875"/>
              <a:ext cx="791400" cy="754200"/>
            </a:xfrm>
            <a:prstGeom prst="roundRect">
              <a:avLst>
                <a:gd fmla="val 16667" name="adj"/>
              </a:avLst>
            </a:prstGeom>
            <a:solidFill>
              <a:srgbClr val="85C1D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5238120" y="349887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7"/>
            <p:cNvSpPr/>
            <p:nvPr/>
          </p:nvSpPr>
          <p:spPr>
            <a:xfrm>
              <a:off x="2052655" y="3498875"/>
              <a:ext cx="791400" cy="754200"/>
            </a:xfrm>
            <a:prstGeom prst="roundRect">
              <a:avLst>
                <a:gd fmla="val 16667" name="adj"/>
              </a:avLst>
            </a:prstGeom>
            <a:solidFill>
              <a:srgbClr val="C9457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#eed143</a:t>
              </a:r>
              <a:endParaRPr sz="1000">
                <a:solidFill>
                  <a:srgbClr val="FFFFFF"/>
                </a:solidFill>
              </a:endParaRPr>
            </a:p>
          </p:txBody>
        </p:sp>
        <p:sp>
          <p:nvSpPr>
            <p:cNvPr id="8287" name="Google Shape;8287;p77"/>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#85c1d0</a:t>
              </a:r>
              <a:endParaRPr sz="1000">
                <a:solidFill>
                  <a:srgbClr val="FFFFFF"/>
                </a:solidFill>
              </a:endParaRPr>
            </a:p>
          </p:txBody>
        </p:sp>
        <p:sp>
          <p:nvSpPr>
            <p:cNvPr id="8288" name="Google Shape;8288;p7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8289" name="Google Shape;8289;p77"/>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#c9457c</a:t>
              </a:r>
              <a:endParaRPr sz="1000">
                <a:solidFill>
                  <a:srgbClr val="FFFFFF"/>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93" name="Shape 8293"/>
        <p:cNvGrpSpPr/>
        <p:nvPr/>
      </p:nvGrpSpPr>
      <p:grpSpPr>
        <a:xfrm>
          <a:off x="0" y="0"/>
          <a:ext cx="0" cy="0"/>
          <a:chOff x="0" y="0"/>
          <a:chExt cx="0" cy="0"/>
        </a:xfrm>
      </p:grpSpPr>
      <p:sp>
        <p:nvSpPr>
          <p:cNvPr id="8294" name="Google Shape;8294;p7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8295" name="Google Shape;8295;p7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8296" name="Google Shape;8296;p7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8297" name="Google Shape;8297;p7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8298" name="Google Shape;8298;p7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8299" name="Google Shape;8299;p7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8300" name="Google Shape;8300;p7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8301" name="Google Shape;8301;p7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8302" name="Google Shape;8302;p78"/>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8303" name="Google Shape;8303;p78"/>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8304" name="Google Shape;8304;p78"/>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8305" name="Google Shape;8305;p7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3" name="Shape 3853"/>
        <p:cNvGrpSpPr/>
        <p:nvPr/>
      </p:nvGrpSpPr>
      <p:grpSpPr>
        <a:xfrm>
          <a:off x="0" y="0"/>
          <a:ext cx="0" cy="0"/>
          <a:chOff x="0" y="0"/>
          <a:chExt cx="0" cy="0"/>
        </a:xfrm>
      </p:grpSpPr>
      <p:grpSp>
        <p:nvGrpSpPr>
          <p:cNvPr id="3854" name="Google Shape;3854;p43"/>
          <p:cNvGrpSpPr/>
          <p:nvPr/>
        </p:nvGrpSpPr>
        <p:grpSpPr>
          <a:xfrm>
            <a:off x="1882804" y="994280"/>
            <a:ext cx="4598504" cy="3104163"/>
            <a:chOff x="-1767744" y="665171"/>
            <a:chExt cx="2160545" cy="1458380"/>
          </a:xfrm>
        </p:grpSpPr>
        <p:grpSp>
          <p:nvGrpSpPr>
            <p:cNvPr id="3855" name="Google Shape;3855;p43"/>
            <p:cNvGrpSpPr/>
            <p:nvPr/>
          </p:nvGrpSpPr>
          <p:grpSpPr>
            <a:xfrm>
              <a:off x="-1175534" y="1724115"/>
              <a:ext cx="351278" cy="351278"/>
              <a:chOff x="-1175534" y="1724115"/>
              <a:chExt cx="351278" cy="351278"/>
            </a:xfrm>
          </p:grpSpPr>
          <p:sp>
            <p:nvSpPr>
              <p:cNvPr id="3856" name="Google Shape;3856;p43"/>
              <p:cNvSpPr/>
              <p:nvPr/>
            </p:nvSpPr>
            <p:spPr>
              <a:xfrm>
                <a:off x="-1115336" y="1784313"/>
                <a:ext cx="269559" cy="269559"/>
              </a:xfrm>
              <a:custGeom>
                <a:rect b="b" l="l" r="r" t="t"/>
                <a:pathLst>
                  <a:path extrusionOk="0" h="2530" w="2530">
                    <a:moveTo>
                      <a:pt x="2325" y="1"/>
                    </a:moveTo>
                    <a:lnTo>
                      <a:pt x="1" y="2325"/>
                    </a:lnTo>
                    <a:cubicBezTo>
                      <a:pt x="91" y="2416"/>
                      <a:pt x="181" y="2484"/>
                      <a:pt x="293" y="2529"/>
                    </a:cubicBezTo>
                    <a:lnTo>
                      <a:pt x="2529" y="294"/>
                    </a:lnTo>
                    <a:cubicBezTo>
                      <a:pt x="2484" y="182"/>
                      <a:pt x="2415" y="91"/>
                      <a:pt x="23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3"/>
              <p:cNvSpPr/>
              <p:nvPr/>
            </p:nvSpPr>
            <p:spPr>
              <a:xfrm>
                <a:off x="-1156249" y="1743400"/>
                <a:ext cx="271903" cy="272009"/>
              </a:xfrm>
              <a:custGeom>
                <a:rect b="b" l="l" r="r" t="t"/>
                <a:pathLst>
                  <a:path extrusionOk="0" h="2553" w="2552">
                    <a:moveTo>
                      <a:pt x="2258" y="0"/>
                    </a:moveTo>
                    <a:lnTo>
                      <a:pt x="0" y="2258"/>
                    </a:lnTo>
                    <a:cubicBezTo>
                      <a:pt x="69" y="2348"/>
                      <a:pt x="136" y="2462"/>
                      <a:pt x="204" y="2552"/>
                    </a:cubicBezTo>
                    <a:lnTo>
                      <a:pt x="2552" y="204"/>
                    </a:lnTo>
                    <a:cubicBezTo>
                      <a:pt x="2462" y="136"/>
                      <a:pt x="2348" y="69"/>
                      <a:pt x="22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3"/>
              <p:cNvSpPr/>
              <p:nvPr/>
            </p:nvSpPr>
            <p:spPr>
              <a:xfrm>
                <a:off x="-1060039" y="1839609"/>
                <a:ext cx="235784" cy="235784"/>
              </a:xfrm>
              <a:custGeom>
                <a:rect b="b" l="l" r="r" t="t"/>
                <a:pathLst>
                  <a:path extrusionOk="0" h="2213" w="2213">
                    <a:moveTo>
                      <a:pt x="2122" y="0"/>
                    </a:moveTo>
                    <a:lnTo>
                      <a:pt x="0" y="2122"/>
                    </a:lnTo>
                    <a:cubicBezTo>
                      <a:pt x="136" y="2167"/>
                      <a:pt x="271" y="2191"/>
                      <a:pt x="406" y="2213"/>
                    </a:cubicBezTo>
                    <a:lnTo>
                      <a:pt x="2212" y="407"/>
                    </a:lnTo>
                    <a:cubicBezTo>
                      <a:pt x="2191" y="271"/>
                      <a:pt x="2167" y="136"/>
                      <a:pt x="21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3"/>
              <p:cNvSpPr/>
              <p:nvPr/>
            </p:nvSpPr>
            <p:spPr>
              <a:xfrm>
                <a:off x="-1175534" y="1724115"/>
                <a:ext cx="235784" cy="235891"/>
              </a:xfrm>
              <a:custGeom>
                <a:rect b="b" l="l" r="r" t="t"/>
                <a:pathLst>
                  <a:path extrusionOk="0" h="2214" w="2213">
                    <a:moveTo>
                      <a:pt x="1807" y="1"/>
                    </a:moveTo>
                    <a:lnTo>
                      <a:pt x="1" y="1807"/>
                    </a:lnTo>
                    <a:cubicBezTo>
                      <a:pt x="1" y="1942"/>
                      <a:pt x="46" y="2078"/>
                      <a:pt x="91" y="2213"/>
                    </a:cubicBezTo>
                    <a:lnTo>
                      <a:pt x="2213" y="91"/>
                    </a:lnTo>
                    <a:cubicBezTo>
                      <a:pt x="2077" y="46"/>
                      <a:pt x="1942" y="1"/>
                      <a:pt x="18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3"/>
              <p:cNvSpPr/>
              <p:nvPr/>
            </p:nvSpPr>
            <p:spPr>
              <a:xfrm>
                <a:off x="-983114" y="1916535"/>
                <a:ext cx="158859" cy="158859"/>
              </a:xfrm>
              <a:custGeom>
                <a:rect b="b" l="l" r="r" t="t"/>
                <a:pathLst>
                  <a:path extrusionOk="0" h="1491" w="1491">
                    <a:moveTo>
                      <a:pt x="1490" y="1"/>
                    </a:moveTo>
                    <a:lnTo>
                      <a:pt x="1" y="1491"/>
                    </a:lnTo>
                    <a:cubicBezTo>
                      <a:pt x="362" y="1445"/>
                      <a:pt x="723" y="1288"/>
                      <a:pt x="994" y="1017"/>
                    </a:cubicBezTo>
                    <a:cubicBezTo>
                      <a:pt x="1288" y="723"/>
                      <a:pt x="1445" y="385"/>
                      <a:pt x="14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3"/>
              <p:cNvSpPr/>
              <p:nvPr/>
            </p:nvSpPr>
            <p:spPr>
              <a:xfrm>
                <a:off x="-1175534" y="1724115"/>
                <a:ext cx="156515" cy="156515"/>
              </a:xfrm>
              <a:custGeom>
                <a:rect b="b" l="l" r="r" t="t"/>
                <a:pathLst>
                  <a:path extrusionOk="0" h="1469" w="1469">
                    <a:moveTo>
                      <a:pt x="1469" y="1"/>
                    </a:moveTo>
                    <a:lnTo>
                      <a:pt x="1469" y="1"/>
                    </a:lnTo>
                    <a:cubicBezTo>
                      <a:pt x="1108" y="46"/>
                      <a:pt x="746" y="205"/>
                      <a:pt x="475" y="476"/>
                    </a:cubicBezTo>
                    <a:cubicBezTo>
                      <a:pt x="181" y="747"/>
                      <a:pt x="24" y="1108"/>
                      <a:pt x="1" y="1469"/>
                    </a:cubicBezTo>
                    <a:lnTo>
                      <a:pt x="14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2" name="Google Shape;3862;p43"/>
            <p:cNvSpPr/>
            <p:nvPr/>
          </p:nvSpPr>
          <p:spPr>
            <a:xfrm>
              <a:off x="-1461605" y="665171"/>
              <a:ext cx="1787079" cy="1454233"/>
            </a:xfrm>
            <a:custGeom>
              <a:rect b="b" l="l" r="r" t="t"/>
              <a:pathLst>
                <a:path extrusionOk="0" h="13649" w="16773">
                  <a:moveTo>
                    <a:pt x="5410" y="1"/>
                  </a:moveTo>
                  <a:cubicBezTo>
                    <a:pt x="3900" y="1"/>
                    <a:pt x="2411" y="714"/>
                    <a:pt x="1490" y="2039"/>
                  </a:cubicBezTo>
                  <a:cubicBezTo>
                    <a:pt x="0" y="4206"/>
                    <a:pt x="542" y="7164"/>
                    <a:pt x="2686" y="8676"/>
                  </a:cubicBezTo>
                  <a:lnTo>
                    <a:pt x="8645" y="12808"/>
                  </a:lnTo>
                  <a:cubicBezTo>
                    <a:pt x="9471" y="13376"/>
                    <a:pt x="10412" y="13648"/>
                    <a:pt x="11345" y="13648"/>
                  </a:cubicBezTo>
                  <a:cubicBezTo>
                    <a:pt x="12858" y="13648"/>
                    <a:pt x="14347" y="12930"/>
                    <a:pt x="15282" y="11589"/>
                  </a:cubicBezTo>
                  <a:cubicBezTo>
                    <a:pt x="16772" y="9443"/>
                    <a:pt x="16230" y="6463"/>
                    <a:pt x="14063" y="4973"/>
                  </a:cubicBezTo>
                  <a:lnTo>
                    <a:pt x="8103" y="843"/>
                  </a:lnTo>
                  <a:cubicBezTo>
                    <a:pt x="7284" y="274"/>
                    <a:pt x="6343" y="1"/>
                    <a:pt x="5410" y="1"/>
                  </a:cubicBezTo>
                  <a:close/>
                </a:path>
              </a:pathLst>
            </a:custGeom>
            <a:solidFill>
              <a:srgbClr val="EED143">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3"/>
            <p:cNvSpPr/>
            <p:nvPr/>
          </p:nvSpPr>
          <p:spPr>
            <a:xfrm>
              <a:off x="-1461605" y="884865"/>
              <a:ext cx="1787079" cy="1015054"/>
            </a:xfrm>
            <a:custGeom>
              <a:rect b="b" l="l" r="r" t="t"/>
              <a:pathLst>
                <a:path extrusionOk="0" h="9527" w="16773">
                  <a:moveTo>
                    <a:pt x="4762" y="0"/>
                  </a:moveTo>
                  <a:cubicBezTo>
                    <a:pt x="2122" y="0"/>
                    <a:pt x="0" y="2144"/>
                    <a:pt x="0" y="4762"/>
                  </a:cubicBezTo>
                  <a:cubicBezTo>
                    <a:pt x="0" y="7381"/>
                    <a:pt x="2122" y="9527"/>
                    <a:pt x="4762" y="9527"/>
                  </a:cubicBezTo>
                  <a:lnTo>
                    <a:pt x="12010" y="9527"/>
                  </a:lnTo>
                  <a:cubicBezTo>
                    <a:pt x="14628" y="9527"/>
                    <a:pt x="16772" y="7381"/>
                    <a:pt x="16772" y="4762"/>
                  </a:cubicBezTo>
                  <a:cubicBezTo>
                    <a:pt x="16772" y="2144"/>
                    <a:pt x="14628" y="0"/>
                    <a:pt x="120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3"/>
            <p:cNvSpPr/>
            <p:nvPr/>
          </p:nvSpPr>
          <p:spPr>
            <a:xfrm>
              <a:off x="87337" y="730908"/>
              <a:ext cx="146712" cy="144368"/>
            </a:xfrm>
            <a:custGeom>
              <a:rect b="b" l="l" r="r" t="t"/>
              <a:pathLst>
                <a:path extrusionOk="0" h="1355" w="1377">
                  <a:moveTo>
                    <a:pt x="699" y="181"/>
                  </a:moveTo>
                  <a:cubicBezTo>
                    <a:pt x="970" y="181"/>
                    <a:pt x="1196" y="407"/>
                    <a:pt x="1196" y="677"/>
                  </a:cubicBezTo>
                  <a:cubicBezTo>
                    <a:pt x="1196" y="948"/>
                    <a:pt x="970" y="1174"/>
                    <a:pt x="699" y="1174"/>
                  </a:cubicBezTo>
                  <a:cubicBezTo>
                    <a:pt x="407" y="1174"/>
                    <a:pt x="202" y="948"/>
                    <a:pt x="202" y="677"/>
                  </a:cubicBezTo>
                  <a:cubicBezTo>
                    <a:pt x="202" y="407"/>
                    <a:pt x="407" y="181"/>
                    <a:pt x="699" y="181"/>
                  </a:cubicBezTo>
                  <a:close/>
                  <a:moveTo>
                    <a:pt x="699" y="0"/>
                  </a:moveTo>
                  <a:cubicBezTo>
                    <a:pt x="316" y="0"/>
                    <a:pt x="0" y="293"/>
                    <a:pt x="0" y="677"/>
                  </a:cubicBezTo>
                  <a:cubicBezTo>
                    <a:pt x="0" y="1039"/>
                    <a:pt x="316" y="1355"/>
                    <a:pt x="699" y="1355"/>
                  </a:cubicBezTo>
                  <a:cubicBezTo>
                    <a:pt x="1060" y="1355"/>
                    <a:pt x="1376" y="1039"/>
                    <a:pt x="1376" y="677"/>
                  </a:cubicBezTo>
                  <a:cubicBezTo>
                    <a:pt x="1376" y="293"/>
                    <a:pt x="1060" y="0"/>
                    <a:pt x="6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3"/>
            <p:cNvSpPr/>
            <p:nvPr/>
          </p:nvSpPr>
          <p:spPr>
            <a:xfrm>
              <a:off x="-1767744" y="1684742"/>
              <a:ext cx="1695675" cy="269450"/>
            </a:xfrm>
            <a:custGeom>
              <a:rect b="b" l="l" r="r" t="t"/>
              <a:pathLst>
                <a:path extrusionOk="0" h="1966" w="12372">
                  <a:moveTo>
                    <a:pt x="994" y="0"/>
                  </a:moveTo>
                  <a:cubicBezTo>
                    <a:pt x="452" y="0"/>
                    <a:pt x="1" y="452"/>
                    <a:pt x="1" y="994"/>
                  </a:cubicBezTo>
                  <a:cubicBezTo>
                    <a:pt x="1" y="1535"/>
                    <a:pt x="452" y="1965"/>
                    <a:pt x="994" y="1965"/>
                  </a:cubicBezTo>
                  <a:lnTo>
                    <a:pt x="11379" y="1965"/>
                  </a:lnTo>
                  <a:cubicBezTo>
                    <a:pt x="11920" y="1965"/>
                    <a:pt x="12372" y="1535"/>
                    <a:pt x="12372" y="994"/>
                  </a:cubicBezTo>
                  <a:cubicBezTo>
                    <a:pt x="12372" y="452"/>
                    <a:pt x="11920" y="0"/>
                    <a:pt x="11379" y="0"/>
                  </a:cubicBezTo>
                  <a:close/>
                </a:path>
              </a:pathLst>
            </a:custGeom>
            <a:solidFill>
              <a:srgbClr val="FFFFFF"/>
            </a:solidFill>
            <a:ln cap="flat" cmpd="sng" w="19050">
              <a:solidFill>
                <a:srgbClr val="000000"/>
              </a:solidFill>
              <a:prstDash val="solid"/>
              <a:miter lim="18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3"/>
            <p:cNvSpPr/>
            <p:nvPr/>
          </p:nvSpPr>
          <p:spPr>
            <a:xfrm>
              <a:off x="-829158" y="774165"/>
              <a:ext cx="190183" cy="187732"/>
            </a:xfrm>
            <a:custGeom>
              <a:rect b="b" l="l" r="r" t="t"/>
              <a:pathLst>
                <a:path extrusionOk="0" h="1762" w="1785">
                  <a:moveTo>
                    <a:pt x="903" y="248"/>
                  </a:moveTo>
                  <a:lnTo>
                    <a:pt x="1535" y="880"/>
                  </a:lnTo>
                  <a:lnTo>
                    <a:pt x="903" y="1512"/>
                  </a:lnTo>
                  <a:lnTo>
                    <a:pt x="271" y="880"/>
                  </a:lnTo>
                  <a:lnTo>
                    <a:pt x="903" y="248"/>
                  </a:lnTo>
                  <a:close/>
                  <a:moveTo>
                    <a:pt x="903" y="1"/>
                  </a:moveTo>
                  <a:lnTo>
                    <a:pt x="0" y="880"/>
                  </a:lnTo>
                  <a:lnTo>
                    <a:pt x="903" y="1761"/>
                  </a:lnTo>
                  <a:lnTo>
                    <a:pt x="1785" y="880"/>
                  </a:lnTo>
                  <a:lnTo>
                    <a:pt x="9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3"/>
            <p:cNvSpPr/>
            <p:nvPr/>
          </p:nvSpPr>
          <p:spPr>
            <a:xfrm>
              <a:off x="-494715" y="1998361"/>
              <a:ext cx="165891" cy="125190"/>
            </a:xfrm>
            <a:custGeom>
              <a:rect b="b" l="l" r="r" t="t"/>
              <a:pathLst>
                <a:path extrusionOk="0" h="1175" w="1557">
                  <a:moveTo>
                    <a:pt x="768" y="340"/>
                  </a:moveTo>
                  <a:lnTo>
                    <a:pt x="1196" y="994"/>
                  </a:lnTo>
                  <a:lnTo>
                    <a:pt x="338" y="994"/>
                  </a:lnTo>
                  <a:lnTo>
                    <a:pt x="768" y="340"/>
                  </a:lnTo>
                  <a:close/>
                  <a:moveTo>
                    <a:pt x="768" y="0"/>
                  </a:moveTo>
                  <a:lnTo>
                    <a:pt x="0" y="1174"/>
                  </a:lnTo>
                  <a:lnTo>
                    <a:pt x="1557" y="1174"/>
                  </a:lnTo>
                  <a:lnTo>
                    <a:pt x="7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8" name="Google Shape;3868;p43"/>
            <p:cNvGrpSpPr/>
            <p:nvPr/>
          </p:nvGrpSpPr>
          <p:grpSpPr>
            <a:xfrm>
              <a:off x="277199" y="1260008"/>
              <a:ext cx="115601" cy="113044"/>
              <a:chOff x="277199" y="1260008"/>
              <a:chExt cx="115601" cy="113044"/>
            </a:xfrm>
          </p:grpSpPr>
          <p:sp>
            <p:nvSpPr>
              <p:cNvPr id="3869" name="Google Shape;3869;p43"/>
              <p:cNvSpPr/>
              <p:nvPr/>
            </p:nvSpPr>
            <p:spPr>
              <a:xfrm>
                <a:off x="325357" y="1260008"/>
                <a:ext cx="19285" cy="113044"/>
              </a:xfrm>
              <a:custGeom>
                <a:rect b="b" l="l" r="r" t="t"/>
                <a:pathLst>
                  <a:path extrusionOk="0" h="1061" w="181">
                    <a:moveTo>
                      <a:pt x="0" y="1"/>
                    </a:moveTo>
                    <a:lnTo>
                      <a:pt x="0" y="1061"/>
                    </a:lnTo>
                    <a:lnTo>
                      <a:pt x="181" y="1061"/>
                    </a:lnTo>
                    <a:lnTo>
                      <a:pt x="1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3"/>
              <p:cNvSpPr/>
              <p:nvPr/>
            </p:nvSpPr>
            <p:spPr>
              <a:xfrm>
                <a:off x="277199" y="1305609"/>
                <a:ext cx="115601" cy="21842"/>
              </a:xfrm>
              <a:custGeom>
                <a:rect b="b" l="l" r="r" t="t"/>
                <a:pathLst>
                  <a:path extrusionOk="0" h="205" w="1085">
                    <a:moveTo>
                      <a:pt x="1" y="1"/>
                    </a:moveTo>
                    <a:lnTo>
                      <a:pt x="1" y="205"/>
                    </a:lnTo>
                    <a:lnTo>
                      <a:pt x="1084" y="205"/>
                    </a:lnTo>
                    <a:lnTo>
                      <a:pt x="10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1" name="Google Shape;3871;p43"/>
            <p:cNvGrpSpPr/>
            <p:nvPr/>
          </p:nvGrpSpPr>
          <p:grpSpPr>
            <a:xfrm>
              <a:off x="-1553020" y="824561"/>
              <a:ext cx="351278" cy="351278"/>
              <a:chOff x="-1553020" y="824561"/>
              <a:chExt cx="351278" cy="351278"/>
            </a:xfrm>
          </p:grpSpPr>
          <p:sp>
            <p:nvSpPr>
              <p:cNvPr id="3872" name="Google Shape;3872;p43"/>
              <p:cNvSpPr/>
              <p:nvPr/>
            </p:nvSpPr>
            <p:spPr>
              <a:xfrm>
                <a:off x="-1493036" y="884865"/>
                <a:ext cx="269559" cy="269452"/>
              </a:xfrm>
              <a:custGeom>
                <a:rect b="b" l="l" r="r" t="t"/>
                <a:pathLst>
                  <a:path extrusionOk="0" h="2529" w="2530">
                    <a:moveTo>
                      <a:pt x="2327" y="0"/>
                    </a:moveTo>
                    <a:lnTo>
                      <a:pt x="1" y="2324"/>
                    </a:lnTo>
                    <a:cubicBezTo>
                      <a:pt x="91" y="2415"/>
                      <a:pt x="181" y="2483"/>
                      <a:pt x="295" y="2528"/>
                    </a:cubicBezTo>
                    <a:lnTo>
                      <a:pt x="2529" y="293"/>
                    </a:lnTo>
                    <a:cubicBezTo>
                      <a:pt x="2484" y="181"/>
                      <a:pt x="2417" y="90"/>
                      <a:pt x="23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3"/>
              <p:cNvSpPr/>
              <p:nvPr/>
            </p:nvSpPr>
            <p:spPr>
              <a:xfrm>
                <a:off x="-1531498" y="843845"/>
                <a:ext cx="269452" cy="272009"/>
              </a:xfrm>
              <a:custGeom>
                <a:rect b="b" l="l" r="r" t="t"/>
                <a:pathLst>
                  <a:path extrusionOk="0" h="2553" w="2529">
                    <a:moveTo>
                      <a:pt x="2236" y="0"/>
                    </a:moveTo>
                    <a:lnTo>
                      <a:pt x="0" y="2258"/>
                    </a:lnTo>
                    <a:cubicBezTo>
                      <a:pt x="46" y="2348"/>
                      <a:pt x="114" y="2462"/>
                      <a:pt x="205" y="2552"/>
                    </a:cubicBezTo>
                    <a:lnTo>
                      <a:pt x="2529" y="204"/>
                    </a:lnTo>
                    <a:cubicBezTo>
                      <a:pt x="2439" y="136"/>
                      <a:pt x="2348" y="69"/>
                      <a:pt x="22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3"/>
              <p:cNvSpPr/>
              <p:nvPr/>
            </p:nvSpPr>
            <p:spPr>
              <a:xfrm>
                <a:off x="-1437633" y="940055"/>
                <a:ext cx="235891" cy="235784"/>
              </a:xfrm>
              <a:custGeom>
                <a:rect b="b" l="l" r="r" t="t"/>
                <a:pathLst>
                  <a:path extrusionOk="0" h="2213" w="2214">
                    <a:moveTo>
                      <a:pt x="2123" y="0"/>
                    </a:moveTo>
                    <a:lnTo>
                      <a:pt x="1" y="2122"/>
                    </a:lnTo>
                    <a:cubicBezTo>
                      <a:pt x="136" y="2168"/>
                      <a:pt x="272" y="2191"/>
                      <a:pt x="407" y="2213"/>
                    </a:cubicBezTo>
                    <a:lnTo>
                      <a:pt x="2213" y="407"/>
                    </a:lnTo>
                    <a:cubicBezTo>
                      <a:pt x="2190" y="271"/>
                      <a:pt x="2168" y="136"/>
                      <a:pt x="21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3"/>
              <p:cNvSpPr/>
              <p:nvPr/>
            </p:nvSpPr>
            <p:spPr>
              <a:xfrm>
                <a:off x="-1553020" y="824561"/>
                <a:ext cx="235784" cy="235891"/>
              </a:xfrm>
              <a:custGeom>
                <a:rect b="b" l="l" r="r" t="t"/>
                <a:pathLst>
                  <a:path extrusionOk="0" h="2214" w="2213">
                    <a:moveTo>
                      <a:pt x="1806" y="1"/>
                    </a:moveTo>
                    <a:lnTo>
                      <a:pt x="0" y="1807"/>
                    </a:lnTo>
                    <a:cubicBezTo>
                      <a:pt x="22" y="1942"/>
                      <a:pt x="45" y="2078"/>
                      <a:pt x="90" y="2213"/>
                    </a:cubicBezTo>
                    <a:lnTo>
                      <a:pt x="2213" y="91"/>
                    </a:lnTo>
                    <a:cubicBezTo>
                      <a:pt x="2077" y="46"/>
                      <a:pt x="1942" y="1"/>
                      <a:pt x="18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3"/>
              <p:cNvSpPr/>
              <p:nvPr/>
            </p:nvSpPr>
            <p:spPr>
              <a:xfrm>
                <a:off x="-1358364" y="1016980"/>
                <a:ext cx="156621" cy="158859"/>
              </a:xfrm>
              <a:custGeom>
                <a:rect b="b" l="l" r="r" t="t"/>
                <a:pathLst>
                  <a:path extrusionOk="0" h="1491" w="1470">
                    <a:moveTo>
                      <a:pt x="1469" y="1"/>
                    </a:moveTo>
                    <a:lnTo>
                      <a:pt x="1" y="1491"/>
                    </a:lnTo>
                    <a:cubicBezTo>
                      <a:pt x="362" y="1446"/>
                      <a:pt x="702" y="1288"/>
                      <a:pt x="994" y="1017"/>
                    </a:cubicBezTo>
                    <a:cubicBezTo>
                      <a:pt x="1265" y="723"/>
                      <a:pt x="1424" y="385"/>
                      <a:pt x="14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3"/>
              <p:cNvSpPr/>
              <p:nvPr/>
            </p:nvSpPr>
            <p:spPr>
              <a:xfrm>
                <a:off x="-1553020" y="824561"/>
                <a:ext cx="156302" cy="156515"/>
              </a:xfrm>
              <a:custGeom>
                <a:rect b="b" l="l" r="r" t="t"/>
                <a:pathLst>
                  <a:path extrusionOk="0" h="1469" w="1467">
                    <a:moveTo>
                      <a:pt x="1467" y="1"/>
                    </a:moveTo>
                    <a:lnTo>
                      <a:pt x="1467" y="1"/>
                    </a:lnTo>
                    <a:cubicBezTo>
                      <a:pt x="1105" y="46"/>
                      <a:pt x="768" y="205"/>
                      <a:pt x="473" y="476"/>
                    </a:cubicBezTo>
                    <a:cubicBezTo>
                      <a:pt x="202" y="747"/>
                      <a:pt x="45" y="1108"/>
                      <a:pt x="0" y="1469"/>
                    </a:cubicBezTo>
                    <a:lnTo>
                      <a:pt x="14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8" name="Google Shape;3878;p43"/>
            <p:cNvSpPr/>
            <p:nvPr/>
          </p:nvSpPr>
          <p:spPr>
            <a:xfrm>
              <a:off x="-1622913" y="1539914"/>
              <a:ext cx="375358" cy="65206"/>
            </a:xfrm>
            <a:custGeom>
              <a:rect b="b" l="l" r="r" t="t"/>
              <a:pathLst>
                <a:path extrusionOk="0" h="612" w="3523">
                  <a:moveTo>
                    <a:pt x="746" y="1"/>
                  </a:moveTo>
                  <a:lnTo>
                    <a:pt x="407" y="341"/>
                  </a:lnTo>
                  <a:lnTo>
                    <a:pt x="114" y="70"/>
                  </a:lnTo>
                  <a:lnTo>
                    <a:pt x="1" y="205"/>
                  </a:lnTo>
                  <a:lnTo>
                    <a:pt x="407" y="611"/>
                  </a:lnTo>
                  <a:lnTo>
                    <a:pt x="746" y="272"/>
                  </a:lnTo>
                  <a:lnTo>
                    <a:pt x="1084" y="611"/>
                  </a:lnTo>
                  <a:lnTo>
                    <a:pt x="1424" y="272"/>
                  </a:lnTo>
                  <a:lnTo>
                    <a:pt x="1761" y="611"/>
                  </a:lnTo>
                  <a:lnTo>
                    <a:pt x="2101" y="272"/>
                  </a:lnTo>
                  <a:lnTo>
                    <a:pt x="2439" y="611"/>
                  </a:lnTo>
                  <a:lnTo>
                    <a:pt x="2778" y="272"/>
                  </a:lnTo>
                  <a:lnTo>
                    <a:pt x="3116" y="611"/>
                  </a:lnTo>
                  <a:lnTo>
                    <a:pt x="3522" y="205"/>
                  </a:lnTo>
                  <a:lnTo>
                    <a:pt x="3410" y="70"/>
                  </a:lnTo>
                  <a:lnTo>
                    <a:pt x="3116" y="341"/>
                  </a:lnTo>
                  <a:lnTo>
                    <a:pt x="2778" y="1"/>
                  </a:lnTo>
                  <a:lnTo>
                    <a:pt x="2439" y="341"/>
                  </a:lnTo>
                  <a:lnTo>
                    <a:pt x="2101" y="1"/>
                  </a:lnTo>
                  <a:lnTo>
                    <a:pt x="1761" y="341"/>
                  </a:lnTo>
                  <a:lnTo>
                    <a:pt x="1424" y="1"/>
                  </a:lnTo>
                  <a:lnTo>
                    <a:pt x="1084" y="341"/>
                  </a:lnTo>
                  <a:lnTo>
                    <a:pt x="7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3"/>
            <p:cNvSpPr/>
            <p:nvPr/>
          </p:nvSpPr>
          <p:spPr>
            <a:xfrm>
              <a:off x="-26927" y="1733130"/>
              <a:ext cx="375251" cy="64992"/>
            </a:xfrm>
            <a:custGeom>
              <a:rect b="b" l="l" r="r" t="t"/>
              <a:pathLst>
                <a:path extrusionOk="0" h="610" w="3522">
                  <a:moveTo>
                    <a:pt x="744" y="1"/>
                  </a:moveTo>
                  <a:lnTo>
                    <a:pt x="406" y="338"/>
                  </a:lnTo>
                  <a:lnTo>
                    <a:pt x="112" y="67"/>
                  </a:lnTo>
                  <a:lnTo>
                    <a:pt x="0" y="203"/>
                  </a:lnTo>
                  <a:lnTo>
                    <a:pt x="406" y="609"/>
                  </a:lnTo>
                  <a:lnTo>
                    <a:pt x="744" y="271"/>
                  </a:lnTo>
                  <a:lnTo>
                    <a:pt x="1084" y="609"/>
                  </a:lnTo>
                  <a:lnTo>
                    <a:pt x="1421" y="271"/>
                  </a:lnTo>
                  <a:lnTo>
                    <a:pt x="1761" y="609"/>
                  </a:lnTo>
                  <a:lnTo>
                    <a:pt x="2099" y="271"/>
                  </a:lnTo>
                  <a:lnTo>
                    <a:pt x="2438" y="609"/>
                  </a:lnTo>
                  <a:lnTo>
                    <a:pt x="2776" y="271"/>
                  </a:lnTo>
                  <a:lnTo>
                    <a:pt x="3115" y="609"/>
                  </a:lnTo>
                  <a:lnTo>
                    <a:pt x="3522" y="203"/>
                  </a:lnTo>
                  <a:lnTo>
                    <a:pt x="3386" y="67"/>
                  </a:lnTo>
                  <a:lnTo>
                    <a:pt x="3115" y="338"/>
                  </a:lnTo>
                  <a:lnTo>
                    <a:pt x="2776" y="1"/>
                  </a:lnTo>
                  <a:lnTo>
                    <a:pt x="2438" y="338"/>
                  </a:lnTo>
                  <a:lnTo>
                    <a:pt x="2099" y="1"/>
                  </a:lnTo>
                  <a:lnTo>
                    <a:pt x="1761" y="338"/>
                  </a:lnTo>
                  <a:lnTo>
                    <a:pt x="1421" y="1"/>
                  </a:lnTo>
                  <a:lnTo>
                    <a:pt x="1084" y="338"/>
                  </a:lnTo>
                  <a:lnTo>
                    <a:pt x="7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0" name="Google Shape;3880;p43"/>
          <p:cNvSpPr txBox="1"/>
          <p:nvPr>
            <p:ph type="title"/>
          </p:nvPr>
        </p:nvSpPr>
        <p:spPr>
          <a:xfrm>
            <a:off x="1936775" y="3216633"/>
            <a:ext cx="3520800" cy="50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DID YOU KNEW THAT?</a:t>
            </a:r>
            <a:endParaRPr/>
          </a:p>
        </p:txBody>
      </p:sp>
      <p:sp>
        <p:nvSpPr>
          <p:cNvPr id="3881" name="Google Shape;3881;p43"/>
          <p:cNvSpPr txBox="1"/>
          <p:nvPr>
            <p:ph idx="2" type="title"/>
          </p:nvPr>
        </p:nvSpPr>
        <p:spPr>
          <a:xfrm>
            <a:off x="3409850" y="1778407"/>
            <a:ext cx="2052300" cy="176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09" name="Shape 8309"/>
        <p:cNvGrpSpPr/>
        <p:nvPr/>
      </p:nvGrpSpPr>
      <p:grpSpPr>
        <a:xfrm>
          <a:off x="0" y="0"/>
          <a:ext cx="0" cy="0"/>
          <a:chOff x="0" y="0"/>
          <a:chExt cx="0" cy="0"/>
        </a:xfrm>
      </p:grpSpPr>
      <p:sp>
        <p:nvSpPr>
          <p:cNvPr id="8310" name="Google Shape;8310;p7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8311" name="Google Shape;8311;p79"/>
          <p:cNvGrpSpPr/>
          <p:nvPr/>
        </p:nvGrpSpPr>
        <p:grpSpPr>
          <a:xfrm>
            <a:off x="5156078" y="3085736"/>
            <a:ext cx="474294" cy="551291"/>
            <a:chOff x="4727025" y="1332775"/>
            <a:chExt cx="59900" cy="69625"/>
          </a:xfrm>
        </p:grpSpPr>
        <p:sp>
          <p:nvSpPr>
            <p:cNvPr id="8312" name="Google Shape;8312;p7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79"/>
          <p:cNvGrpSpPr/>
          <p:nvPr/>
        </p:nvGrpSpPr>
        <p:grpSpPr>
          <a:xfrm>
            <a:off x="5769734" y="2314340"/>
            <a:ext cx="555653" cy="557031"/>
            <a:chOff x="4820425" y="1329900"/>
            <a:chExt cx="70175" cy="70350"/>
          </a:xfrm>
        </p:grpSpPr>
        <p:sp>
          <p:nvSpPr>
            <p:cNvPr id="8315" name="Google Shape;8315;p7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9"/>
          <p:cNvGrpSpPr/>
          <p:nvPr/>
        </p:nvGrpSpPr>
        <p:grpSpPr>
          <a:xfrm>
            <a:off x="6396103" y="2318845"/>
            <a:ext cx="582574" cy="533871"/>
            <a:chOff x="4903200" y="1331525"/>
            <a:chExt cx="73575" cy="67425"/>
          </a:xfrm>
        </p:grpSpPr>
        <p:sp>
          <p:nvSpPr>
            <p:cNvPr id="8320" name="Google Shape;8320;p7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9"/>
          <p:cNvGrpSpPr/>
          <p:nvPr/>
        </p:nvGrpSpPr>
        <p:grpSpPr>
          <a:xfrm>
            <a:off x="5755581" y="3078709"/>
            <a:ext cx="583960" cy="565345"/>
            <a:chOff x="4815575" y="1416800"/>
            <a:chExt cx="73750" cy="71400"/>
          </a:xfrm>
        </p:grpSpPr>
        <p:sp>
          <p:nvSpPr>
            <p:cNvPr id="8323" name="Google Shape;8323;p7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79"/>
          <p:cNvGrpSpPr/>
          <p:nvPr/>
        </p:nvGrpSpPr>
        <p:grpSpPr>
          <a:xfrm>
            <a:off x="6390362" y="3108896"/>
            <a:ext cx="589898" cy="504970"/>
            <a:chOff x="4902475" y="1418875"/>
            <a:chExt cx="74500" cy="63775"/>
          </a:xfrm>
        </p:grpSpPr>
        <p:sp>
          <p:nvSpPr>
            <p:cNvPr id="8327" name="Google Shape;8327;p7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79"/>
          <p:cNvGrpSpPr/>
          <p:nvPr/>
        </p:nvGrpSpPr>
        <p:grpSpPr>
          <a:xfrm>
            <a:off x="5765577" y="3826000"/>
            <a:ext cx="563967" cy="567127"/>
            <a:chOff x="4818100" y="1507675"/>
            <a:chExt cx="71225" cy="71625"/>
          </a:xfrm>
        </p:grpSpPr>
        <p:sp>
          <p:nvSpPr>
            <p:cNvPr id="8330" name="Google Shape;8330;p7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79"/>
          <p:cNvGrpSpPr/>
          <p:nvPr/>
        </p:nvGrpSpPr>
        <p:grpSpPr>
          <a:xfrm>
            <a:off x="5079075" y="3829461"/>
            <a:ext cx="628301" cy="588505"/>
            <a:chOff x="4721450" y="1509475"/>
            <a:chExt cx="79350" cy="74325"/>
          </a:xfrm>
        </p:grpSpPr>
        <p:sp>
          <p:nvSpPr>
            <p:cNvPr id="8335" name="Google Shape;8335;p7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79"/>
          <p:cNvGrpSpPr/>
          <p:nvPr/>
        </p:nvGrpSpPr>
        <p:grpSpPr>
          <a:xfrm>
            <a:off x="6424608" y="3814027"/>
            <a:ext cx="557038" cy="562772"/>
            <a:chOff x="4906800" y="1507500"/>
            <a:chExt cx="70350" cy="71075"/>
          </a:xfrm>
        </p:grpSpPr>
        <p:sp>
          <p:nvSpPr>
            <p:cNvPr id="8340" name="Google Shape;8340;p7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79"/>
          <p:cNvGrpSpPr/>
          <p:nvPr/>
        </p:nvGrpSpPr>
        <p:grpSpPr>
          <a:xfrm>
            <a:off x="4462216" y="2340963"/>
            <a:ext cx="517934" cy="517934"/>
            <a:chOff x="3736598" y="2170606"/>
            <a:chExt cx="404889" cy="404889"/>
          </a:xfrm>
        </p:grpSpPr>
        <p:sp>
          <p:nvSpPr>
            <p:cNvPr id="8346" name="Google Shape;8346;p7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79"/>
          <p:cNvGrpSpPr/>
          <p:nvPr/>
        </p:nvGrpSpPr>
        <p:grpSpPr>
          <a:xfrm>
            <a:off x="3729277" y="2341061"/>
            <a:ext cx="586986" cy="517740"/>
            <a:chOff x="3161917" y="2170682"/>
            <a:chExt cx="458870" cy="404737"/>
          </a:xfrm>
        </p:grpSpPr>
        <p:sp>
          <p:nvSpPr>
            <p:cNvPr id="8351" name="Google Shape;8351;p7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79"/>
          <p:cNvGrpSpPr/>
          <p:nvPr/>
        </p:nvGrpSpPr>
        <p:grpSpPr>
          <a:xfrm>
            <a:off x="3752299" y="3102400"/>
            <a:ext cx="540943" cy="517963"/>
            <a:chOff x="3179914" y="2889488"/>
            <a:chExt cx="422876" cy="404911"/>
          </a:xfrm>
        </p:grpSpPr>
        <p:sp>
          <p:nvSpPr>
            <p:cNvPr id="8355" name="Google Shape;8355;p7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79"/>
          <p:cNvGrpSpPr/>
          <p:nvPr/>
        </p:nvGrpSpPr>
        <p:grpSpPr>
          <a:xfrm>
            <a:off x="4453093" y="3102358"/>
            <a:ext cx="536180" cy="518047"/>
            <a:chOff x="3729467" y="2889422"/>
            <a:chExt cx="419153" cy="404977"/>
          </a:xfrm>
        </p:grpSpPr>
        <p:sp>
          <p:nvSpPr>
            <p:cNvPr id="8362" name="Google Shape;8362;p7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9"/>
          <p:cNvGrpSpPr/>
          <p:nvPr/>
        </p:nvGrpSpPr>
        <p:grpSpPr>
          <a:xfrm>
            <a:off x="1990126" y="3445787"/>
            <a:ext cx="965351" cy="134611"/>
            <a:chOff x="4411970" y="2962952"/>
            <a:chExt cx="706544" cy="104212"/>
          </a:xfrm>
        </p:grpSpPr>
        <p:sp>
          <p:nvSpPr>
            <p:cNvPr id="8370" name="Google Shape;8370;p7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79"/>
          <p:cNvGrpSpPr/>
          <p:nvPr/>
        </p:nvGrpSpPr>
        <p:grpSpPr>
          <a:xfrm>
            <a:off x="1990126" y="3041077"/>
            <a:ext cx="960158" cy="289172"/>
            <a:chOff x="4411970" y="2726085"/>
            <a:chExt cx="643107" cy="193659"/>
          </a:xfrm>
        </p:grpSpPr>
        <p:sp>
          <p:nvSpPr>
            <p:cNvPr id="8375" name="Google Shape;8375;p7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79"/>
          <p:cNvGrpSpPr/>
          <p:nvPr/>
        </p:nvGrpSpPr>
        <p:grpSpPr>
          <a:xfrm>
            <a:off x="998624" y="3295400"/>
            <a:ext cx="811503" cy="252584"/>
            <a:chOff x="4411970" y="4340222"/>
            <a:chExt cx="779467" cy="242683"/>
          </a:xfrm>
        </p:grpSpPr>
        <p:sp>
          <p:nvSpPr>
            <p:cNvPr id="8379" name="Google Shape;8379;p7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79"/>
          <p:cNvGrpSpPr/>
          <p:nvPr/>
        </p:nvGrpSpPr>
        <p:grpSpPr>
          <a:xfrm>
            <a:off x="1990126" y="2709308"/>
            <a:ext cx="965160" cy="216230"/>
            <a:chOff x="4411970" y="2468674"/>
            <a:chExt cx="747317" cy="167425"/>
          </a:xfrm>
        </p:grpSpPr>
        <p:sp>
          <p:nvSpPr>
            <p:cNvPr id="8383" name="Google Shape;8383;p7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5" name="Google Shape;8385;p7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79"/>
          <p:cNvGrpSpPr/>
          <p:nvPr/>
        </p:nvGrpSpPr>
        <p:grpSpPr>
          <a:xfrm>
            <a:off x="997692" y="2334687"/>
            <a:ext cx="1959041" cy="208784"/>
            <a:chOff x="6336019" y="3733725"/>
            <a:chExt cx="2566206" cy="351310"/>
          </a:xfrm>
        </p:grpSpPr>
        <p:sp>
          <p:nvSpPr>
            <p:cNvPr id="8387" name="Google Shape;8387;p7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79"/>
          <p:cNvGrpSpPr/>
          <p:nvPr/>
        </p:nvGrpSpPr>
        <p:grpSpPr>
          <a:xfrm>
            <a:off x="1990126" y="3950602"/>
            <a:ext cx="946551" cy="153200"/>
            <a:chOff x="4404545" y="3301592"/>
            <a:chExt cx="782403" cy="129272"/>
          </a:xfrm>
        </p:grpSpPr>
        <p:sp>
          <p:nvSpPr>
            <p:cNvPr id="8392" name="Google Shape;8392;p7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79"/>
          <p:cNvGrpSpPr/>
          <p:nvPr/>
        </p:nvGrpSpPr>
        <p:grpSpPr>
          <a:xfrm>
            <a:off x="1990126" y="3695937"/>
            <a:ext cx="962257" cy="139127"/>
            <a:chOff x="4411970" y="3131459"/>
            <a:chExt cx="710520" cy="117397"/>
          </a:xfrm>
        </p:grpSpPr>
        <p:sp>
          <p:nvSpPr>
            <p:cNvPr id="8395" name="Google Shape;8395;p7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397" name="Google Shape;8397;p7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8" name="Google Shape;8398;p79"/>
          <p:cNvGrpSpPr/>
          <p:nvPr/>
        </p:nvGrpSpPr>
        <p:grpSpPr>
          <a:xfrm>
            <a:off x="990271" y="3621603"/>
            <a:ext cx="823838" cy="458988"/>
            <a:chOff x="4411970" y="1801825"/>
            <a:chExt cx="734586" cy="409262"/>
          </a:xfrm>
        </p:grpSpPr>
        <p:sp>
          <p:nvSpPr>
            <p:cNvPr id="8399" name="Google Shape;8399;p7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79"/>
          <p:cNvGrpSpPr/>
          <p:nvPr/>
        </p:nvGrpSpPr>
        <p:grpSpPr>
          <a:xfrm>
            <a:off x="3095243" y="2339173"/>
            <a:ext cx="521514" cy="521514"/>
            <a:chOff x="5681300" y="2527788"/>
            <a:chExt cx="805800" cy="805800"/>
          </a:xfrm>
        </p:grpSpPr>
        <p:sp>
          <p:nvSpPr>
            <p:cNvPr id="8402" name="Google Shape;8402;p7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9"/>
          <p:cNvGrpSpPr/>
          <p:nvPr/>
        </p:nvGrpSpPr>
        <p:grpSpPr>
          <a:xfrm>
            <a:off x="3089483" y="3094865"/>
            <a:ext cx="533033" cy="533033"/>
            <a:chOff x="4049800" y="640400"/>
            <a:chExt cx="858900" cy="858900"/>
          </a:xfrm>
        </p:grpSpPr>
        <p:sp>
          <p:nvSpPr>
            <p:cNvPr id="8405" name="Google Shape;8405;p7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79"/>
          <p:cNvGrpSpPr/>
          <p:nvPr/>
        </p:nvGrpSpPr>
        <p:grpSpPr>
          <a:xfrm>
            <a:off x="3014966" y="3772543"/>
            <a:ext cx="682068" cy="682068"/>
            <a:chOff x="5080188" y="927900"/>
            <a:chExt cx="961200" cy="961200"/>
          </a:xfrm>
        </p:grpSpPr>
        <p:sp>
          <p:nvSpPr>
            <p:cNvPr id="8408" name="Google Shape;8408;p7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79"/>
          <p:cNvGrpSpPr/>
          <p:nvPr/>
        </p:nvGrpSpPr>
        <p:grpSpPr>
          <a:xfrm>
            <a:off x="4478465" y="3869234"/>
            <a:ext cx="505650" cy="504006"/>
            <a:chOff x="6039282" y="1042577"/>
            <a:chExt cx="734315" cy="731929"/>
          </a:xfrm>
        </p:grpSpPr>
        <p:sp>
          <p:nvSpPr>
            <p:cNvPr id="8417" name="Google Shape;8417;p7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9"/>
          <p:cNvGrpSpPr/>
          <p:nvPr/>
        </p:nvGrpSpPr>
        <p:grpSpPr>
          <a:xfrm>
            <a:off x="5091067" y="2298862"/>
            <a:ext cx="567744" cy="602136"/>
            <a:chOff x="1825800" y="1651625"/>
            <a:chExt cx="539989" cy="571775"/>
          </a:xfrm>
        </p:grpSpPr>
        <p:sp>
          <p:nvSpPr>
            <p:cNvPr id="8439" name="Google Shape;8439;p7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79"/>
          <p:cNvGrpSpPr/>
          <p:nvPr/>
        </p:nvGrpSpPr>
        <p:grpSpPr>
          <a:xfrm>
            <a:off x="3765995" y="3855579"/>
            <a:ext cx="508123" cy="507955"/>
            <a:chOff x="1897577" y="2802432"/>
            <a:chExt cx="492176" cy="492014"/>
          </a:xfrm>
        </p:grpSpPr>
        <p:sp>
          <p:nvSpPr>
            <p:cNvPr id="8444" name="Google Shape;8444;p7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79"/>
          <p:cNvGrpSpPr/>
          <p:nvPr/>
        </p:nvGrpSpPr>
        <p:grpSpPr>
          <a:xfrm>
            <a:off x="997525" y="4169123"/>
            <a:ext cx="809227" cy="200842"/>
            <a:chOff x="2013045" y="4813233"/>
            <a:chExt cx="921986" cy="228854"/>
          </a:xfrm>
        </p:grpSpPr>
        <p:sp>
          <p:nvSpPr>
            <p:cNvPr id="8457" name="Google Shape;8457;p7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79"/>
          <p:cNvGrpSpPr/>
          <p:nvPr/>
        </p:nvGrpSpPr>
        <p:grpSpPr>
          <a:xfrm>
            <a:off x="1005985" y="2656004"/>
            <a:ext cx="792421" cy="269941"/>
            <a:chOff x="1046767" y="4756633"/>
            <a:chExt cx="859646" cy="292841"/>
          </a:xfrm>
        </p:grpSpPr>
        <p:sp>
          <p:nvSpPr>
            <p:cNvPr id="8460" name="Google Shape;8460;p7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63" name="Google Shape;8463;p7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7" name="Google Shape;8467;p79"/>
          <p:cNvGrpSpPr/>
          <p:nvPr/>
        </p:nvGrpSpPr>
        <p:grpSpPr>
          <a:xfrm>
            <a:off x="7141841" y="2550562"/>
            <a:ext cx="166473" cy="141497"/>
            <a:chOff x="4660325" y="1866850"/>
            <a:chExt cx="68350" cy="58100"/>
          </a:xfrm>
        </p:grpSpPr>
        <p:sp>
          <p:nvSpPr>
            <p:cNvPr id="8468" name="Google Shape;8468;p7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79"/>
          <p:cNvGrpSpPr/>
          <p:nvPr/>
        </p:nvGrpSpPr>
        <p:grpSpPr>
          <a:xfrm>
            <a:off x="7451186" y="2576286"/>
            <a:ext cx="162515" cy="90049"/>
            <a:chOff x="4791775" y="1877500"/>
            <a:chExt cx="66725" cy="36975"/>
          </a:xfrm>
        </p:grpSpPr>
        <p:sp>
          <p:nvSpPr>
            <p:cNvPr id="8471" name="Google Shape;8471;p7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79"/>
          <p:cNvGrpSpPr/>
          <p:nvPr/>
        </p:nvGrpSpPr>
        <p:grpSpPr>
          <a:xfrm>
            <a:off x="7772899" y="2576286"/>
            <a:ext cx="144979" cy="90049"/>
            <a:chOff x="4923925" y="1877500"/>
            <a:chExt cx="59525" cy="36975"/>
          </a:xfrm>
        </p:grpSpPr>
        <p:sp>
          <p:nvSpPr>
            <p:cNvPr id="8474" name="Google Shape;8474;p7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79"/>
          <p:cNvGrpSpPr/>
          <p:nvPr/>
        </p:nvGrpSpPr>
        <p:grpSpPr>
          <a:xfrm>
            <a:off x="8067390" y="2558477"/>
            <a:ext cx="141447" cy="125667"/>
            <a:chOff x="5058450" y="1870100"/>
            <a:chExt cx="58075" cy="51600"/>
          </a:xfrm>
        </p:grpSpPr>
        <p:sp>
          <p:nvSpPr>
            <p:cNvPr id="8477" name="Google Shape;8477;p7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79"/>
          <p:cNvGrpSpPr/>
          <p:nvPr/>
        </p:nvGrpSpPr>
        <p:grpSpPr>
          <a:xfrm>
            <a:off x="7481905" y="2980885"/>
            <a:ext cx="101077" cy="107645"/>
            <a:chOff x="4811425" y="2065025"/>
            <a:chExt cx="41500" cy="44200"/>
          </a:xfrm>
        </p:grpSpPr>
        <p:sp>
          <p:nvSpPr>
            <p:cNvPr id="8480" name="Google Shape;8480;p7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79"/>
          <p:cNvGrpSpPr/>
          <p:nvPr/>
        </p:nvGrpSpPr>
        <p:grpSpPr>
          <a:xfrm>
            <a:off x="7774342" y="2981098"/>
            <a:ext cx="120867" cy="107218"/>
            <a:chOff x="4929875" y="2065025"/>
            <a:chExt cx="49625" cy="44025"/>
          </a:xfrm>
        </p:grpSpPr>
        <p:sp>
          <p:nvSpPr>
            <p:cNvPr id="8483" name="Google Shape;8483;p7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79"/>
          <p:cNvGrpSpPr/>
          <p:nvPr/>
        </p:nvGrpSpPr>
        <p:grpSpPr>
          <a:xfrm>
            <a:off x="8103011" y="2984112"/>
            <a:ext cx="70206" cy="101191"/>
            <a:chOff x="5083925" y="2066350"/>
            <a:chExt cx="28825" cy="41550"/>
          </a:xfrm>
        </p:grpSpPr>
        <p:sp>
          <p:nvSpPr>
            <p:cNvPr id="8486" name="Google Shape;8486;p7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79"/>
          <p:cNvGrpSpPr/>
          <p:nvPr/>
        </p:nvGrpSpPr>
        <p:grpSpPr>
          <a:xfrm>
            <a:off x="7134565" y="2999759"/>
            <a:ext cx="181026" cy="69896"/>
            <a:chOff x="4659775" y="2072775"/>
            <a:chExt cx="74325" cy="28700"/>
          </a:xfrm>
        </p:grpSpPr>
        <p:sp>
          <p:nvSpPr>
            <p:cNvPr id="8489" name="Google Shape;8489;p7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79"/>
          <p:cNvGrpSpPr/>
          <p:nvPr/>
        </p:nvGrpSpPr>
        <p:grpSpPr>
          <a:xfrm>
            <a:off x="8054421" y="2790324"/>
            <a:ext cx="167387" cy="89197"/>
            <a:chOff x="4662475" y="1976500"/>
            <a:chExt cx="68725" cy="36625"/>
          </a:xfrm>
        </p:grpSpPr>
        <p:sp>
          <p:nvSpPr>
            <p:cNvPr id="8493" name="Google Shape;8493;p7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79"/>
          <p:cNvGrpSpPr/>
          <p:nvPr/>
        </p:nvGrpSpPr>
        <p:grpSpPr>
          <a:xfrm>
            <a:off x="7751326" y="2793764"/>
            <a:ext cx="166899" cy="82317"/>
            <a:chOff x="4920150" y="1977875"/>
            <a:chExt cx="68525" cy="33800"/>
          </a:xfrm>
        </p:grpSpPr>
        <p:sp>
          <p:nvSpPr>
            <p:cNvPr id="8497" name="Google Shape;8497;p7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9"/>
          <p:cNvGrpSpPr/>
          <p:nvPr/>
        </p:nvGrpSpPr>
        <p:grpSpPr>
          <a:xfrm>
            <a:off x="7162483" y="3197682"/>
            <a:ext cx="125190" cy="127859"/>
            <a:chOff x="4676550" y="2160575"/>
            <a:chExt cx="51400" cy="52500"/>
          </a:xfrm>
        </p:grpSpPr>
        <p:sp>
          <p:nvSpPr>
            <p:cNvPr id="8501" name="Google Shape;8501;p7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79"/>
          <p:cNvGrpSpPr/>
          <p:nvPr/>
        </p:nvGrpSpPr>
        <p:grpSpPr>
          <a:xfrm>
            <a:off x="7459741" y="3204714"/>
            <a:ext cx="145405" cy="113794"/>
            <a:chOff x="4768325" y="2163475"/>
            <a:chExt cx="59700" cy="46725"/>
          </a:xfrm>
        </p:grpSpPr>
        <p:sp>
          <p:nvSpPr>
            <p:cNvPr id="8505" name="Google Shape;8505;p7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7" name="Google Shape;8507;p7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3" name="Google Shape;8513;p79"/>
          <p:cNvGrpSpPr/>
          <p:nvPr/>
        </p:nvGrpSpPr>
        <p:grpSpPr>
          <a:xfrm>
            <a:off x="7476059" y="3459808"/>
            <a:ext cx="112768" cy="106853"/>
            <a:chOff x="4768575" y="2253950"/>
            <a:chExt cx="46300" cy="43875"/>
          </a:xfrm>
        </p:grpSpPr>
        <p:sp>
          <p:nvSpPr>
            <p:cNvPr id="8514" name="Google Shape;8514;p7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79"/>
          <p:cNvGrpSpPr/>
          <p:nvPr/>
        </p:nvGrpSpPr>
        <p:grpSpPr>
          <a:xfrm>
            <a:off x="7775682" y="3948834"/>
            <a:ext cx="118187" cy="146246"/>
            <a:chOff x="4960900" y="2433225"/>
            <a:chExt cx="48525" cy="60050"/>
          </a:xfrm>
        </p:grpSpPr>
        <p:sp>
          <p:nvSpPr>
            <p:cNvPr id="8517" name="Google Shape;8517;p7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9"/>
          <p:cNvGrpSpPr/>
          <p:nvPr/>
        </p:nvGrpSpPr>
        <p:grpSpPr>
          <a:xfrm>
            <a:off x="7464247" y="4212895"/>
            <a:ext cx="136394" cy="143810"/>
            <a:chOff x="4854075" y="2527625"/>
            <a:chExt cx="56000" cy="59050"/>
          </a:xfrm>
        </p:grpSpPr>
        <p:sp>
          <p:nvSpPr>
            <p:cNvPr id="8520" name="Google Shape;8520;p7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2" name="Google Shape;8522;p7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5" name="Google Shape;8525;p79"/>
          <p:cNvGrpSpPr/>
          <p:nvPr/>
        </p:nvGrpSpPr>
        <p:grpSpPr>
          <a:xfrm>
            <a:off x="8088458" y="3676639"/>
            <a:ext cx="99312" cy="160797"/>
            <a:chOff x="5059700" y="2334775"/>
            <a:chExt cx="40775" cy="66025"/>
          </a:xfrm>
        </p:grpSpPr>
        <p:sp>
          <p:nvSpPr>
            <p:cNvPr id="8526" name="Google Shape;8526;p7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79"/>
          <p:cNvGrpSpPr/>
          <p:nvPr/>
        </p:nvGrpSpPr>
        <p:grpSpPr>
          <a:xfrm>
            <a:off x="8045622" y="3941771"/>
            <a:ext cx="184984" cy="160371"/>
            <a:chOff x="5037700" y="2430325"/>
            <a:chExt cx="75950" cy="65850"/>
          </a:xfrm>
        </p:grpSpPr>
        <p:sp>
          <p:nvSpPr>
            <p:cNvPr id="8536" name="Google Shape;8536;p7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9"/>
          <p:cNvGrpSpPr/>
          <p:nvPr/>
        </p:nvGrpSpPr>
        <p:grpSpPr>
          <a:xfrm>
            <a:off x="7465128" y="3708223"/>
            <a:ext cx="173014" cy="97629"/>
            <a:chOff x="4756975" y="2341800"/>
            <a:chExt cx="91975" cy="51925"/>
          </a:xfrm>
        </p:grpSpPr>
        <p:sp>
          <p:nvSpPr>
            <p:cNvPr id="8539" name="Google Shape;8539;p7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79"/>
          <p:cNvGrpSpPr/>
          <p:nvPr/>
        </p:nvGrpSpPr>
        <p:grpSpPr>
          <a:xfrm>
            <a:off x="7732065" y="4196920"/>
            <a:ext cx="212497" cy="175761"/>
            <a:chOff x="4943575" y="2516350"/>
            <a:chExt cx="98675" cy="81700"/>
          </a:xfrm>
        </p:grpSpPr>
        <p:sp>
          <p:nvSpPr>
            <p:cNvPr id="8560" name="Google Shape;8560;p7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8" name="Google Shape;8638;p7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46" name="Shape 8646"/>
        <p:cNvGrpSpPr/>
        <p:nvPr/>
      </p:nvGrpSpPr>
      <p:grpSpPr>
        <a:xfrm>
          <a:off x="0" y="0"/>
          <a:ext cx="0" cy="0"/>
          <a:chOff x="0" y="0"/>
          <a:chExt cx="0" cy="0"/>
        </a:xfrm>
      </p:grpSpPr>
      <p:grpSp>
        <p:nvGrpSpPr>
          <p:cNvPr id="8647" name="Google Shape;8647;p80"/>
          <p:cNvGrpSpPr/>
          <p:nvPr/>
        </p:nvGrpSpPr>
        <p:grpSpPr>
          <a:xfrm>
            <a:off x="3642951" y="1176740"/>
            <a:ext cx="2078182" cy="1366558"/>
            <a:chOff x="235800" y="830650"/>
            <a:chExt cx="6978450" cy="4588844"/>
          </a:xfrm>
        </p:grpSpPr>
        <p:sp>
          <p:nvSpPr>
            <p:cNvPr id="8648" name="Google Shape;8648;p8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80"/>
          <p:cNvGrpSpPr/>
          <p:nvPr/>
        </p:nvGrpSpPr>
        <p:grpSpPr>
          <a:xfrm>
            <a:off x="738454" y="3007842"/>
            <a:ext cx="2622876" cy="1333540"/>
            <a:chOff x="238125" y="1038125"/>
            <a:chExt cx="7146800" cy="3633625"/>
          </a:xfrm>
        </p:grpSpPr>
        <p:sp>
          <p:nvSpPr>
            <p:cNvPr id="8655" name="Google Shape;8655;p8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0"/>
          <p:cNvGrpSpPr/>
          <p:nvPr/>
        </p:nvGrpSpPr>
        <p:grpSpPr>
          <a:xfrm>
            <a:off x="5961311" y="1231136"/>
            <a:ext cx="2435960" cy="1297725"/>
            <a:chOff x="233350" y="949250"/>
            <a:chExt cx="7137300" cy="3802300"/>
          </a:xfrm>
        </p:grpSpPr>
        <p:sp>
          <p:nvSpPr>
            <p:cNvPr id="10228" name="Google Shape;10228;p8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9" name="Google Shape;10279;p80"/>
          <p:cNvGrpSpPr/>
          <p:nvPr/>
        </p:nvGrpSpPr>
        <p:grpSpPr>
          <a:xfrm>
            <a:off x="7714435" y="3194726"/>
            <a:ext cx="104231" cy="320340"/>
            <a:chOff x="7564426" y="3224343"/>
            <a:chExt cx="119985" cy="368801"/>
          </a:xfrm>
        </p:grpSpPr>
        <p:sp>
          <p:nvSpPr>
            <p:cNvPr id="10280" name="Google Shape;10280;p8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80"/>
          <p:cNvGrpSpPr/>
          <p:nvPr/>
        </p:nvGrpSpPr>
        <p:grpSpPr>
          <a:xfrm>
            <a:off x="7413923" y="3188827"/>
            <a:ext cx="189489" cy="332132"/>
            <a:chOff x="8370831" y="3202002"/>
            <a:chExt cx="218129" cy="382376"/>
          </a:xfrm>
        </p:grpSpPr>
        <p:sp>
          <p:nvSpPr>
            <p:cNvPr id="10283" name="Google Shape;10283;p8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0"/>
          <p:cNvGrpSpPr/>
          <p:nvPr/>
        </p:nvGrpSpPr>
        <p:grpSpPr>
          <a:xfrm>
            <a:off x="8137312" y="3599959"/>
            <a:ext cx="309429" cy="267000"/>
            <a:chOff x="6742064" y="3750480"/>
            <a:chExt cx="399315" cy="344560"/>
          </a:xfrm>
        </p:grpSpPr>
        <p:sp>
          <p:nvSpPr>
            <p:cNvPr id="10286" name="Google Shape;10286;p8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80"/>
          <p:cNvGrpSpPr/>
          <p:nvPr/>
        </p:nvGrpSpPr>
        <p:grpSpPr>
          <a:xfrm>
            <a:off x="7676331" y="3951006"/>
            <a:ext cx="180437" cy="281608"/>
            <a:chOff x="7248525" y="3739696"/>
            <a:chExt cx="230531" cy="359790"/>
          </a:xfrm>
        </p:grpSpPr>
        <p:sp>
          <p:nvSpPr>
            <p:cNvPr id="10289" name="Google Shape;10289;p8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80"/>
          <p:cNvGrpSpPr/>
          <p:nvPr/>
        </p:nvGrpSpPr>
        <p:grpSpPr>
          <a:xfrm>
            <a:off x="7922251" y="3594231"/>
            <a:ext cx="162896" cy="278710"/>
            <a:chOff x="7601242" y="3729267"/>
            <a:chExt cx="222566" cy="380803"/>
          </a:xfrm>
        </p:grpSpPr>
        <p:sp>
          <p:nvSpPr>
            <p:cNvPr id="10292" name="Google Shape;10292;p8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4" name="Google Shape;10294;p8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5" name="Google Shape;10295;p80"/>
          <p:cNvGrpSpPr/>
          <p:nvPr/>
        </p:nvGrpSpPr>
        <p:grpSpPr>
          <a:xfrm>
            <a:off x="7411896" y="3595371"/>
            <a:ext cx="193543" cy="275990"/>
            <a:chOff x="8304647" y="3738687"/>
            <a:chExt cx="225076" cy="320956"/>
          </a:xfrm>
        </p:grpSpPr>
        <p:sp>
          <p:nvSpPr>
            <p:cNvPr id="10296" name="Google Shape;10296;p8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80"/>
          <p:cNvGrpSpPr/>
          <p:nvPr/>
        </p:nvGrpSpPr>
        <p:grpSpPr>
          <a:xfrm>
            <a:off x="7684389" y="3595371"/>
            <a:ext cx="178492" cy="275990"/>
            <a:chOff x="8615101" y="3738687"/>
            <a:chExt cx="207573" cy="320956"/>
          </a:xfrm>
        </p:grpSpPr>
        <p:sp>
          <p:nvSpPr>
            <p:cNvPr id="10300" name="Google Shape;10300;p8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3" name="Google Shape;10303;p8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4" name="Google Shape;10304;p80"/>
          <p:cNvGrpSpPr/>
          <p:nvPr/>
        </p:nvGrpSpPr>
        <p:grpSpPr>
          <a:xfrm>
            <a:off x="7909920" y="3998032"/>
            <a:ext cx="187557" cy="187557"/>
            <a:chOff x="8565775" y="671075"/>
            <a:chExt cx="441000" cy="441000"/>
          </a:xfrm>
        </p:grpSpPr>
        <p:sp>
          <p:nvSpPr>
            <p:cNvPr id="10305" name="Google Shape;10305;p8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8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9" name="Google Shape;10309;p80"/>
          <p:cNvGrpSpPr/>
          <p:nvPr/>
        </p:nvGrpSpPr>
        <p:grpSpPr>
          <a:xfrm>
            <a:off x="6064392" y="3070557"/>
            <a:ext cx="587865" cy="517731"/>
            <a:chOff x="6000718" y="3070557"/>
            <a:chExt cx="587865" cy="517731"/>
          </a:xfrm>
        </p:grpSpPr>
        <p:sp>
          <p:nvSpPr>
            <p:cNvPr id="10310" name="Google Shape;10310;p80"/>
            <p:cNvSpPr/>
            <p:nvPr/>
          </p:nvSpPr>
          <p:spPr>
            <a:xfrm>
              <a:off x="6161116" y="3104229"/>
              <a:ext cx="410157" cy="449935"/>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0"/>
            <p:cNvSpPr/>
            <p:nvPr/>
          </p:nvSpPr>
          <p:spPr>
            <a:xfrm>
              <a:off x="6032245" y="3317811"/>
              <a:ext cx="62137" cy="151163"/>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0"/>
            <p:cNvSpPr/>
            <p:nvPr/>
          </p:nvSpPr>
          <p:spPr>
            <a:xfrm>
              <a:off x="6189159" y="3073176"/>
              <a:ext cx="117109" cy="35870"/>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0"/>
            <p:cNvSpPr/>
            <p:nvPr/>
          </p:nvSpPr>
          <p:spPr>
            <a:xfrm>
              <a:off x="6123036" y="3116815"/>
              <a:ext cx="22729" cy="17096"/>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0"/>
            <p:cNvSpPr/>
            <p:nvPr/>
          </p:nvSpPr>
          <p:spPr>
            <a:xfrm>
              <a:off x="6099493" y="3152223"/>
              <a:ext cx="3998"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0"/>
            <p:cNvSpPr/>
            <p:nvPr/>
          </p:nvSpPr>
          <p:spPr>
            <a:xfrm>
              <a:off x="6350890" y="3500386"/>
              <a:ext cx="45147" cy="42584"/>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0"/>
            <p:cNvSpPr/>
            <p:nvPr/>
          </p:nvSpPr>
          <p:spPr>
            <a:xfrm>
              <a:off x="6263064" y="3138409"/>
              <a:ext cx="28464" cy="38690"/>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0"/>
            <p:cNvSpPr/>
            <p:nvPr/>
          </p:nvSpPr>
          <p:spPr>
            <a:xfrm>
              <a:off x="6251907" y="3097504"/>
              <a:ext cx="26006" cy="13687"/>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0"/>
            <p:cNvSpPr/>
            <p:nvPr/>
          </p:nvSpPr>
          <p:spPr>
            <a:xfrm>
              <a:off x="6251498" y="3152108"/>
              <a:ext cx="21605" cy="17009"/>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80"/>
          <p:cNvGrpSpPr/>
          <p:nvPr/>
        </p:nvGrpSpPr>
        <p:grpSpPr>
          <a:xfrm>
            <a:off x="6079197" y="3714217"/>
            <a:ext cx="557665" cy="516387"/>
            <a:chOff x="6015523" y="3714217"/>
            <a:chExt cx="557665" cy="516387"/>
          </a:xfrm>
        </p:grpSpPr>
        <p:grpSp>
          <p:nvGrpSpPr>
            <p:cNvPr id="10321" name="Google Shape;10321;p80"/>
            <p:cNvGrpSpPr/>
            <p:nvPr/>
          </p:nvGrpSpPr>
          <p:grpSpPr>
            <a:xfrm>
              <a:off x="6036094" y="3716980"/>
              <a:ext cx="529822" cy="510480"/>
              <a:chOff x="3148311" y="-545634"/>
              <a:chExt cx="1006118" cy="969572"/>
            </a:xfrm>
          </p:grpSpPr>
          <p:sp>
            <p:nvSpPr>
              <p:cNvPr id="10322" name="Google Shape;10322;p8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2" name="Google Shape;10332;p8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80"/>
          <p:cNvGrpSpPr/>
          <p:nvPr/>
        </p:nvGrpSpPr>
        <p:grpSpPr>
          <a:xfrm>
            <a:off x="6707979" y="3073628"/>
            <a:ext cx="576302" cy="511871"/>
            <a:chOff x="6644304" y="3073628"/>
            <a:chExt cx="576302" cy="511871"/>
          </a:xfrm>
        </p:grpSpPr>
        <p:grpSp>
          <p:nvGrpSpPr>
            <p:cNvPr id="10334" name="Google Shape;10334;p80"/>
            <p:cNvGrpSpPr/>
            <p:nvPr/>
          </p:nvGrpSpPr>
          <p:grpSpPr>
            <a:xfrm>
              <a:off x="6712169" y="3073651"/>
              <a:ext cx="481611" cy="506713"/>
              <a:chOff x="1833536" y="-546641"/>
              <a:chExt cx="914567" cy="962419"/>
            </a:xfrm>
          </p:grpSpPr>
          <p:grpSp>
            <p:nvGrpSpPr>
              <p:cNvPr id="10335" name="Google Shape;10335;p80"/>
              <p:cNvGrpSpPr/>
              <p:nvPr/>
            </p:nvGrpSpPr>
            <p:grpSpPr>
              <a:xfrm>
                <a:off x="1833536" y="-524249"/>
                <a:ext cx="914567" cy="940027"/>
                <a:chOff x="1833536" y="-524249"/>
                <a:chExt cx="914567" cy="940027"/>
              </a:xfrm>
            </p:grpSpPr>
            <p:sp>
              <p:nvSpPr>
                <p:cNvPr id="10336" name="Google Shape;10336;p8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1" name="Google Shape;10341;p8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8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80"/>
          <p:cNvGrpSpPr/>
          <p:nvPr/>
        </p:nvGrpSpPr>
        <p:grpSpPr>
          <a:xfrm>
            <a:off x="6715725" y="3714143"/>
            <a:ext cx="560636" cy="516497"/>
            <a:chOff x="6652051" y="3714143"/>
            <a:chExt cx="560636" cy="516497"/>
          </a:xfrm>
        </p:grpSpPr>
        <p:grpSp>
          <p:nvGrpSpPr>
            <p:cNvPr id="10347" name="Google Shape;10347;p80"/>
            <p:cNvGrpSpPr/>
            <p:nvPr/>
          </p:nvGrpSpPr>
          <p:grpSpPr>
            <a:xfrm>
              <a:off x="6669657" y="3716715"/>
              <a:ext cx="466768" cy="464314"/>
              <a:chOff x="3139766" y="765669"/>
              <a:chExt cx="886380" cy="881888"/>
            </a:xfrm>
          </p:grpSpPr>
          <p:grpSp>
            <p:nvGrpSpPr>
              <p:cNvPr id="10348" name="Google Shape;10348;p80"/>
              <p:cNvGrpSpPr/>
              <p:nvPr/>
            </p:nvGrpSpPr>
            <p:grpSpPr>
              <a:xfrm>
                <a:off x="3139766" y="765669"/>
                <a:ext cx="886380" cy="881888"/>
                <a:chOff x="3139766" y="765669"/>
                <a:chExt cx="886380" cy="881888"/>
              </a:xfrm>
            </p:grpSpPr>
            <p:sp>
              <p:nvSpPr>
                <p:cNvPr id="10349" name="Google Shape;10349;p8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8" name="Google Shape;10358;p8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2" name="Google Shape;10362;p8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80"/>
          <p:cNvGrpSpPr/>
          <p:nvPr/>
        </p:nvGrpSpPr>
        <p:grpSpPr>
          <a:xfrm>
            <a:off x="726609" y="1192826"/>
            <a:ext cx="2665073" cy="1317140"/>
            <a:chOff x="793334" y="1192826"/>
            <a:chExt cx="2665073" cy="1317140"/>
          </a:xfrm>
        </p:grpSpPr>
        <p:sp>
          <p:nvSpPr>
            <p:cNvPr id="10364" name="Google Shape;10364;p8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0"/>
            <p:cNvSpPr/>
            <p:nvPr/>
          </p:nvSpPr>
          <p:spPr>
            <a:xfrm>
              <a:off x="2252820" y="1692248"/>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0"/>
            <p:cNvSpPr/>
            <p:nvPr/>
          </p:nvSpPr>
          <p:spPr>
            <a:xfrm>
              <a:off x="1447580" y="2072418"/>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1" name="Google Shape;14331;p80"/>
          <p:cNvGrpSpPr/>
          <p:nvPr/>
        </p:nvGrpSpPr>
        <p:grpSpPr>
          <a:xfrm>
            <a:off x="3597785" y="3065882"/>
            <a:ext cx="2241344" cy="1330656"/>
            <a:chOff x="3597785" y="3065882"/>
            <a:chExt cx="2241344" cy="1330656"/>
          </a:xfrm>
        </p:grpSpPr>
        <p:grpSp>
          <p:nvGrpSpPr>
            <p:cNvPr id="14332" name="Google Shape;14332;p80"/>
            <p:cNvGrpSpPr/>
            <p:nvPr/>
          </p:nvGrpSpPr>
          <p:grpSpPr>
            <a:xfrm>
              <a:off x="5296908" y="3937355"/>
              <a:ext cx="143198" cy="32380"/>
              <a:chOff x="5296908" y="3937355"/>
              <a:chExt cx="143198" cy="32380"/>
            </a:xfrm>
          </p:grpSpPr>
          <p:sp>
            <p:nvSpPr>
              <p:cNvPr id="14333" name="Google Shape;14333;p8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4" name="Google Shape;14334;p80"/>
              <p:cNvGrpSpPr/>
              <p:nvPr/>
            </p:nvGrpSpPr>
            <p:grpSpPr>
              <a:xfrm>
                <a:off x="5402331" y="3937355"/>
                <a:ext cx="37776" cy="32380"/>
                <a:chOff x="5402331" y="3937355"/>
                <a:chExt cx="37776" cy="32380"/>
              </a:xfrm>
            </p:grpSpPr>
            <p:sp>
              <p:nvSpPr>
                <p:cNvPr id="14335" name="Google Shape;14335;p8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80"/>
              <p:cNvGrpSpPr/>
              <p:nvPr/>
            </p:nvGrpSpPr>
            <p:grpSpPr>
              <a:xfrm>
                <a:off x="5296908" y="3937355"/>
                <a:ext cx="37783" cy="32380"/>
                <a:chOff x="5296908" y="3937355"/>
                <a:chExt cx="37783" cy="32380"/>
              </a:xfrm>
            </p:grpSpPr>
            <p:sp>
              <p:nvSpPr>
                <p:cNvPr id="14338" name="Google Shape;14338;p8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40" name="Google Shape;14340;p80"/>
            <p:cNvGrpSpPr/>
            <p:nvPr/>
          </p:nvGrpSpPr>
          <p:grpSpPr>
            <a:xfrm>
              <a:off x="4724163" y="3119631"/>
              <a:ext cx="120838" cy="84218"/>
              <a:chOff x="4724163" y="3119631"/>
              <a:chExt cx="120838" cy="84218"/>
            </a:xfrm>
          </p:grpSpPr>
          <p:grpSp>
            <p:nvGrpSpPr>
              <p:cNvPr id="14341" name="Google Shape;14341;p80"/>
              <p:cNvGrpSpPr/>
              <p:nvPr/>
            </p:nvGrpSpPr>
            <p:grpSpPr>
              <a:xfrm>
                <a:off x="4746712" y="3132773"/>
                <a:ext cx="86869" cy="56424"/>
                <a:chOff x="4746712" y="3132773"/>
                <a:chExt cx="86869" cy="56424"/>
              </a:xfrm>
            </p:grpSpPr>
            <p:sp>
              <p:nvSpPr>
                <p:cNvPr id="14342" name="Google Shape;14342;p8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80"/>
              <p:cNvGrpSpPr/>
              <p:nvPr/>
            </p:nvGrpSpPr>
            <p:grpSpPr>
              <a:xfrm>
                <a:off x="4773634" y="3143336"/>
                <a:ext cx="37776" cy="32451"/>
                <a:chOff x="4773634" y="3143336"/>
                <a:chExt cx="37776" cy="32451"/>
              </a:xfrm>
            </p:grpSpPr>
            <p:sp>
              <p:nvSpPr>
                <p:cNvPr id="14345" name="Google Shape;14345;p8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7" name="Google Shape;14347;p80"/>
              <p:cNvGrpSpPr/>
              <p:nvPr/>
            </p:nvGrpSpPr>
            <p:grpSpPr>
              <a:xfrm>
                <a:off x="4724163" y="3131248"/>
                <a:ext cx="37776" cy="32459"/>
                <a:chOff x="4724163" y="3131248"/>
                <a:chExt cx="37776" cy="32459"/>
              </a:xfrm>
            </p:grpSpPr>
            <p:sp>
              <p:nvSpPr>
                <p:cNvPr id="14348" name="Google Shape;14348;p8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0" name="Google Shape;14350;p80"/>
              <p:cNvGrpSpPr/>
              <p:nvPr/>
            </p:nvGrpSpPr>
            <p:grpSpPr>
              <a:xfrm>
                <a:off x="4755081" y="3176054"/>
                <a:ext cx="32357" cy="27795"/>
                <a:chOff x="4755081" y="3176054"/>
                <a:chExt cx="32357" cy="27795"/>
              </a:xfrm>
            </p:grpSpPr>
            <p:sp>
              <p:nvSpPr>
                <p:cNvPr id="14351" name="Google Shape;14351;p8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80"/>
              <p:cNvGrpSpPr/>
              <p:nvPr/>
            </p:nvGrpSpPr>
            <p:grpSpPr>
              <a:xfrm>
                <a:off x="4812550" y="3119631"/>
                <a:ext cx="32451" cy="27803"/>
                <a:chOff x="4812550" y="3119631"/>
                <a:chExt cx="32451" cy="27803"/>
              </a:xfrm>
            </p:grpSpPr>
            <p:sp>
              <p:nvSpPr>
                <p:cNvPr id="14354" name="Google Shape;14354;p8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56" name="Google Shape;14356;p80"/>
            <p:cNvGrpSpPr/>
            <p:nvPr/>
          </p:nvGrpSpPr>
          <p:grpSpPr>
            <a:xfrm>
              <a:off x="5382826" y="4027197"/>
              <a:ext cx="268967" cy="250422"/>
              <a:chOff x="5382826" y="4027197"/>
              <a:chExt cx="268967" cy="250422"/>
            </a:xfrm>
          </p:grpSpPr>
          <p:grpSp>
            <p:nvGrpSpPr>
              <p:cNvPr id="14357" name="Google Shape;14357;p80"/>
              <p:cNvGrpSpPr/>
              <p:nvPr/>
            </p:nvGrpSpPr>
            <p:grpSpPr>
              <a:xfrm>
                <a:off x="5405280" y="4042510"/>
                <a:ext cx="237570" cy="218647"/>
                <a:chOff x="5405280" y="4042510"/>
                <a:chExt cx="237570" cy="218647"/>
              </a:xfrm>
            </p:grpSpPr>
            <p:sp>
              <p:nvSpPr>
                <p:cNvPr id="14358" name="Google Shape;14358;p8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4" name="Google Shape;14364;p80"/>
              <p:cNvGrpSpPr/>
              <p:nvPr/>
            </p:nvGrpSpPr>
            <p:grpSpPr>
              <a:xfrm>
                <a:off x="5382826" y="4125549"/>
                <a:ext cx="37776" cy="32380"/>
                <a:chOff x="5382826" y="4125549"/>
                <a:chExt cx="37776" cy="32380"/>
              </a:xfrm>
            </p:grpSpPr>
            <p:sp>
              <p:nvSpPr>
                <p:cNvPr id="14365" name="Google Shape;14365;p8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80"/>
              <p:cNvGrpSpPr/>
              <p:nvPr/>
            </p:nvGrpSpPr>
            <p:grpSpPr>
              <a:xfrm>
                <a:off x="5475680" y="4195587"/>
                <a:ext cx="37783" cy="32364"/>
                <a:chOff x="5475680" y="4195587"/>
                <a:chExt cx="37783" cy="32364"/>
              </a:xfrm>
            </p:grpSpPr>
            <p:sp>
              <p:nvSpPr>
                <p:cNvPr id="14368" name="Google Shape;14368;p8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80"/>
              <p:cNvGrpSpPr/>
              <p:nvPr/>
            </p:nvGrpSpPr>
            <p:grpSpPr>
              <a:xfrm>
                <a:off x="5532575" y="4027197"/>
                <a:ext cx="33308" cy="32262"/>
                <a:chOff x="5532575" y="4027197"/>
                <a:chExt cx="33308" cy="32262"/>
              </a:xfrm>
            </p:grpSpPr>
            <p:sp>
              <p:nvSpPr>
                <p:cNvPr id="14371" name="Google Shape;14371;p8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3" name="Google Shape;14373;p80"/>
              <p:cNvGrpSpPr/>
              <p:nvPr/>
            </p:nvGrpSpPr>
            <p:grpSpPr>
              <a:xfrm>
                <a:off x="5590706" y="4245348"/>
                <a:ext cx="33497" cy="32270"/>
                <a:chOff x="5590706" y="4245348"/>
                <a:chExt cx="33497" cy="32270"/>
              </a:xfrm>
            </p:grpSpPr>
            <p:sp>
              <p:nvSpPr>
                <p:cNvPr id="14374" name="Google Shape;14374;p8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80"/>
              <p:cNvGrpSpPr/>
              <p:nvPr/>
            </p:nvGrpSpPr>
            <p:grpSpPr>
              <a:xfrm>
                <a:off x="5618681" y="4109677"/>
                <a:ext cx="33112" cy="32357"/>
                <a:chOff x="5618681" y="4109677"/>
                <a:chExt cx="33112" cy="32357"/>
              </a:xfrm>
            </p:grpSpPr>
            <p:sp>
              <p:nvSpPr>
                <p:cNvPr id="14377" name="Google Shape;14377;p8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80"/>
              <p:cNvGrpSpPr/>
              <p:nvPr/>
            </p:nvGrpSpPr>
            <p:grpSpPr>
              <a:xfrm>
                <a:off x="5479298" y="4128262"/>
                <a:ext cx="31405" cy="26906"/>
                <a:chOff x="5479298" y="4128262"/>
                <a:chExt cx="31405" cy="26906"/>
              </a:xfrm>
            </p:grpSpPr>
            <p:sp>
              <p:nvSpPr>
                <p:cNvPr id="14380" name="Google Shape;14380;p8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2" name="Google Shape;14382;p80"/>
              <p:cNvGrpSpPr/>
              <p:nvPr/>
            </p:nvGrpSpPr>
            <p:grpSpPr>
              <a:xfrm>
                <a:off x="5582903" y="4180116"/>
                <a:ext cx="31499" cy="26898"/>
                <a:chOff x="5582903" y="4180116"/>
                <a:chExt cx="31499" cy="26898"/>
              </a:xfrm>
            </p:grpSpPr>
            <p:sp>
              <p:nvSpPr>
                <p:cNvPr id="14383" name="Google Shape;14383;p8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85" name="Google Shape;14385;p80"/>
            <p:cNvGrpSpPr/>
            <p:nvPr/>
          </p:nvGrpSpPr>
          <p:grpSpPr>
            <a:xfrm>
              <a:off x="3977681" y="3230323"/>
              <a:ext cx="94584" cy="84085"/>
              <a:chOff x="3977681" y="3230323"/>
              <a:chExt cx="94584" cy="84085"/>
            </a:xfrm>
          </p:grpSpPr>
          <p:grpSp>
            <p:nvGrpSpPr>
              <p:cNvPr id="14386" name="Google Shape;14386;p80"/>
              <p:cNvGrpSpPr/>
              <p:nvPr/>
            </p:nvGrpSpPr>
            <p:grpSpPr>
              <a:xfrm>
                <a:off x="4000135" y="3243041"/>
                <a:ext cx="59570" cy="57186"/>
                <a:chOff x="4000135" y="3243041"/>
                <a:chExt cx="59570" cy="57186"/>
              </a:xfrm>
            </p:grpSpPr>
            <p:sp>
              <p:nvSpPr>
                <p:cNvPr id="14387" name="Google Shape;14387;p8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80"/>
              <p:cNvGrpSpPr/>
              <p:nvPr/>
            </p:nvGrpSpPr>
            <p:grpSpPr>
              <a:xfrm>
                <a:off x="3977681" y="3245872"/>
                <a:ext cx="37783" cy="32380"/>
                <a:chOff x="3977681" y="3245872"/>
                <a:chExt cx="37783" cy="32380"/>
              </a:xfrm>
            </p:grpSpPr>
            <p:sp>
              <p:nvSpPr>
                <p:cNvPr id="14391" name="Google Shape;14391;p8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80"/>
              <p:cNvGrpSpPr/>
              <p:nvPr/>
            </p:nvGrpSpPr>
            <p:grpSpPr>
              <a:xfrm>
                <a:off x="4040860" y="3262672"/>
                <a:ext cx="31405" cy="27001"/>
                <a:chOff x="4040860" y="3262672"/>
                <a:chExt cx="31405" cy="27001"/>
              </a:xfrm>
            </p:grpSpPr>
            <p:sp>
              <p:nvSpPr>
                <p:cNvPr id="14394" name="Google Shape;14394;p8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6" name="Google Shape;14396;p80"/>
              <p:cNvGrpSpPr/>
              <p:nvPr/>
            </p:nvGrpSpPr>
            <p:grpSpPr>
              <a:xfrm>
                <a:off x="4021072" y="3230323"/>
                <a:ext cx="31397" cy="26906"/>
                <a:chOff x="4021072" y="3230323"/>
                <a:chExt cx="31397" cy="26906"/>
              </a:xfrm>
            </p:grpSpPr>
            <p:sp>
              <p:nvSpPr>
                <p:cNvPr id="14397" name="Google Shape;14397;p8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9" name="Google Shape;14399;p80"/>
              <p:cNvGrpSpPr/>
              <p:nvPr/>
            </p:nvGrpSpPr>
            <p:grpSpPr>
              <a:xfrm>
                <a:off x="4001472" y="3287462"/>
                <a:ext cx="31499" cy="26945"/>
                <a:chOff x="4001472" y="3287462"/>
                <a:chExt cx="31499" cy="26945"/>
              </a:xfrm>
            </p:grpSpPr>
            <p:sp>
              <p:nvSpPr>
                <p:cNvPr id="14400" name="Google Shape;14400;p8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02" name="Google Shape;14402;p80"/>
            <p:cNvGrpSpPr/>
            <p:nvPr/>
          </p:nvGrpSpPr>
          <p:grpSpPr>
            <a:xfrm>
              <a:off x="4084715" y="3258865"/>
              <a:ext cx="184961" cy="137268"/>
              <a:chOff x="4084715" y="3258865"/>
              <a:chExt cx="184961" cy="137268"/>
            </a:xfrm>
          </p:grpSpPr>
          <p:grpSp>
            <p:nvGrpSpPr>
              <p:cNvPr id="14403" name="Google Shape;14403;p80"/>
              <p:cNvGrpSpPr/>
              <p:nvPr/>
            </p:nvGrpSpPr>
            <p:grpSpPr>
              <a:xfrm>
                <a:off x="4107453" y="3271583"/>
                <a:ext cx="153470" cy="110275"/>
                <a:chOff x="4107453" y="3271583"/>
                <a:chExt cx="153470" cy="110275"/>
              </a:xfrm>
            </p:grpSpPr>
            <p:sp>
              <p:nvSpPr>
                <p:cNvPr id="14404" name="Google Shape;14404;p8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80"/>
              <p:cNvGrpSpPr/>
              <p:nvPr/>
            </p:nvGrpSpPr>
            <p:grpSpPr>
              <a:xfrm>
                <a:off x="4136947" y="3258865"/>
                <a:ext cx="31499" cy="27001"/>
                <a:chOff x="4136947" y="3258865"/>
                <a:chExt cx="31499" cy="27001"/>
              </a:xfrm>
            </p:grpSpPr>
            <p:sp>
              <p:nvSpPr>
                <p:cNvPr id="14409" name="Google Shape;14409;p8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80"/>
              <p:cNvGrpSpPr/>
              <p:nvPr/>
            </p:nvGrpSpPr>
            <p:grpSpPr>
              <a:xfrm>
                <a:off x="4084715" y="3266478"/>
                <a:ext cx="31468" cy="26898"/>
                <a:chOff x="4084715" y="3266478"/>
                <a:chExt cx="31468" cy="26898"/>
              </a:xfrm>
            </p:grpSpPr>
            <p:sp>
              <p:nvSpPr>
                <p:cNvPr id="14412" name="Google Shape;14412;p8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80"/>
              <p:cNvGrpSpPr/>
              <p:nvPr/>
            </p:nvGrpSpPr>
            <p:grpSpPr>
              <a:xfrm>
                <a:off x="4159213" y="3279849"/>
                <a:ext cx="31405" cy="26945"/>
                <a:chOff x="4159213" y="3279849"/>
                <a:chExt cx="31405" cy="26945"/>
              </a:xfrm>
            </p:grpSpPr>
            <p:sp>
              <p:nvSpPr>
                <p:cNvPr id="14415" name="Google Shape;14415;p8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80"/>
              <p:cNvGrpSpPr/>
              <p:nvPr/>
            </p:nvGrpSpPr>
            <p:grpSpPr>
              <a:xfrm>
                <a:off x="4201550" y="3266502"/>
                <a:ext cx="31405" cy="26883"/>
                <a:chOff x="4201550" y="3266502"/>
                <a:chExt cx="31405" cy="26883"/>
              </a:xfrm>
            </p:grpSpPr>
            <p:sp>
              <p:nvSpPr>
                <p:cNvPr id="14418" name="Google Shape;14418;p8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80"/>
              <p:cNvGrpSpPr/>
              <p:nvPr/>
            </p:nvGrpSpPr>
            <p:grpSpPr>
              <a:xfrm>
                <a:off x="4201550" y="3338278"/>
                <a:ext cx="31405" cy="26930"/>
                <a:chOff x="4201550" y="3338278"/>
                <a:chExt cx="31405" cy="26930"/>
              </a:xfrm>
            </p:grpSpPr>
            <p:sp>
              <p:nvSpPr>
                <p:cNvPr id="14421" name="Google Shape;14421;p8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3" name="Google Shape;14423;p80"/>
              <p:cNvGrpSpPr/>
              <p:nvPr/>
            </p:nvGrpSpPr>
            <p:grpSpPr>
              <a:xfrm>
                <a:off x="4238272" y="3369132"/>
                <a:ext cx="31405" cy="27001"/>
                <a:chOff x="4238272" y="3369132"/>
                <a:chExt cx="31405" cy="27001"/>
              </a:xfrm>
            </p:grpSpPr>
            <p:sp>
              <p:nvSpPr>
                <p:cNvPr id="14424" name="Google Shape;14424;p8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26" name="Google Shape;14426;p80"/>
            <p:cNvGrpSpPr/>
            <p:nvPr/>
          </p:nvGrpSpPr>
          <p:grpSpPr>
            <a:xfrm>
              <a:off x="4068639" y="3200169"/>
              <a:ext cx="77643" cy="37272"/>
              <a:chOff x="4068639" y="3200169"/>
              <a:chExt cx="77643" cy="37272"/>
            </a:xfrm>
          </p:grpSpPr>
          <p:sp>
            <p:nvSpPr>
              <p:cNvPr id="14427" name="Google Shape;14427;p8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8" name="Google Shape;14428;p80"/>
              <p:cNvGrpSpPr/>
              <p:nvPr/>
            </p:nvGrpSpPr>
            <p:grpSpPr>
              <a:xfrm>
                <a:off x="4114878" y="3200169"/>
                <a:ext cx="31405" cy="26993"/>
                <a:chOff x="4114878" y="3200169"/>
                <a:chExt cx="31405" cy="26993"/>
              </a:xfrm>
            </p:grpSpPr>
            <p:sp>
              <p:nvSpPr>
                <p:cNvPr id="14429" name="Google Shape;14429;p8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80"/>
              <p:cNvGrpSpPr/>
              <p:nvPr/>
            </p:nvGrpSpPr>
            <p:grpSpPr>
              <a:xfrm>
                <a:off x="4068639" y="3210535"/>
                <a:ext cx="31499" cy="26906"/>
                <a:chOff x="4068639" y="3210535"/>
                <a:chExt cx="31499" cy="26906"/>
              </a:xfrm>
            </p:grpSpPr>
            <p:sp>
              <p:nvSpPr>
                <p:cNvPr id="14432" name="Google Shape;14432;p8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34" name="Google Shape;14434;p80"/>
            <p:cNvGrpSpPr/>
            <p:nvPr/>
          </p:nvGrpSpPr>
          <p:grpSpPr>
            <a:xfrm>
              <a:off x="3869702" y="3066935"/>
              <a:ext cx="382664" cy="190294"/>
              <a:chOff x="3869702" y="3066935"/>
              <a:chExt cx="382664" cy="190294"/>
            </a:xfrm>
          </p:grpSpPr>
          <p:grpSp>
            <p:nvGrpSpPr>
              <p:cNvPr id="14435" name="Google Shape;14435;p80"/>
              <p:cNvGrpSpPr/>
              <p:nvPr/>
            </p:nvGrpSpPr>
            <p:grpSpPr>
              <a:xfrm>
                <a:off x="3888633" y="3082351"/>
                <a:ext cx="351172" cy="160698"/>
                <a:chOff x="3888633" y="3082351"/>
                <a:chExt cx="351172" cy="160698"/>
              </a:xfrm>
            </p:grpSpPr>
            <p:sp>
              <p:nvSpPr>
                <p:cNvPr id="14436" name="Google Shape;14436;p8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80"/>
              <p:cNvGrpSpPr/>
              <p:nvPr/>
            </p:nvGrpSpPr>
            <p:grpSpPr>
              <a:xfrm>
                <a:off x="4143703" y="3066935"/>
                <a:ext cx="37783" cy="32357"/>
                <a:chOff x="4143703" y="3066935"/>
                <a:chExt cx="37783" cy="32357"/>
              </a:xfrm>
            </p:grpSpPr>
            <p:sp>
              <p:nvSpPr>
                <p:cNvPr id="14443" name="Google Shape;14443;p8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80"/>
              <p:cNvGrpSpPr/>
              <p:nvPr/>
            </p:nvGrpSpPr>
            <p:grpSpPr>
              <a:xfrm>
                <a:off x="4044565" y="3103563"/>
                <a:ext cx="37783" cy="32451"/>
                <a:chOff x="4044565" y="3103563"/>
                <a:chExt cx="37783" cy="32451"/>
              </a:xfrm>
            </p:grpSpPr>
            <p:sp>
              <p:nvSpPr>
                <p:cNvPr id="14446" name="Google Shape;14446;p8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80"/>
              <p:cNvGrpSpPr/>
              <p:nvPr/>
            </p:nvGrpSpPr>
            <p:grpSpPr>
              <a:xfrm>
                <a:off x="4017454" y="3188237"/>
                <a:ext cx="37776" cy="32357"/>
                <a:chOff x="4017454" y="3188237"/>
                <a:chExt cx="37776" cy="32357"/>
              </a:xfrm>
            </p:grpSpPr>
            <p:sp>
              <p:nvSpPr>
                <p:cNvPr id="14449" name="Google Shape;14449;p8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80"/>
              <p:cNvGrpSpPr/>
              <p:nvPr/>
            </p:nvGrpSpPr>
            <p:grpSpPr>
              <a:xfrm>
                <a:off x="3921548" y="3157509"/>
                <a:ext cx="37783" cy="32357"/>
                <a:chOff x="3921548" y="3157509"/>
                <a:chExt cx="37783" cy="32357"/>
              </a:xfrm>
            </p:grpSpPr>
            <p:sp>
              <p:nvSpPr>
                <p:cNvPr id="14452" name="Google Shape;14452;p8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80"/>
              <p:cNvGrpSpPr/>
              <p:nvPr/>
            </p:nvGrpSpPr>
            <p:grpSpPr>
              <a:xfrm>
                <a:off x="3939056" y="3211620"/>
                <a:ext cx="37783" cy="32380"/>
                <a:chOff x="3939056" y="3211620"/>
                <a:chExt cx="37783" cy="32380"/>
              </a:xfrm>
            </p:grpSpPr>
            <p:sp>
              <p:nvSpPr>
                <p:cNvPr id="14455" name="Google Shape;14455;p8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7" name="Google Shape;14457;p80"/>
              <p:cNvGrpSpPr/>
              <p:nvPr/>
            </p:nvGrpSpPr>
            <p:grpSpPr>
              <a:xfrm>
                <a:off x="4176240" y="3136965"/>
                <a:ext cx="31405" cy="26930"/>
                <a:chOff x="4176240" y="3136965"/>
                <a:chExt cx="31405" cy="26930"/>
              </a:xfrm>
            </p:grpSpPr>
            <p:sp>
              <p:nvSpPr>
                <p:cNvPr id="14458" name="Google Shape;14458;p8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80"/>
              <p:cNvGrpSpPr/>
              <p:nvPr/>
            </p:nvGrpSpPr>
            <p:grpSpPr>
              <a:xfrm>
                <a:off x="4133148" y="3152593"/>
                <a:ext cx="31499" cy="27001"/>
                <a:chOff x="4133148" y="3152593"/>
                <a:chExt cx="31499" cy="27001"/>
              </a:xfrm>
            </p:grpSpPr>
            <p:sp>
              <p:nvSpPr>
                <p:cNvPr id="14461" name="Google Shape;14461;p8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3" name="Google Shape;14463;p80"/>
              <p:cNvGrpSpPr/>
              <p:nvPr/>
            </p:nvGrpSpPr>
            <p:grpSpPr>
              <a:xfrm>
                <a:off x="4220866" y="3073534"/>
                <a:ext cx="31499" cy="26898"/>
                <a:chOff x="4220866" y="3073534"/>
                <a:chExt cx="31499" cy="26898"/>
              </a:xfrm>
            </p:grpSpPr>
            <p:sp>
              <p:nvSpPr>
                <p:cNvPr id="14464" name="Google Shape;14464;p8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80"/>
              <p:cNvGrpSpPr/>
              <p:nvPr/>
            </p:nvGrpSpPr>
            <p:grpSpPr>
              <a:xfrm>
                <a:off x="3869702" y="3230323"/>
                <a:ext cx="31499" cy="26906"/>
                <a:chOff x="3869702" y="3230323"/>
                <a:chExt cx="31499" cy="26906"/>
              </a:xfrm>
            </p:grpSpPr>
            <p:sp>
              <p:nvSpPr>
                <p:cNvPr id="14467" name="Google Shape;14467;p8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69" name="Google Shape;14469;p80"/>
            <p:cNvGrpSpPr/>
            <p:nvPr/>
          </p:nvGrpSpPr>
          <p:grpSpPr>
            <a:xfrm>
              <a:off x="4271383" y="3065882"/>
              <a:ext cx="304556" cy="341663"/>
              <a:chOff x="4271383" y="3065882"/>
              <a:chExt cx="304556" cy="341663"/>
            </a:xfrm>
          </p:grpSpPr>
          <p:grpSp>
            <p:nvGrpSpPr>
              <p:cNvPr id="14470" name="Google Shape;14470;p80"/>
              <p:cNvGrpSpPr/>
              <p:nvPr/>
            </p:nvGrpSpPr>
            <p:grpSpPr>
              <a:xfrm>
                <a:off x="4293838" y="3078639"/>
                <a:ext cx="269353" cy="311973"/>
                <a:chOff x="4293838" y="3078639"/>
                <a:chExt cx="269353" cy="311973"/>
              </a:xfrm>
            </p:grpSpPr>
            <p:sp>
              <p:nvSpPr>
                <p:cNvPr id="14471" name="Google Shape;14471;p8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8" name="Google Shape;14488;p80"/>
              <p:cNvGrpSpPr/>
              <p:nvPr/>
            </p:nvGrpSpPr>
            <p:grpSpPr>
              <a:xfrm>
                <a:off x="4538164" y="3342061"/>
                <a:ext cx="37776" cy="32380"/>
                <a:chOff x="4538164" y="3342061"/>
                <a:chExt cx="37776" cy="32380"/>
              </a:xfrm>
            </p:grpSpPr>
            <p:sp>
              <p:nvSpPr>
                <p:cNvPr id="14489" name="Google Shape;14489;p8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80"/>
              <p:cNvGrpSpPr/>
              <p:nvPr/>
            </p:nvGrpSpPr>
            <p:grpSpPr>
              <a:xfrm>
                <a:off x="4271383" y="3194742"/>
                <a:ext cx="37783" cy="32420"/>
                <a:chOff x="4271383" y="3194742"/>
                <a:chExt cx="37783" cy="32420"/>
              </a:xfrm>
            </p:grpSpPr>
            <p:sp>
              <p:nvSpPr>
                <p:cNvPr id="14492" name="Google Shape;14492;p8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80"/>
              <p:cNvGrpSpPr/>
              <p:nvPr/>
            </p:nvGrpSpPr>
            <p:grpSpPr>
              <a:xfrm>
                <a:off x="4284416" y="3084058"/>
                <a:ext cx="37783" cy="32357"/>
                <a:chOff x="4284416" y="3084058"/>
                <a:chExt cx="37783" cy="32357"/>
              </a:xfrm>
            </p:grpSpPr>
            <p:sp>
              <p:nvSpPr>
                <p:cNvPr id="14495" name="Google Shape;14495;p8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7" name="Google Shape;14497;p80"/>
              <p:cNvGrpSpPr/>
              <p:nvPr/>
            </p:nvGrpSpPr>
            <p:grpSpPr>
              <a:xfrm>
                <a:off x="4478697" y="3297561"/>
                <a:ext cx="37776" cy="32451"/>
                <a:chOff x="4478697" y="3297561"/>
                <a:chExt cx="37776" cy="32451"/>
              </a:xfrm>
            </p:grpSpPr>
            <p:sp>
              <p:nvSpPr>
                <p:cNvPr id="14498" name="Google Shape;14498;p8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80"/>
              <p:cNvGrpSpPr/>
              <p:nvPr/>
            </p:nvGrpSpPr>
            <p:grpSpPr>
              <a:xfrm>
                <a:off x="4411813" y="3331711"/>
                <a:ext cx="37776" cy="32451"/>
                <a:chOff x="4411813" y="3331711"/>
                <a:chExt cx="37776" cy="32451"/>
              </a:xfrm>
            </p:grpSpPr>
            <p:sp>
              <p:nvSpPr>
                <p:cNvPr id="14501" name="Google Shape;14501;p8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80"/>
              <p:cNvGrpSpPr/>
              <p:nvPr/>
            </p:nvGrpSpPr>
            <p:grpSpPr>
              <a:xfrm>
                <a:off x="4337984" y="3375188"/>
                <a:ext cx="37776" cy="32357"/>
                <a:chOff x="4337984" y="3375188"/>
                <a:chExt cx="37776" cy="32357"/>
              </a:xfrm>
            </p:grpSpPr>
            <p:sp>
              <p:nvSpPr>
                <p:cNvPr id="14504" name="Google Shape;14504;p8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6" name="Google Shape;14506;p80"/>
              <p:cNvGrpSpPr/>
              <p:nvPr/>
            </p:nvGrpSpPr>
            <p:grpSpPr>
              <a:xfrm>
                <a:off x="4494867" y="3090530"/>
                <a:ext cx="37878" cy="32451"/>
                <a:chOff x="4494867" y="3090530"/>
                <a:chExt cx="37878" cy="32451"/>
              </a:xfrm>
            </p:grpSpPr>
            <p:sp>
              <p:nvSpPr>
                <p:cNvPr id="14507" name="Google Shape;14507;p8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80"/>
              <p:cNvGrpSpPr/>
              <p:nvPr/>
            </p:nvGrpSpPr>
            <p:grpSpPr>
              <a:xfrm>
                <a:off x="4525124" y="3207774"/>
                <a:ext cx="37783" cy="32420"/>
                <a:chOff x="4525124" y="3207774"/>
                <a:chExt cx="37783" cy="32420"/>
              </a:xfrm>
            </p:grpSpPr>
            <p:sp>
              <p:nvSpPr>
                <p:cNvPr id="14510" name="Google Shape;14510;p8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80"/>
              <p:cNvGrpSpPr/>
              <p:nvPr/>
            </p:nvGrpSpPr>
            <p:grpSpPr>
              <a:xfrm>
                <a:off x="4440544" y="3176479"/>
                <a:ext cx="31499" cy="26898"/>
                <a:chOff x="4440544" y="3176479"/>
                <a:chExt cx="31499" cy="26898"/>
              </a:xfrm>
            </p:grpSpPr>
            <p:sp>
              <p:nvSpPr>
                <p:cNvPr id="14513" name="Google Shape;14513;p8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80"/>
              <p:cNvGrpSpPr/>
              <p:nvPr/>
            </p:nvGrpSpPr>
            <p:grpSpPr>
              <a:xfrm>
                <a:off x="4350545" y="3156400"/>
                <a:ext cx="31405" cy="27001"/>
                <a:chOff x="4350545" y="3156400"/>
                <a:chExt cx="31405" cy="27001"/>
              </a:xfrm>
            </p:grpSpPr>
            <p:sp>
              <p:nvSpPr>
                <p:cNvPr id="14516" name="Google Shape;14516;p8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8" name="Google Shape;14518;p80"/>
              <p:cNvGrpSpPr/>
              <p:nvPr/>
            </p:nvGrpSpPr>
            <p:grpSpPr>
              <a:xfrm>
                <a:off x="4376703" y="3255058"/>
                <a:ext cx="31405" cy="27001"/>
                <a:chOff x="4376703" y="3255058"/>
                <a:chExt cx="31405" cy="27001"/>
              </a:xfrm>
            </p:grpSpPr>
            <p:sp>
              <p:nvSpPr>
                <p:cNvPr id="14519" name="Google Shape;14519;p8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80"/>
              <p:cNvGrpSpPr/>
              <p:nvPr/>
            </p:nvGrpSpPr>
            <p:grpSpPr>
              <a:xfrm>
                <a:off x="4331322" y="3283656"/>
                <a:ext cx="31405" cy="26945"/>
                <a:chOff x="4331322" y="3283656"/>
                <a:chExt cx="31405" cy="26945"/>
              </a:xfrm>
            </p:grpSpPr>
            <p:sp>
              <p:nvSpPr>
                <p:cNvPr id="14522" name="Google Shape;14522;p8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80"/>
              <p:cNvGrpSpPr/>
              <p:nvPr/>
            </p:nvGrpSpPr>
            <p:grpSpPr>
              <a:xfrm>
                <a:off x="4380510" y="3065882"/>
                <a:ext cx="31405" cy="26938"/>
                <a:chOff x="4380510" y="3065882"/>
                <a:chExt cx="31405" cy="26938"/>
              </a:xfrm>
            </p:grpSpPr>
            <p:sp>
              <p:nvSpPr>
                <p:cNvPr id="14525" name="Google Shape;14525;p8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27" name="Google Shape;14527;p80"/>
            <p:cNvGrpSpPr/>
            <p:nvPr/>
          </p:nvGrpSpPr>
          <p:grpSpPr>
            <a:xfrm>
              <a:off x="4558998" y="3188237"/>
              <a:ext cx="1280131" cy="1052746"/>
              <a:chOff x="4558998" y="3188237"/>
              <a:chExt cx="1280131" cy="1052746"/>
            </a:xfrm>
          </p:grpSpPr>
          <p:sp>
            <p:nvSpPr>
              <p:cNvPr id="14528" name="Google Shape;14528;p8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9" name="Google Shape;14529;p80"/>
              <p:cNvGrpSpPr/>
              <p:nvPr/>
            </p:nvGrpSpPr>
            <p:grpSpPr>
              <a:xfrm>
                <a:off x="4579164" y="3203653"/>
                <a:ext cx="1244833" cy="1020397"/>
                <a:chOff x="4579164" y="3203653"/>
                <a:chExt cx="1244833" cy="1020397"/>
              </a:xfrm>
            </p:grpSpPr>
            <p:sp>
              <p:nvSpPr>
                <p:cNvPr id="14530" name="Google Shape;14530;p8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2" name="Google Shape;14532;p80"/>
                <p:cNvGrpSpPr/>
                <p:nvPr/>
              </p:nvGrpSpPr>
              <p:grpSpPr>
                <a:xfrm>
                  <a:off x="4579164" y="3203653"/>
                  <a:ext cx="1244833" cy="1020397"/>
                  <a:chOff x="4579164" y="3203653"/>
                  <a:chExt cx="1244833" cy="1020397"/>
                </a:xfrm>
              </p:grpSpPr>
              <p:sp>
                <p:nvSpPr>
                  <p:cNvPr id="14533" name="Google Shape;14533;p8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5" name="Google Shape;14535;p80"/>
                  <p:cNvGrpSpPr/>
                  <p:nvPr/>
                </p:nvGrpSpPr>
                <p:grpSpPr>
                  <a:xfrm>
                    <a:off x="4579164" y="3203653"/>
                    <a:ext cx="1244833" cy="1020397"/>
                    <a:chOff x="4579164" y="3203653"/>
                    <a:chExt cx="1244833" cy="1020397"/>
                  </a:xfrm>
                </p:grpSpPr>
                <p:sp>
                  <p:nvSpPr>
                    <p:cNvPr id="14536" name="Google Shape;14536;p8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4" name="Google Shape;14544;p80"/>
                    <p:cNvGrpSpPr/>
                    <p:nvPr/>
                  </p:nvGrpSpPr>
                  <p:grpSpPr>
                    <a:xfrm>
                      <a:off x="4579164" y="3203653"/>
                      <a:ext cx="1244833" cy="1020397"/>
                      <a:chOff x="4579164" y="3203653"/>
                      <a:chExt cx="1244833" cy="1020397"/>
                    </a:xfrm>
                  </p:grpSpPr>
                  <p:sp>
                    <p:nvSpPr>
                      <p:cNvPr id="14545" name="Google Shape;14545;p8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9" name="Google Shape;14559;p80"/>
                      <p:cNvGrpSpPr/>
                      <p:nvPr/>
                    </p:nvGrpSpPr>
                    <p:grpSpPr>
                      <a:xfrm>
                        <a:off x="4579164" y="3203653"/>
                        <a:ext cx="1244833" cy="1020397"/>
                        <a:chOff x="4579164" y="3203653"/>
                        <a:chExt cx="1244833" cy="1020397"/>
                      </a:xfrm>
                    </p:grpSpPr>
                    <p:sp>
                      <p:nvSpPr>
                        <p:cNvPr id="14560" name="Google Shape;14560;p8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84" name="Google Shape;14584;p80"/>
                        <p:cNvGrpSpPr/>
                        <p:nvPr/>
                      </p:nvGrpSpPr>
                      <p:grpSpPr>
                        <a:xfrm>
                          <a:off x="4579164" y="3203653"/>
                          <a:ext cx="1244833" cy="1020397"/>
                          <a:chOff x="4579164" y="3203653"/>
                          <a:chExt cx="1244833" cy="1020397"/>
                        </a:xfrm>
                      </p:grpSpPr>
                      <p:sp>
                        <p:nvSpPr>
                          <p:cNvPr id="14585" name="Google Shape;14585;p8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86" name="Google Shape;14586;p80"/>
                          <p:cNvGrpSpPr/>
                          <p:nvPr/>
                        </p:nvGrpSpPr>
                        <p:grpSpPr>
                          <a:xfrm>
                            <a:off x="4579164" y="3203653"/>
                            <a:ext cx="1244833" cy="1020397"/>
                            <a:chOff x="4579164" y="3203653"/>
                            <a:chExt cx="1244833" cy="1020397"/>
                          </a:xfrm>
                        </p:grpSpPr>
                        <p:sp>
                          <p:nvSpPr>
                            <p:cNvPr id="14587" name="Google Shape;14587;p8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4" name="Google Shape;14594;p80"/>
                            <p:cNvGrpSpPr/>
                            <p:nvPr/>
                          </p:nvGrpSpPr>
                          <p:grpSpPr>
                            <a:xfrm>
                              <a:off x="4579164" y="3203653"/>
                              <a:ext cx="1244833" cy="1020397"/>
                              <a:chOff x="4579164" y="3203653"/>
                              <a:chExt cx="1244833" cy="1020397"/>
                            </a:xfrm>
                          </p:grpSpPr>
                          <p:sp>
                            <p:nvSpPr>
                              <p:cNvPr id="14595" name="Google Shape;14595;p8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8" name="Google Shape;14608;p80"/>
                              <p:cNvGrpSpPr/>
                              <p:nvPr/>
                            </p:nvGrpSpPr>
                            <p:grpSpPr>
                              <a:xfrm>
                                <a:off x="4579164" y="3203653"/>
                                <a:ext cx="1244833" cy="1020397"/>
                                <a:chOff x="4579164" y="3203653"/>
                                <a:chExt cx="1244833" cy="1020397"/>
                              </a:xfrm>
                            </p:grpSpPr>
                            <p:sp>
                              <p:nvSpPr>
                                <p:cNvPr id="14609" name="Google Shape;14609;p8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6" name="Google Shape;14616;p80"/>
                                <p:cNvGrpSpPr/>
                                <p:nvPr/>
                              </p:nvGrpSpPr>
                              <p:grpSpPr>
                                <a:xfrm>
                                  <a:off x="4579164" y="3203653"/>
                                  <a:ext cx="1244833" cy="1020397"/>
                                  <a:chOff x="4579164" y="3203653"/>
                                  <a:chExt cx="1244833" cy="1020397"/>
                                </a:xfrm>
                              </p:grpSpPr>
                              <p:sp>
                                <p:nvSpPr>
                                  <p:cNvPr id="14617" name="Google Shape;14617;p8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2" name="Google Shape;14622;p80"/>
                                  <p:cNvGrpSpPr/>
                                  <p:nvPr/>
                                </p:nvGrpSpPr>
                                <p:grpSpPr>
                                  <a:xfrm>
                                    <a:off x="4579164" y="3203653"/>
                                    <a:ext cx="1244833" cy="1020397"/>
                                    <a:chOff x="4579164" y="3203653"/>
                                    <a:chExt cx="1244833" cy="1020397"/>
                                  </a:xfrm>
                                </p:grpSpPr>
                                <p:sp>
                                  <p:nvSpPr>
                                    <p:cNvPr id="14623" name="Google Shape;14623;p8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4627" name="Google Shape;14627;p8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630" name="Google Shape;14630;p8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4631" name="Google Shape;14631;p80"/>
              <p:cNvGrpSpPr/>
              <p:nvPr/>
            </p:nvGrpSpPr>
            <p:grpSpPr>
              <a:xfrm>
                <a:off x="4595437" y="3598775"/>
                <a:ext cx="37776" cy="32451"/>
                <a:chOff x="4595437" y="3598775"/>
                <a:chExt cx="37776" cy="32451"/>
              </a:xfrm>
            </p:grpSpPr>
            <p:sp>
              <p:nvSpPr>
                <p:cNvPr id="14632" name="Google Shape;14632;p8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80"/>
              <p:cNvGrpSpPr/>
              <p:nvPr/>
            </p:nvGrpSpPr>
            <p:grpSpPr>
              <a:xfrm>
                <a:off x="4641864" y="3524443"/>
                <a:ext cx="37776" cy="32380"/>
                <a:chOff x="4641864" y="3524443"/>
                <a:chExt cx="37776" cy="32380"/>
              </a:xfrm>
            </p:grpSpPr>
            <p:sp>
              <p:nvSpPr>
                <p:cNvPr id="14635" name="Google Shape;14635;p8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80"/>
              <p:cNvGrpSpPr/>
              <p:nvPr/>
            </p:nvGrpSpPr>
            <p:grpSpPr>
              <a:xfrm>
                <a:off x="4648431" y="3893901"/>
                <a:ext cx="37776" cy="32357"/>
                <a:chOff x="4648431" y="3893901"/>
                <a:chExt cx="37776" cy="32357"/>
              </a:xfrm>
            </p:grpSpPr>
            <p:sp>
              <p:nvSpPr>
                <p:cNvPr id="14638" name="Google Shape;14638;p8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80"/>
              <p:cNvGrpSpPr/>
              <p:nvPr/>
            </p:nvGrpSpPr>
            <p:grpSpPr>
              <a:xfrm>
                <a:off x="4567752" y="3722908"/>
                <a:ext cx="37870" cy="32380"/>
                <a:chOff x="4567752" y="3722908"/>
                <a:chExt cx="37870" cy="32380"/>
              </a:xfrm>
            </p:grpSpPr>
            <p:sp>
              <p:nvSpPr>
                <p:cNvPr id="14641" name="Google Shape;14641;p8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3" name="Google Shape;14643;p80"/>
              <p:cNvGrpSpPr/>
              <p:nvPr/>
            </p:nvGrpSpPr>
            <p:grpSpPr>
              <a:xfrm>
                <a:off x="4617506" y="3652052"/>
                <a:ext cx="37783" cy="32357"/>
                <a:chOff x="4617506" y="3652052"/>
                <a:chExt cx="37783" cy="32357"/>
              </a:xfrm>
            </p:grpSpPr>
            <p:sp>
              <p:nvSpPr>
                <p:cNvPr id="14644" name="Google Shape;14644;p8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6" name="Google Shape;14646;p80"/>
              <p:cNvGrpSpPr/>
              <p:nvPr/>
            </p:nvGrpSpPr>
            <p:grpSpPr>
              <a:xfrm>
                <a:off x="4739005" y="3554149"/>
                <a:ext cx="37870" cy="32357"/>
                <a:chOff x="4739005" y="3554149"/>
                <a:chExt cx="37870" cy="32357"/>
              </a:xfrm>
            </p:grpSpPr>
            <p:sp>
              <p:nvSpPr>
                <p:cNvPr id="14647" name="Google Shape;14647;p8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80"/>
              <p:cNvGrpSpPr/>
              <p:nvPr/>
            </p:nvGrpSpPr>
            <p:grpSpPr>
              <a:xfrm>
                <a:off x="4806557" y="3630258"/>
                <a:ext cx="37776" cy="32364"/>
                <a:chOff x="4806557" y="3630258"/>
                <a:chExt cx="37776" cy="32364"/>
              </a:xfrm>
            </p:grpSpPr>
            <p:sp>
              <p:nvSpPr>
                <p:cNvPr id="14650" name="Google Shape;14650;p8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80"/>
              <p:cNvGrpSpPr/>
              <p:nvPr/>
            </p:nvGrpSpPr>
            <p:grpSpPr>
              <a:xfrm>
                <a:off x="4737007" y="4004357"/>
                <a:ext cx="37870" cy="32357"/>
                <a:chOff x="4737007" y="4004357"/>
                <a:chExt cx="37870" cy="32357"/>
              </a:xfrm>
            </p:grpSpPr>
            <p:sp>
              <p:nvSpPr>
                <p:cNvPr id="14653" name="Google Shape;14653;p8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80"/>
              <p:cNvGrpSpPr/>
              <p:nvPr/>
            </p:nvGrpSpPr>
            <p:grpSpPr>
              <a:xfrm>
                <a:off x="4773634" y="4208627"/>
                <a:ext cx="37776" cy="32357"/>
                <a:chOff x="4773634" y="4208627"/>
                <a:chExt cx="37776" cy="32357"/>
              </a:xfrm>
            </p:grpSpPr>
            <p:sp>
              <p:nvSpPr>
                <p:cNvPr id="14656" name="Google Shape;14656;p8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80"/>
              <p:cNvGrpSpPr/>
              <p:nvPr/>
            </p:nvGrpSpPr>
            <p:grpSpPr>
              <a:xfrm>
                <a:off x="4888282" y="4074764"/>
                <a:ext cx="37776" cy="32451"/>
                <a:chOff x="4888282" y="4074764"/>
                <a:chExt cx="37776" cy="32451"/>
              </a:xfrm>
            </p:grpSpPr>
            <p:sp>
              <p:nvSpPr>
                <p:cNvPr id="14659" name="Google Shape;14659;p8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80"/>
              <p:cNvGrpSpPr/>
              <p:nvPr/>
            </p:nvGrpSpPr>
            <p:grpSpPr>
              <a:xfrm>
                <a:off x="4901315" y="3804271"/>
                <a:ext cx="37776" cy="32364"/>
                <a:chOff x="4901315" y="3804271"/>
                <a:chExt cx="37776" cy="32364"/>
              </a:xfrm>
            </p:grpSpPr>
            <p:sp>
              <p:nvSpPr>
                <p:cNvPr id="14662" name="Google Shape;14662;p8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80"/>
              <p:cNvGrpSpPr/>
              <p:nvPr/>
            </p:nvGrpSpPr>
            <p:grpSpPr>
              <a:xfrm>
                <a:off x="4866394" y="3715035"/>
                <a:ext cx="37846" cy="32357"/>
                <a:chOff x="4866394" y="3715035"/>
                <a:chExt cx="37846" cy="32357"/>
              </a:xfrm>
            </p:grpSpPr>
            <p:sp>
              <p:nvSpPr>
                <p:cNvPr id="14665" name="Google Shape;14665;p8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7" name="Google Shape;14667;p80"/>
              <p:cNvGrpSpPr/>
              <p:nvPr/>
            </p:nvGrpSpPr>
            <p:grpSpPr>
              <a:xfrm>
                <a:off x="4979233" y="3839798"/>
                <a:ext cx="37878" cy="32420"/>
                <a:chOff x="4979233" y="3839798"/>
                <a:chExt cx="37878" cy="32420"/>
              </a:xfrm>
            </p:grpSpPr>
            <p:sp>
              <p:nvSpPr>
                <p:cNvPr id="14668" name="Google Shape;14668;p8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80"/>
              <p:cNvGrpSpPr/>
              <p:nvPr/>
            </p:nvGrpSpPr>
            <p:grpSpPr>
              <a:xfrm>
                <a:off x="4790662" y="3679147"/>
                <a:ext cx="37783" cy="32380"/>
                <a:chOff x="4790662" y="3679147"/>
                <a:chExt cx="37783" cy="32380"/>
              </a:xfrm>
            </p:grpSpPr>
            <p:sp>
              <p:nvSpPr>
                <p:cNvPr id="14671" name="Google Shape;14671;p8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80"/>
              <p:cNvGrpSpPr/>
              <p:nvPr/>
            </p:nvGrpSpPr>
            <p:grpSpPr>
              <a:xfrm>
                <a:off x="4857263" y="3557861"/>
                <a:ext cx="37776" cy="32357"/>
                <a:chOff x="4857263" y="3557861"/>
                <a:chExt cx="37776" cy="32357"/>
              </a:xfrm>
            </p:grpSpPr>
            <p:sp>
              <p:nvSpPr>
                <p:cNvPr id="14674" name="Google Shape;14674;p8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80"/>
              <p:cNvGrpSpPr/>
              <p:nvPr/>
            </p:nvGrpSpPr>
            <p:grpSpPr>
              <a:xfrm>
                <a:off x="4883902" y="3648033"/>
                <a:ext cx="37783" cy="32380"/>
                <a:chOff x="4883902" y="3648033"/>
                <a:chExt cx="37783" cy="32380"/>
              </a:xfrm>
            </p:grpSpPr>
            <p:sp>
              <p:nvSpPr>
                <p:cNvPr id="14677" name="Google Shape;14677;p8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80"/>
              <p:cNvGrpSpPr/>
              <p:nvPr/>
            </p:nvGrpSpPr>
            <p:grpSpPr>
              <a:xfrm>
                <a:off x="4907780" y="3347220"/>
                <a:ext cx="37878" cy="32357"/>
                <a:chOff x="4907780" y="3347220"/>
                <a:chExt cx="37878" cy="32357"/>
              </a:xfrm>
            </p:grpSpPr>
            <p:sp>
              <p:nvSpPr>
                <p:cNvPr id="14680" name="Google Shape;14680;p8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80"/>
              <p:cNvGrpSpPr/>
              <p:nvPr/>
            </p:nvGrpSpPr>
            <p:grpSpPr>
              <a:xfrm>
                <a:off x="5065048" y="3738150"/>
                <a:ext cx="37783" cy="32364"/>
                <a:chOff x="5065048" y="3738150"/>
                <a:chExt cx="37783" cy="32364"/>
              </a:xfrm>
            </p:grpSpPr>
            <p:sp>
              <p:nvSpPr>
                <p:cNvPr id="14683" name="Google Shape;14683;p8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80"/>
              <p:cNvGrpSpPr/>
              <p:nvPr/>
            </p:nvGrpSpPr>
            <p:grpSpPr>
              <a:xfrm>
                <a:off x="5071616" y="3284615"/>
                <a:ext cx="37783" cy="32357"/>
                <a:chOff x="5071616" y="3284615"/>
                <a:chExt cx="37783" cy="32357"/>
              </a:xfrm>
            </p:grpSpPr>
            <p:sp>
              <p:nvSpPr>
                <p:cNvPr id="14686" name="Google Shape;14686;p8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8" name="Google Shape;14688;p80"/>
              <p:cNvGrpSpPr/>
              <p:nvPr/>
            </p:nvGrpSpPr>
            <p:grpSpPr>
              <a:xfrm>
                <a:off x="5389291" y="3759921"/>
                <a:ext cx="37783" cy="32380"/>
                <a:chOff x="5389291" y="3759921"/>
                <a:chExt cx="37783" cy="32380"/>
              </a:xfrm>
            </p:grpSpPr>
            <p:sp>
              <p:nvSpPr>
                <p:cNvPr id="14689" name="Google Shape;14689;p8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80"/>
              <p:cNvGrpSpPr/>
              <p:nvPr/>
            </p:nvGrpSpPr>
            <p:grpSpPr>
              <a:xfrm>
                <a:off x="5431534" y="3632932"/>
                <a:ext cx="37878" cy="32451"/>
                <a:chOff x="5431534" y="3632932"/>
                <a:chExt cx="37878" cy="32451"/>
              </a:xfrm>
            </p:grpSpPr>
            <p:sp>
              <p:nvSpPr>
                <p:cNvPr id="14692" name="Google Shape;14692;p8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80"/>
              <p:cNvGrpSpPr/>
              <p:nvPr/>
            </p:nvGrpSpPr>
            <p:grpSpPr>
              <a:xfrm>
                <a:off x="5540755" y="3544829"/>
                <a:ext cx="37783" cy="32357"/>
                <a:chOff x="5540755" y="3544829"/>
                <a:chExt cx="37783" cy="32357"/>
              </a:xfrm>
            </p:grpSpPr>
            <p:sp>
              <p:nvSpPr>
                <p:cNvPr id="14695" name="Google Shape;14695;p8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7" name="Google Shape;14697;p80"/>
              <p:cNvGrpSpPr/>
              <p:nvPr/>
            </p:nvGrpSpPr>
            <p:grpSpPr>
              <a:xfrm>
                <a:off x="5579293" y="3412107"/>
                <a:ext cx="37776" cy="32357"/>
                <a:chOff x="5579293" y="3412107"/>
                <a:chExt cx="37776" cy="32357"/>
              </a:xfrm>
            </p:grpSpPr>
            <p:sp>
              <p:nvSpPr>
                <p:cNvPr id="14698" name="Google Shape;14698;p8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0" name="Google Shape;14700;p80"/>
              <p:cNvGrpSpPr/>
              <p:nvPr/>
            </p:nvGrpSpPr>
            <p:grpSpPr>
              <a:xfrm>
                <a:off x="5801346" y="3284615"/>
                <a:ext cx="37783" cy="32357"/>
                <a:chOff x="5801346" y="3284615"/>
                <a:chExt cx="37783" cy="32357"/>
              </a:xfrm>
            </p:grpSpPr>
            <p:sp>
              <p:nvSpPr>
                <p:cNvPr id="14701" name="Google Shape;14701;p8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80"/>
              <p:cNvGrpSpPr/>
              <p:nvPr/>
            </p:nvGrpSpPr>
            <p:grpSpPr>
              <a:xfrm>
                <a:off x="5763578" y="3399067"/>
                <a:ext cx="37776" cy="32364"/>
                <a:chOff x="5763578" y="3399067"/>
                <a:chExt cx="37776" cy="32364"/>
              </a:xfrm>
            </p:grpSpPr>
            <p:sp>
              <p:nvSpPr>
                <p:cNvPr id="14704" name="Google Shape;14704;p8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6" name="Google Shape;14706;p80"/>
              <p:cNvGrpSpPr/>
              <p:nvPr/>
            </p:nvGrpSpPr>
            <p:grpSpPr>
              <a:xfrm>
                <a:off x="5395858" y="3230952"/>
                <a:ext cx="37776" cy="32364"/>
                <a:chOff x="5395858" y="3230952"/>
                <a:chExt cx="37776" cy="32364"/>
              </a:xfrm>
            </p:grpSpPr>
            <p:sp>
              <p:nvSpPr>
                <p:cNvPr id="14707" name="Google Shape;14707;p8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9" name="Google Shape;14709;p80"/>
              <p:cNvGrpSpPr/>
              <p:nvPr/>
            </p:nvGrpSpPr>
            <p:grpSpPr>
              <a:xfrm>
                <a:off x="5264088" y="3188237"/>
                <a:ext cx="37776" cy="32357"/>
                <a:chOff x="5264088" y="3188237"/>
                <a:chExt cx="37776" cy="32357"/>
              </a:xfrm>
            </p:grpSpPr>
            <p:sp>
              <p:nvSpPr>
                <p:cNvPr id="14710" name="Google Shape;14710;p8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2" name="Google Shape;14712;p80"/>
              <p:cNvGrpSpPr/>
              <p:nvPr/>
            </p:nvGrpSpPr>
            <p:grpSpPr>
              <a:xfrm>
                <a:off x="5585758" y="3237425"/>
                <a:ext cx="37878" cy="32357"/>
                <a:chOff x="5585758" y="3237425"/>
                <a:chExt cx="37878" cy="32357"/>
              </a:xfrm>
            </p:grpSpPr>
            <p:sp>
              <p:nvSpPr>
                <p:cNvPr id="14713" name="Google Shape;14713;p8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5" name="Google Shape;14715;p80"/>
              <p:cNvGrpSpPr/>
              <p:nvPr/>
            </p:nvGrpSpPr>
            <p:grpSpPr>
              <a:xfrm>
                <a:off x="4874196" y="3291088"/>
                <a:ext cx="37878" cy="32451"/>
                <a:chOff x="4874196" y="3291088"/>
                <a:chExt cx="37878" cy="32451"/>
              </a:xfrm>
            </p:grpSpPr>
            <p:sp>
              <p:nvSpPr>
                <p:cNvPr id="14716" name="Google Shape;14716;p8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80"/>
              <p:cNvGrpSpPr/>
              <p:nvPr/>
            </p:nvGrpSpPr>
            <p:grpSpPr>
              <a:xfrm>
                <a:off x="5197770" y="3785466"/>
                <a:ext cx="37783" cy="32427"/>
                <a:chOff x="5197770" y="3785466"/>
                <a:chExt cx="37783" cy="32427"/>
              </a:xfrm>
            </p:grpSpPr>
            <p:sp>
              <p:nvSpPr>
                <p:cNvPr id="14719" name="Google Shape;14719;p8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80"/>
              <p:cNvGrpSpPr/>
              <p:nvPr/>
            </p:nvGrpSpPr>
            <p:grpSpPr>
              <a:xfrm>
                <a:off x="5177699" y="3492117"/>
                <a:ext cx="37776" cy="32357"/>
                <a:chOff x="5177699" y="3492117"/>
                <a:chExt cx="37776" cy="32357"/>
              </a:xfrm>
            </p:grpSpPr>
            <p:sp>
              <p:nvSpPr>
                <p:cNvPr id="14722" name="Google Shape;14722;p8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4" name="Google Shape;14724;p80"/>
              <p:cNvGrpSpPr/>
              <p:nvPr/>
            </p:nvGrpSpPr>
            <p:grpSpPr>
              <a:xfrm>
                <a:off x="5349431" y="3622346"/>
                <a:ext cx="37870" cy="32380"/>
                <a:chOff x="5349431" y="3622346"/>
                <a:chExt cx="37870" cy="32380"/>
              </a:xfrm>
            </p:grpSpPr>
            <p:sp>
              <p:nvSpPr>
                <p:cNvPr id="14725" name="Google Shape;14725;p8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7" name="Google Shape;14727;p80"/>
              <p:cNvGrpSpPr/>
              <p:nvPr/>
            </p:nvGrpSpPr>
            <p:grpSpPr>
              <a:xfrm>
                <a:off x="5068855" y="3563980"/>
                <a:ext cx="53954" cy="46223"/>
                <a:chOff x="5068855" y="3563980"/>
                <a:chExt cx="53954" cy="46223"/>
              </a:xfrm>
            </p:grpSpPr>
            <p:sp>
              <p:nvSpPr>
                <p:cNvPr id="14728" name="Google Shape;14728;p8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80"/>
              <p:cNvGrpSpPr/>
              <p:nvPr/>
            </p:nvGrpSpPr>
            <p:grpSpPr>
              <a:xfrm>
                <a:off x="5037654" y="3392507"/>
                <a:ext cx="37870" cy="32451"/>
                <a:chOff x="5037654" y="3392507"/>
                <a:chExt cx="37870" cy="32451"/>
              </a:xfrm>
            </p:grpSpPr>
            <p:sp>
              <p:nvSpPr>
                <p:cNvPr id="14731" name="Google Shape;14731;p8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80"/>
              <p:cNvGrpSpPr/>
              <p:nvPr/>
            </p:nvGrpSpPr>
            <p:grpSpPr>
              <a:xfrm>
                <a:off x="5456560" y="3368629"/>
                <a:ext cx="37870" cy="32451"/>
                <a:chOff x="5456560" y="3368629"/>
                <a:chExt cx="37870" cy="32451"/>
              </a:xfrm>
            </p:grpSpPr>
            <p:sp>
              <p:nvSpPr>
                <p:cNvPr id="14734" name="Google Shape;14734;p8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80"/>
              <p:cNvGrpSpPr/>
              <p:nvPr/>
            </p:nvGrpSpPr>
            <p:grpSpPr>
              <a:xfrm>
                <a:off x="4755749" y="3501516"/>
                <a:ext cx="46246" cy="39608"/>
                <a:chOff x="4755749" y="3501516"/>
                <a:chExt cx="46246" cy="39608"/>
              </a:xfrm>
            </p:grpSpPr>
            <p:sp>
              <p:nvSpPr>
                <p:cNvPr id="14737" name="Google Shape;14737;p8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9" name="Google Shape;14739;p80"/>
              <p:cNvGrpSpPr/>
              <p:nvPr/>
            </p:nvGrpSpPr>
            <p:grpSpPr>
              <a:xfrm>
                <a:off x="4681346" y="3485582"/>
                <a:ext cx="37783" cy="32427"/>
                <a:chOff x="4681346" y="3485582"/>
                <a:chExt cx="37783" cy="32427"/>
              </a:xfrm>
            </p:grpSpPr>
            <p:sp>
              <p:nvSpPr>
                <p:cNvPr id="14740" name="Google Shape;14740;p8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2" name="Google Shape;14742;p80"/>
              <p:cNvGrpSpPr/>
              <p:nvPr/>
            </p:nvGrpSpPr>
            <p:grpSpPr>
              <a:xfrm>
                <a:off x="4767067" y="3291088"/>
                <a:ext cx="37878" cy="32451"/>
                <a:chOff x="4767067" y="3291088"/>
                <a:chExt cx="37878" cy="32451"/>
              </a:xfrm>
            </p:grpSpPr>
            <p:sp>
              <p:nvSpPr>
                <p:cNvPr id="14743" name="Google Shape;14743;p8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80"/>
              <p:cNvGrpSpPr/>
              <p:nvPr/>
            </p:nvGrpSpPr>
            <p:grpSpPr>
              <a:xfrm>
                <a:off x="4687819" y="3405539"/>
                <a:ext cx="37776" cy="32451"/>
                <a:chOff x="4687819" y="3405539"/>
                <a:chExt cx="37776" cy="32451"/>
              </a:xfrm>
            </p:grpSpPr>
            <p:sp>
              <p:nvSpPr>
                <p:cNvPr id="14746" name="Google Shape;14746;p8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8" name="Google Shape;14748;p80"/>
              <p:cNvGrpSpPr/>
              <p:nvPr/>
            </p:nvGrpSpPr>
            <p:grpSpPr>
              <a:xfrm>
                <a:off x="4923101" y="3444809"/>
                <a:ext cx="52813" cy="45318"/>
                <a:chOff x="4923101" y="3444809"/>
                <a:chExt cx="52813" cy="45318"/>
              </a:xfrm>
            </p:grpSpPr>
            <p:sp>
              <p:nvSpPr>
                <p:cNvPr id="14749" name="Google Shape;14749;p8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80"/>
              <p:cNvGrpSpPr/>
              <p:nvPr/>
            </p:nvGrpSpPr>
            <p:grpSpPr>
              <a:xfrm>
                <a:off x="4846040" y="3654750"/>
                <a:ext cx="31405" cy="26993"/>
                <a:chOff x="4846040" y="3654750"/>
                <a:chExt cx="31405" cy="26993"/>
              </a:xfrm>
            </p:grpSpPr>
            <p:sp>
              <p:nvSpPr>
                <p:cNvPr id="14752" name="Google Shape;14752;p8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80"/>
              <p:cNvGrpSpPr/>
              <p:nvPr/>
            </p:nvGrpSpPr>
            <p:grpSpPr>
              <a:xfrm>
                <a:off x="4925673" y="3691700"/>
                <a:ext cx="40253" cy="34472"/>
                <a:chOff x="4925673" y="3691700"/>
                <a:chExt cx="40253" cy="34472"/>
              </a:xfrm>
            </p:grpSpPr>
            <p:sp>
              <p:nvSpPr>
                <p:cNvPr id="14755" name="Google Shape;14755;p8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7" name="Google Shape;14757;p80"/>
              <p:cNvGrpSpPr/>
              <p:nvPr/>
            </p:nvGrpSpPr>
            <p:grpSpPr>
              <a:xfrm>
                <a:off x="4894653" y="3740848"/>
                <a:ext cx="31405" cy="26906"/>
                <a:chOff x="4894653" y="3740848"/>
                <a:chExt cx="31405" cy="26906"/>
              </a:xfrm>
            </p:grpSpPr>
            <p:sp>
              <p:nvSpPr>
                <p:cNvPr id="14758" name="Google Shape;14758;p8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0" name="Google Shape;14760;p80"/>
              <p:cNvGrpSpPr/>
              <p:nvPr/>
            </p:nvGrpSpPr>
            <p:grpSpPr>
              <a:xfrm>
                <a:off x="4962300" y="3696348"/>
                <a:ext cx="38255" cy="32773"/>
                <a:chOff x="4962300" y="3696348"/>
                <a:chExt cx="38255" cy="32773"/>
              </a:xfrm>
            </p:grpSpPr>
            <p:sp>
              <p:nvSpPr>
                <p:cNvPr id="14761" name="Google Shape;14761;p8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3" name="Google Shape;14763;p80"/>
              <p:cNvGrpSpPr/>
              <p:nvPr/>
            </p:nvGrpSpPr>
            <p:grpSpPr>
              <a:xfrm>
                <a:off x="4980185" y="3743349"/>
                <a:ext cx="31499" cy="26969"/>
                <a:chOff x="4980185" y="3743349"/>
                <a:chExt cx="31499" cy="26969"/>
              </a:xfrm>
            </p:grpSpPr>
            <p:sp>
              <p:nvSpPr>
                <p:cNvPr id="14764" name="Google Shape;14764;p8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80"/>
              <p:cNvGrpSpPr/>
              <p:nvPr/>
            </p:nvGrpSpPr>
            <p:grpSpPr>
              <a:xfrm>
                <a:off x="5013768" y="3734312"/>
                <a:ext cx="31499" cy="26969"/>
                <a:chOff x="5013768" y="3734312"/>
                <a:chExt cx="31499" cy="26969"/>
              </a:xfrm>
            </p:grpSpPr>
            <p:sp>
              <p:nvSpPr>
                <p:cNvPr id="14767" name="Google Shape;14767;p8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9" name="Google Shape;14769;p80"/>
              <p:cNvGrpSpPr/>
              <p:nvPr/>
            </p:nvGrpSpPr>
            <p:grpSpPr>
              <a:xfrm>
                <a:off x="5036703" y="3764545"/>
                <a:ext cx="31499" cy="26898"/>
                <a:chOff x="5036703" y="3764545"/>
                <a:chExt cx="31499" cy="26898"/>
              </a:xfrm>
            </p:grpSpPr>
            <p:sp>
              <p:nvSpPr>
                <p:cNvPr id="14770" name="Google Shape;14770;p8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80"/>
              <p:cNvGrpSpPr/>
              <p:nvPr/>
            </p:nvGrpSpPr>
            <p:grpSpPr>
              <a:xfrm>
                <a:off x="4953546" y="3768352"/>
                <a:ext cx="31405" cy="26898"/>
                <a:chOff x="4953546" y="3768352"/>
                <a:chExt cx="31405" cy="26898"/>
              </a:xfrm>
            </p:grpSpPr>
            <p:sp>
              <p:nvSpPr>
                <p:cNvPr id="14773" name="Google Shape;14773;p8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80"/>
              <p:cNvGrpSpPr/>
              <p:nvPr/>
            </p:nvGrpSpPr>
            <p:grpSpPr>
              <a:xfrm>
                <a:off x="4964770" y="3814016"/>
                <a:ext cx="31499" cy="26993"/>
                <a:chOff x="4964770" y="3814016"/>
                <a:chExt cx="31499" cy="26993"/>
              </a:xfrm>
            </p:grpSpPr>
            <p:sp>
              <p:nvSpPr>
                <p:cNvPr id="14776" name="Google Shape;14776;p8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80"/>
              <p:cNvGrpSpPr/>
              <p:nvPr/>
            </p:nvGrpSpPr>
            <p:grpSpPr>
              <a:xfrm>
                <a:off x="4923290" y="3800504"/>
                <a:ext cx="31468" cy="26898"/>
                <a:chOff x="4923290" y="3800504"/>
                <a:chExt cx="31468" cy="26898"/>
              </a:xfrm>
            </p:grpSpPr>
            <p:sp>
              <p:nvSpPr>
                <p:cNvPr id="14779" name="Google Shape;14779;p8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1" name="Google Shape;14781;p80"/>
              <p:cNvGrpSpPr/>
              <p:nvPr/>
            </p:nvGrpSpPr>
            <p:grpSpPr>
              <a:xfrm>
                <a:off x="5108534" y="3650943"/>
                <a:ext cx="31405" cy="26993"/>
                <a:chOff x="5108534" y="3650943"/>
                <a:chExt cx="31405" cy="26993"/>
              </a:xfrm>
            </p:grpSpPr>
            <p:sp>
              <p:nvSpPr>
                <p:cNvPr id="14782" name="Google Shape;14782;p8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80"/>
              <p:cNvGrpSpPr/>
              <p:nvPr/>
            </p:nvGrpSpPr>
            <p:grpSpPr>
              <a:xfrm>
                <a:off x="5119380" y="3760739"/>
                <a:ext cx="31499" cy="26993"/>
                <a:chOff x="5119380" y="3760739"/>
                <a:chExt cx="31499" cy="26993"/>
              </a:xfrm>
            </p:grpSpPr>
            <p:sp>
              <p:nvSpPr>
                <p:cNvPr id="14785" name="Google Shape;14785;p8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7" name="Google Shape;14787;p80"/>
              <p:cNvGrpSpPr/>
              <p:nvPr/>
            </p:nvGrpSpPr>
            <p:grpSpPr>
              <a:xfrm>
                <a:off x="5119380" y="3788235"/>
                <a:ext cx="31499" cy="26993"/>
                <a:chOff x="5119380" y="3788235"/>
                <a:chExt cx="31499" cy="26993"/>
              </a:xfrm>
            </p:grpSpPr>
            <p:sp>
              <p:nvSpPr>
                <p:cNvPr id="14788" name="Google Shape;14788;p8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80"/>
              <p:cNvGrpSpPr/>
              <p:nvPr/>
            </p:nvGrpSpPr>
            <p:grpSpPr>
              <a:xfrm>
                <a:off x="5158005" y="3875284"/>
                <a:ext cx="31405" cy="27001"/>
                <a:chOff x="5158005" y="3875284"/>
                <a:chExt cx="31405" cy="27001"/>
              </a:xfrm>
            </p:grpSpPr>
            <p:sp>
              <p:nvSpPr>
                <p:cNvPr id="14791" name="Google Shape;14791;p8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80"/>
              <p:cNvGrpSpPr/>
              <p:nvPr/>
            </p:nvGrpSpPr>
            <p:grpSpPr>
              <a:xfrm>
                <a:off x="5233163" y="3764545"/>
                <a:ext cx="31499" cy="26898"/>
                <a:chOff x="5233163" y="3764545"/>
                <a:chExt cx="31499" cy="26898"/>
              </a:xfrm>
            </p:grpSpPr>
            <p:sp>
              <p:nvSpPr>
                <p:cNvPr id="14794" name="Google Shape;14794;p8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6" name="Google Shape;14796;p80"/>
              <p:cNvGrpSpPr/>
              <p:nvPr/>
            </p:nvGrpSpPr>
            <p:grpSpPr>
              <a:xfrm>
                <a:off x="5276168" y="3805545"/>
                <a:ext cx="31499" cy="26906"/>
                <a:chOff x="5276168" y="3805545"/>
                <a:chExt cx="31499" cy="26906"/>
              </a:xfrm>
            </p:grpSpPr>
            <p:sp>
              <p:nvSpPr>
                <p:cNvPr id="14797" name="Google Shape;14797;p8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80"/>
              <p:cNvGrpSpPr/>
              <p:nvPr/>
            </p:nvGrpSpPr>
            <p:grpSpPr>
              <a:xfrm>
                <a:off x="5294053" y="3851933"/>
                <a:ext cx="31405" cy="26945"/>
                <a:chOff x="5294053" y="3851933"/>
                <a:chExt cx="31405" cy="26945"/>
              </a:xfrm>
            </p:grpSpPr>
            <p:sp>
              <p:nvSpPr>
                <p:cNvPr id="14800" name="Google Shape;14800;p8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2" name="Google Shape;14802;p80"/>
              <p:cNvGrpSpPr/>
              <p:nvPr/>
            </p:nvGrpSpPr>
            <p:grpSpPr>
              <a:xfrm>
                <a:off x="5341723" y="3851902"/>
                <a:ext cx="31405" cy="26977"/>
                <a:chOff x="5341723" y="3851902"/>
                <a:chExt cx="31405" cy="26977"/>
              </a:xfrm>
            </p:grpSpPr>
            <p:sp>
              <p:nvSpPr>
                <p:cNvPr id="14803" name="Google Shape;14803;p8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80"/>
              <p:cNvGrpSpPr/>
              <p:nvPr/>
            </p:nvGrpSpPr>
            <p:grpSpPr>
              <a:xfrm>
                <a:off x="5054871" y="3507855"/>
                <a:ext cx="31405" cy="26993"/>
                <a:chOff x="5054871" y="3507855"/>
                <a:chExt cx="31405" cy="26993"/>
              </a:xfrm>
            </p:grpSpPr>
            <p:sp>
              <p:nvSpPr>
                <p:cNvPr id="14806" name="Google Shape;14806;p8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80"/>
              <p:cNvGrpSpPr/>
              <p:nvPr/>
            </p:nvGrpSpPr>
            <p:grpSpPr>
              <a:xfrm>
                <a:off x="4876579" y="3675325"/>
                <a:ext cx="31405" cy="26969"/>
                <a:chOff x="4876579" y="3675325"/>
                <a:chExt cx="31405" cy="26969"/>
              </a:xfrm>
            </p:grpSpPr>
            <p:sp>
              <p:nvSpPr>
                <p:cNvPr id="14809" name="Google Shape;14809;p8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1" name="Google Shape;14811;p80"/>
              <p:cNvGrpSpPr/>
              <p:nvPr/>
            </p:nvGrpSpPr>
            <p:grpSpPr>
              <a:xfrm>
                <a:off x="4842233" y="3688333"/>
                <a:ext cx="31405" cy="26993"/>
                <a:chOff x="4842233" y="3688333"/>
                <a:chExt cx="31405" cy="26993"/>
              </a:xfrm>
            </p:grpSpPr>
            <p:sp>
              <p:nvSpPr>
                <p:cNvPr id="14812" name="Google Shape;14812;p8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4" name="Google Shape;14814;p80"/>
              <p:cNvGrpSpPr/>
              <p:nvPr/>
            </p:nvGrpSpPr>
            <p:grpSpPr>
              <a:xfrm>
                <a:off x="5187876" y="3608032"/>
                <a:ext cx="31405" cy="27001"/>
                <a:chOff x="5187876" y="3608032"/>
                <a:chExt cx="31405" cy="27001"/>
              </a:xfrm>
            </p:grpSpPr>
            <p:sp>
              <p:nvSpPr>
                <p:cNvPr id="14815" name="Google Shape;14815;p8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7" name="Google Shape;14817;p8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9" name="Google Shape;14819;p80"/>
              <p:cNvGrpSpPr/>
              <p:nvPr/>
            </p:nvGrpSpPr>
            <p:grpSpPr>
              <a:xfrm>
                <a:off x="5269224" y="3304167"/>
                <a:ext cx="40253" cy="34402"/>
                <a:chOff x="5269224" y="3304167"/>
                <a:chExt cx="40253" cy="34402"/>
              </a:xfrm>
            </p:grpSpPr>
            <p:sp>
              <p:nvSpPr>
                <p:cNvPr id="14820" name="Google Shape;14820;p8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80"/>
              <p:cNvGrpSpPr/>
              <p:nvPr/>
            </p:nvGrpSpPr>
            <p:grpSpPr>
              <a:xfrm>
                <a:off x="5327354" y="3476615"/>
                <a:ext cx="49864" cy="42723"/>
                <a:chOff x="5327354" y="3476615"/>
                <a:chExt cx="49864" cy="42723"/>
              </a:xfrm>
            </p:grpSpPr>
            <p:sp>
              <p:nvSpPr>
                <p:cNvPr id="14823" name="Google Shape;14823;p8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5" name="Google Shape;14825;p8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7" name="Google Shape;14827;p80"/>
              <p:cNvGrpSpPr/>
              <p:nvPr/>
            </p:nvGrpSpPr>
            <p:grpSpPr>
              <a:xfrm>
                <a:off x="5341723" y="3775957"/>
                <a:ext cx="31405" cy="26898"/>
                <a:chOff x="5341723" y="3775957"/>
                <a:chExt cx="31405" cy="26898"/>
              </a:xfrm>
            </p:grpSpPr>
            <p:sp>
              <p:nvSpPr>
                <p:cNvPr id="14828" name="Google Shape;14828;p8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80"/>
              <p:cNvGrpSpPr/>
              <p:nvPr/>
            </p:nvGrpSpPr>
            <p:grpSpPr>
              <a:xfrm>
                <a:off x="5439053" y="3699274"/>
                <a:ext cx="31405" cy="26898"/>
                <a:chOff x="5439053" y="3699274"/>
                <a:chExt cx="31405" cy="26898"/>
              </a:xfrm>
            </p:grpSpPr>
            <p:sp>
              <p:nvSpPr>
                <p:cNvPr id="14831" name="Google Shape;14831;p8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80"/>
              <p:cNvGrpSpPr/>
              <p:nvPr/>
            </p:nvGrpSpPr>
            <p:grpSpPr>
              <a:xfrm>
                <a:off x="5412414" y="3622307"/>
                <a:ext cx="31499" cy="26993"/>
                <a:chOff x="5412414" y="3622307"/>
                <a:chExt cx="31499" cy="26993"/>
              </a:xfrm>
            </p:grpSpPr>
            <p:sp>
              <p:nvSpPr>
                <p:cNvPr id="14834" name="Google Shape;14834;p8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80"/>
              <p:cNvGrpSpPr/>
              <p:nvPr/>
            </p:nvGrpSpPr>
            <p:grpSpPr>
              <a:xfrm>
                <a:off x="5476254" y="3473949"/>
                <a:ext cx="26835" cy="26930"/>
                <a:chOff x="5476254" y="3473949"/>
                <a:chExt cx="26835" cy="26930"/>
              </a:xfrm>
            </p:grpSpPr>
            <p:sp>
              <p:nvSpPr>
                <p:cNvPr id="14837" name="Google Shape;14837;p8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9" name="Google Shape;14839;p80"/>
              <p:cNvGrpSpPr/>
              <p:nvPr/>
            </p:nvGrpSpPr>
            <p:grpSpPr>
              <a:xfrm>
                <a:off x="5564547" y="3481594"/>
                <a:ext cx="31397" cy="26898"/>
                <a:chOff x="5564547" y="3481594"/>
                <a:chExt cx="31397" cy="26898"/>
              </a:xfrm>
            </p:grpSpPr>
            <p:sp>
              <p:nvSpPr>
                <p:cNvPr id="14840" name="Google Shape;14840;p8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2" name="Google Shape;14842;p80"/>
              <p:cNvGrpSpPr/>
              <p:nvPr/>
            </p:nvGrpSpPr>
            <p:grpSpPr>
              <a:xfrm>
                <a:off x="5534101" y="3470174"/>
                <a:ext cx="31397" cy="26906"/>
                <a:chOff x="5534101" y="3470174"/>
                <a:chExt cx="31397" cy="26906"/>
              </a:xfrm>
            </p:grpSpPr>
            <p:sp>
              <p:nvSpPr>
                <p:cNvPr id="14843" name="Google Shape;14843;p8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5" name="Google Shape;14845;p80"/>
              <p:cNvGrpSpPr/>
              <p:nvPr/>
            </p:nvGrpSpPr>
            <p:grpSpPr>
              <a:xfrm>
                <a:off x="5610879" y="3314486"/>
                <a:ext cx="31499" cy="26938"/>
                <a:chOff x="5610879" y="3314486"/>
                <a:chExt cx="31499" cy="26938"/>
              </a:xfrm>
            </p:grpSpPr>
            <p:sp>
              <p:nvSpPr>
                <p:cNvPr id="14846" name="Google Shape;14846;p8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8" name="Google Shape;14848;p80"/>
              <p:cNvGrpSpPr/>
              <p:nvPr/>
            </p:nvGrpSpPr>
            <p:grpSpPr>
              <a:xfrm>
                <a:off x="4834525" y="3501382"/>
                <a:ext cx="31499" cy="26898"/>
                <a:chOff x="4834525" y="3501382"/>
                <a:chExt cx="31499" cy="26898"/>
              </a:xfrm>
            </p:grpSpPr>
            <p:sp>
              <p:nvSpPr>
                <p:cNvPr id="14849" name="Google Shape;14849;p8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80"/>
              <p:cNvGrpSpPr/>
              <p:nvPr/>
            </p:nvGrpSpPr>
            <p:grpSpPr>
              <a:xfrm>
                <a:off x="4898460" y="3580158"/>
                <a:ext cx="31405" cy="26898"/>
                <a:chOff x="4898460" y="3580158"/>
                <a:chExt cx="31405" cy="26898"/>
              </a:xfrm>
            </p:grpSpPr>
            <p:sp>
              <p:nvSpPr>
                <p:cNvPr id="14852" name="Google Shape;14852;p8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80"/>
              <p:cNvGrpSpPr/>
              <p:nvPr/>
            </p:nvGrpSpPr>
            <p:grpSpPr>
              <a:xfrm>
                <a:off x="4882667" y="3608032"/>
                <a:ext cx="31499" cy="27001"/>
                <a:chOff x="4882667" y="3608032"/>
                <a:chExt cx="31499" cy="27001"/>
              </a:xfrm>
            </p:grpSpPr>
            <p:sp>
              <p:nvSpPr>
                <p:cNvPr id="14855" name="Google Shape;14855;p8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80"/>
              <p:cNvGrpSpPr/>
              <p:nvPr/>
            </p:nvGrpSpPr>
            <p:grpSpPr>
              <a:xfrm>
                <a:off x="4843373" y="3631407"/>
                <a:ext cx="16273" cy="16186"/>
                <a:chOff x="4843373" y="3631407"/>
                <a:chExt cx="16273" cy="16186"/>
              </a:xfrm>
            </p:grpSpPr>
            <p:sp>
              <p:nvSpPr>
                <p:cNvPr id="14858" name="Google Shape;14858;p8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0" name="Google Shape;14860;p80"/>
              <p:cNvGrpSpPr/>
              <p:nvPr/>
            </p:nvGrpSpPr>
            <p:grpSpPr>
              <a:xfrm>
                <a:off x="4727773" y="3591578"/>
                <a:ext cx="31499" cy="26898"/>
                <a:chOff x="4727773" y="3591578"/>
                <a:chExt cx="31499" cy="26898"/>
              </a:xfrm>
            </p:grpSpPr>
            <p:sp>
              <p:nvSpPr>
                <p:cNvPr id="14861" name="Google Shape;14861;p8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3" name="Google Shape;14863;p8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5" name="Google Shape;14865;p80"/>
              <p:cNvGrpSpPr/>
              <p:nvPr/>
            </p:nvGrpSpPr>
            <p:grpSpPr>
              <a:xfrm>
                <a:off x="4609421" y="3577398"/>
                <a:ext cx="31499" cy="27001"/>
                <a:chOff x="4609421" y="3577398"/>
                <a:chExt cx="31499" cy="27001"/>
              </a:xfrm>
            </p:grpSpPr>
            <p:sp>
              <p:nvSpPr>
                <p:cNvPr id="14866" name="Google Shape;14866;p8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8" name="Google Shape;14868;p80"/>
              <p:cNvGrpSpPr/>
              <p:nvPr/>
            </p:nvGrpSpPr>
            <p:grpSpPr>
              <a:xfrm>
                <a:off x="4649289" y="3577398"/>
                <a:ext cx="31499" cy="27001"/>
                <a:chOff x="4649289" y="3577398"/>
                <a:chExt cx="31499" cy="27001"/>
              </a:xfrm>
            </p:grpSpPr>
            <p:sp>
              <p:nvSpPr>
                <p:cNvPr id="14869" name="Google Shape;14869;p8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80"/>
              <p:cNvGrpSpPr/>
              <p:nvPr/>
            </p:nvGrpSpPr>
            <p:grpSpPr>
              <a:xfrm>
                <a:off x="4605614" y="3639523"/>
                <a:ext cx="31499" cy="26906"/>
                <a:chOff x="4605614" y="3639523"/>
                <a:chExt cx="31499" cy="26906"/>
              </a:xfrm>
            </p:grpSpPr>
            <p:sp>
              <p:nvSpPr>
                <p:cNvPr id="14872" name="Google Shape;14872;p8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80"/>
              <p:cNvGrpSpPr/>
              <p:nvPr/>
            </p:nvGrpSpPr>
            <p:grpSpPr>
              <a:xfrm>
                <a:off x="4785149" y="3618846"/>
                <a:ext cx="26930" cy="26843"/>
                <a:chOff x="4785149" y="3618846"/>
                <a:chExt cx="26930" cy="26843"/>
              </a:xfrm>
            </p:grpSpPr>
            <p:sp>
              <p:nvSpPr>
                <p:cNvPr id="14875" name="Google Shape;14875;p8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7" name="Google Shape;14877;p80"/>
              <p:cNvGrpSpPr/>
              <p:nvPr/>
            </p:nvGrpSpPr>
            <p:grpSpPr>
              <a:xfrm>
                <a:off x="4810167" y="3601567"/>
                <a:ext cx="31405" cy="26898"/>
                <a:chOff x="4810167" y="3601567"/>
                <a:chExt cx="31405" cy="26898"/>
              </a:xfrm>
            </p:grpSpPr>
            <p:sp>
              <p:nvSpPr>
                <p:cNvPr id="14878" name="Google Shape;14878;p8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80"/>
              <p:cNvGrpSpPr/>
              <p:nvPr/>
            </p:nvGrpSpPr>
            <p:grpSpPr>
              <a:xfrm>
                <a:off x="4831002" y="3373230"/>
                <a:ext cx="31405" cy="26898"/>
                <a:chOff x="4831002" y="3373230"/>
                <a:chExt cx="31405" cy="26898"/>
              </a:xfrm>
            </p:grpSpPr>
            <p:sp>
              <p:nvSpPr>
                <p:cNvPr id="14881" name="Google Shape;14881;p8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80"/>
              <p:cNvGrpSpPr/>
              <p:nvPr/>
            </p:nvGrpSpPr>
            <p:grpSpPr>
              <a:xfrm>
                <a:off x="4719311" y="3355054"/>
                <a:ext cx="31499" cy="27001"/>
                <a:chOff x="4719311" y="3355054"/>
                <a:chExt cx="31499" cy="27001"/>
              </a:xfrm>
            </p:grpSpPr>
            <p:sp>
              <p:nvSpPr>
                <p:cNvPr id="14884" name="Google Shape;14884;p8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6" name="Google Shape;14886;p80"/>
              <p:cNvGrpSpPr/>
              <p:nvPr/>
            </p:nvGrpSpPr>
            <p:grpSpPr>
              <a:xfrm>
                <a:off x="4798755" y="3450260"/>
                <a:ext cx="26930" cy="26930"/>
                <a:chOff x="4798755" y="3450260"/>
                <a:chExt cx="26930" cy="26930"/>
              </a:xfrm>
            </p:grpSpPr>
            <p:sp>
              <p:nvSpPr>
                <p:cNvPr id="14887" name="Google Shape;14887;p8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9" name="Google Shape;14889;p80"/>
              <p:cNvGrpSpPr/>
              <p:nvPr/>
            </p:nvGrpSpPr>
            <p:grpSpPr>
              <a:xfrm>
                <a:off x="4645576" y="3467555"/>
                <a:ext cx="31405" cy="26953"/>
                <a:chOff x="4645576" y="3467555"/>
                <a:chExt cx="31405" cy="26953"/>
              </a:xfrm>
            </p:grpSpPr>
            <p:sp>
              <p:nvSpPr>
                <p:cNvPr id="14890" name="Google Shape;14890;p8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2" name="Google Shape;14892;p80"/>
              <p:cNvGrpSpPr/>
              <p:nvPr/>
            </p:nvGrpSpPr>
            <p:grpSpPr>
              <a:xfrm>
                <a:off x="4687631" y="3583965"/>
                <a:ext cx="31499" cy="26898"/>
                <a:chOff x="4687631" y="3583965"/>
                <a:chExt cx="31499" cy="26898"/>
              </a:xfrm>
            </p:grpSpPr>
            <p:sp>
              <p:nvSpPr>
                <p:cNvPr id="14893" name="Google Shape;14893;p8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80"/>
              <p:cNvGrpSpPr/>
              <p:nvPr/>
            </p:nvGrpSpPr>
            <p:grpSpPr>
              <a:xfrm>
                <a:off x="4719311" y="3471314"/>
                <a:ext cx="31499" cy="27001"/>
                <a:chOff x="4719311" y="3471314"/>
                <a:chExt cx="31499" cy="27001"/>
              </a:xfrm>
            </p:grpSpPr>
            <p:sp>
              <p:nvSpPr>
                <p:cNvPr id="14896" name="Google Shape;14896;p8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80"/>
              <p:cNvGrpSpPr/>
              <p:nvPr/>
            </p:nvGrpSpPr>
            <p:grpSpPr>
              <a:xfrm>
                <a:off x="4719311" y="3434404"/>
                <a:ext cx="31499" cy="26898"/>
                <a:chOff x="4719311" y="3434404"/>
                <a:chExt cx="31499" cy="26898"/>
              </a:xfrm>
            </p:grpSpPr>
            <p:sp>
              <p:nvSpPr>
                <p:cNvPr id="14899" name="Google Shape;14899;p8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80"/>
              <p:cNvGrpSpPr/>
              <p:nvPr/>
            </p:nvGrpSpPr>
            <p:grpSpPr>
              <a:xfrm>
                <a:off x="4768876" y="3401772"/>
                <a:ext cx="31499" cy="26898"/>
                <a:chOff x="4768876" y="3401772"/>
                <a:chExt cx="31499" cy="26898"/>
              </a:xfrm>
            </p:grpSpPr>
            <p:sp>
              <p:nvSpPr>
                <p:cNvPr id="14902" name="Google Shape;14902;p8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80"/>
              <p:cNvGrpSpPr/>
              <p:nvPr/>
            </p:nvGrpSpPr>
            <p:grpSpPr>
              <a:xfrm>
                <a:off x="4762214" y="3471377"/>
                <a:ext cx="26938" cy="26938"/>
                <a:chOff x="4762214" y="3471377"/>
                <a:chExt cx="26938" cy="26938"/>
              </a:xfrm>
            </p:grpSpPr>
            <p:sp>
              <p:nvSpPr>
                <p:cNvPr id="14905" name="Google Shape;14905;p8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80"/>
              <p:cNvGrpSpPr/>
              <p:nvPr/>
            </p:nvGrpSpPr>
            <p:grpSpPr>
              <a:xfrm>
                <a:off x="4790473" y="3344782"/>
                <a:ext cx="31405" cy="26898"/>
                <a:chOff x="4790473" y="3344782"/>
                <a:chExt cx="31405" cy="26898"/>
              </a:xfrm>
            </p:grpSpPr>
            <p:sp>
              <p:nvSpPr>
                <p:cNvPr id="14908" name="Google Shape;14908;p8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0" name="Google Shape;14910;p80"/>
              <p:cNvGrpSpPr/>
              <p:nvPr/>
            </p:nvGrpSpPr>
            <p:grpSpPr>
              <a:xfrm>
                <a:off x="4823774" y="3950733"/>
                <a:ext cx="37398" cy="32034"/>
                <a:chOff x="4823774" y="3950733"/>
                <a:chExt cx="37398" cy="32034"/>
              </a:xfrm>
            </p:grpSpPr>
            <p:sp>
              <p:nvSpPr>
                <p:cNvPr id="14911" name="Google Shape;14911;p8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3" name="Google Shape;14913;p80"/>
              <p:cNvGrpSpPr/>
              <p:nvPr/>
            </p:nvGrpSpPr>
            <p:grpSpPr>
              <a:xfrm>
                <a:off x="4823396" y="4110566"/>
                <a:ext cx="31405" cy="26906"/>
                <a:chOff x="4823396" y="4110566"/>
                <a:chExt cx="31405" cy="26906"/>
              </a:xfrm>
            </p:grpSpPr>
            <p:sp>
              <p:nvSpPr>
                <p:cNvPr id="14914" name="Google Shape;14914;p8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80"/>
              <p:cNvGrpSpPr/>
              <p:nvPr/>
            </p:nvGrpSpPr>
            <p:grpSpPr>
              <a:xfrm>
                <a:off x="4838332" y="3821150"/>
                <a:ext cx="31499" cy="26898"/>
                <a:chOff x="4838332" y="3821150"/>
                <a:chExt cx="31499" cy="26898"/>
              </a:xfrm>
            </p:grpSpPr>
            <p:sp>
              <p:nvSpPr>
                <p:cNvPr id="14917" name="Google Shape;14917;p8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80"/>
              <p:cNvGrpSpPr/>
              <p:nvPr/>
            </p:nvGrpSpPr>
            <p:grpSpPr>
              <a:xfrm>
                <a:off x="4661275" y="3815007"/>
                <a:ext cx="36824" cy="31523"/>
                <a:chOff x="4661275" y="3815007"/>
                <a:chExt cx="36824" cy="31523"/>
              </a:xfrm>
            </p:grpSpPr>
            <p:sp>
              <p:nvSpPr>
                <p:cNvPr id="14920" name="Google Shape;14920;p8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80"/>
              <p:cNvGrpSpPr/>
              <p:nvPr/>
            </p:nvGrpSpPr>
            <p:grpSpPr>
              <a:xfrm>
                <a:off x="4558998" y="3851037"/>
                <a:ext cx="33591" cy="28699"/>
                <a:chOff x="4558998" y="3851037"/>
                <a:chExt cx="33591" cy="28699"/>
              </a:xfrm>
            </p:grpSpPr>
            <p:sp>
              <p:nvSpPr>
                <p:cNvPr id="14923" name="Google Shape;14923;p8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5" name="Google Shape;14925;p80"/>
              <p:cNvGrpSpPr/>
              <p:nvPr/>
            </p:nvGrpSpPr>
            <p:grpSpPr>
              <a:xfrm>
                <a:off x="4696762" y="3638587"/>
                <a:ext cx="33591" cy="28794"/>
                <a:chOff x="4696762" y="3638587"/>
                <a:chExt cx="33591" cy="28794"/>
              </a:xfrm>
            </p:grpSpPr>
            <p:sp>
              <p:nvSpPr>
                <p:cNvPr id="14926" name="Google Shape;14926;p8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8" name="Google Shape;14928;p80"/>
              <p:cNvGrpSpPr/>
              <p:nvPr/>
            </p:nvGrpSpPr>
            <p:grpSpPr>
              <a:xfrm>
                <a:off x="4929479" y="3939140"/>
                <a:ext cx="33497" cy="28692"/>
                <a:chOff x="4929479" y="3939140"/>
                <a:chExt cx="33497" cy="28692"/>
              </a:xfrm>
            </p:grpSpPr>
            <p:sp>
              <p:nvSpPr>
                <p:cNvPr id="14929" name="Google Shape;14929;p8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80"/>
              <p:cNvGrpSpPr/>
              <p:nvPr/>
            </p:nvGrpSpPr>
            <p:grpSpPr>
              <a:xfrm>
                <a:off x="4907119" y="3986039"/>
                <a:ext cx="33497" cy="28699"/>
                <a:chOff x="4907119" y="3986039"/>
                <a:chExt cx="33497" cy="28699"/>
              </a:xfrm>
            </p:grpSpPr>
            <p:sp>
              <p:nvSpPr>
                <p:cNvPr id="14932" name="Google Shape;14932;p8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4" name="Google Shape;14934;p80"/>
              <p:cNvGrpSpPr/>
              <p:nvPr/>
            </p:nvGrpSpPr>
            <p:grpSpPr>
              <a:xfrm>
                <a:off x="4911783" y="4048102"/>
                <a:ext cx="33591" cy="28762"/>
                <a:chOff x="4911783" y="4048102"/>
                <a:chExt cx="33591" cy="28762"/>
              </a:xfrm>
            </p:grpSpPr>
            <p:sp>
              <p:nvSpPr>
                <p:cNvPr id="14935" name="Google Shape;14935;p8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7" name="Google Shape;14937;p8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9" name="Google Shape;14939;p80"/>
              <p:cNvGrpSpPr/>
              <p:nvPr/>
            </p:nvGrpSpPr>
            <p:grpSpPr>
              <a:xfrm>
                <a:off x="4762623" y="3837847"/>
                <a:ext cx="42416" cy="36273"/>
                <a:chOff x="4762623" y="3837847"/>
                <a:chExt cx="42416" cy="36273"/>
              </a:xfrm>
            </p:grpSpPr>
            <p:sp>
              <p:nvSpPr>
                <p:cNvPr id="14940" name="Google Shape;14940;p8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2" name="Google Shape;14942;p80"/>
              <p:cNvGrpSpPr/>
              <p:nvPr/>
            </p:nvGrpSpPr>
            <p:grpSpPr>
              <a:xfrm>
                <a:off x="4746044" y="4104966"/>
                <a:ext cx="33497" cy="28699"/>
                <a:chOff x="4746044" y="4104966"/>
                <a:chExt cx="33497" cy="28699"/>
              </a:xfrm>
            </p:grpSpPr>
            <p:sp>
              <p:nvSpPr>
                <p:cNvPr id="14943" name="Google Shape;14943;p8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5" name="Google Shape;14945;p80"/>
              <p:cNvGrpSpPr/>
              <p:nvPr/>
            </p:nvGrpSpPr>
            <p:grpSpPr>
              <a:xfrm>
                <a:off x="4859646" y="4162554"/>
                <a:ext cx="33591" cy="28762"/>
                <a:chOff x="4859646" y="4162554"/>
                <a:chExt cx="33591" cy="28762"/>
              </a:xfrm>
            </p:grpSpPr>
            <p:sp>
              <p:nvSpPr>
                <p:cNvPr id="14946" name="Google Shape;14946;p8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48" name="Google Shape;14948;p80"/>
            <p:cNvGrpSpPr/>
            <p:nvPr/>
          </p:nvGrpSpPr>
          <p:grpSpPr>
            <a:xfrm>
              <a:off x="3597785" y="3274438"/>
              <a:ext cx="855610" cy="1122100"/>
              <a:chOff x="3597785" y="3274438"/>
              <a:chExt cx="855610" cy="1122100"/>
            </a:xfrm>
          </p:grpSpPr>
          <p:grpSp>
            <p:nvGrpSpPr>
              <p:cNvPr id="14949" name="Google Shape;14949;p80"/>
              <p:cNvGrpSpPr/>
              <p:nvPr/>
            </p:nvGrpSpPr>
            <p:grpSpPr>
              <a:xfrm>
                <a:off x="3617857" y="3284717"/>
                <a:ext cx="826785" cy="1099165"/>
                <a:chOff x="3617857" y="3284717"/>
                <a:chExt cx="826785" cy="1099165"/>
              </a:xfrm>
            </p:grpSpPr>
            <p:sp>
              <p:nvSpPr>
                <p:cNvPr id="14950" name="Google Shape;14950;p8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80"/>
              <p:cNvGrpSpPr/>
              <p:nvPr/>
            </p:nvGrpSpPr>
            <p:grpSpPr>
              <a:xfrm>
                <a:off x="4180904" y="4251758"/>
                <a:ext cx="37783" cy="32420"/>
                <a:chOff x="4180904" y="4251758"/>
                <a:chExt cx="37783" cy="32420"/>
              </a:xfrm>
            </p:grpSpPr>
            <p:sp>
              <p:nvSpPr>
                <p:cNvPr id="15007" name="Google Shape;15007;p8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80"/>
              <p:cNvGrpSpPr/>
              <p:nvPr/>
            </p:nvGrpSpPr>
            <p:grpSpPr>
              <a:xfrm>
                <a:off x="4201644" y="4081324"/>
                <a:ext cx="37783" cy="32364"/>
                <a:chOff x="4201644" y="4081324"/>
                <a:chExt cx="37783" cy="32364"/>
              </a:xfrm>
            </p:grpSpPr>
            <p:sp>
              <p:nvSpPr>
                <p:cNvPr id="15010" name="Google Shape;15010;p8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80"/>
              <p:cNvGrpSpPr/>
              <p:nvPr/>
            </p:nvGrpSpPr>
            <p:grpSpPr>
              <a:xfrm>
                <a:off x="4284416" y="3887428"/>
                <a:ext cx="37783" cy="32451"/>
                <a:chOff x="4284416" y="3887428"/>
                <a:chExt cx="37783" cy="32451"/>
              </a:xfrm>
            </p:grpSpPr>
            <p:sp>
              <p:nvSpPr>
                <p:cNvPr id="15013" name="Google Shape;15013;p8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80"/>
              <p:cNvGrpSpPr/>
              <p:nvPr/>
            </p:nvGrpSpPr>
            <p:grpSpPr>
              <a:xfrm>
                <a:off x="4223721" y="3860404"/>
                <a:ext cx="37870" cy="32364"/>
                <a:chOff x="4223721" y="3860404"/>
                <a:chExt cx="37870" cy="32364"/>
              </a:xfrm>
            </p:grpSpPr>
            <p:sp>
              <p:nvSpPr>
                <p:cNvPr id="15016" name="Google Shape;15016;p8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8" name="Google Shape;15018;p80"/>
              <p:cNvGrpSpPr/>
              <p:nvPr/>
            </p:nvGrpSpPr>
            <p:grpSpPr>
              <a:xfrm>
                <a:off x="4104889" y="3699242"/>
                <a:ext cx="37776" cy="32357"/>
                <a:chOff x="4104889" y="3699242"/>
                <a:chExt cx="37776" cy="32357"/>
              </a:xfrm>
            </p:grpSpPr>
            <p:sp>
              <p:nvSpPr>
                <p:cNvPr id="15019" name="Google Shape;15019;p8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80"/>
              <p:cNvGrpSpPr/>
              <p:nvPr/>
            </p:nvGrpSpPr>
            <p:grpSpPr>
              <a:xfrm>
                <a:off x="4143608" y="3475121"/>
                <a:ext cx="37878" cy="32420"/>
                <a:chOff x="4143608" y="3475121"/>
                <a:chExt cx="37878" cy="32420"/>
              </a:xfrm>
            </p:grpSpPr>
            <p:sp>
              <p:nvSpPr>
                <p:cNvPr id="15022" name="Google Shape;15022;p8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80"/>
              <p:cNvGrpSpPr/>
              <p:nvPr/>
            </p:nvGrpSpPr>
            <p:grpSpPr>
              <a:xfrm>
                <a:off x="4217248" y="3570893"/>
                <a:ext cx="37776" cy="32364"/>
                <a:chOff x="4217248" y="3570893"/>
                <a:chExt cx="37776" cy="32364"/>
              </a:xfrm>
            </p:grpSpPr>
            <p:sp>
              <p:nvSpPr>
                <p:cNvPr id="15025" name="Google Shape;15025;p8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7" name="Google Shape;15027;p80"/>
              <p:cNvGrpSpPr/>
              <p:nvPr/>
            </p:nvGrpSpPr>
            <p:grpSpPr>
              <a:xfrm>
                <a:off x="4255307" y="3431612"/>
                <a:ext cx="37776" cy="32451"/>
                <a:chOff x="4255307" y="3431612"/>
                <a:chExt cx="37776" cy="32451"/>
              </a:xfrm>
            </p:grpSpPr>
            <p:sp>
              <p:nvSpPr>
                <p:cNvPr id="15028" name="Google Shape;15028;p8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80"/>
              <p:cNvGrpSpPr/>
              <p:nvPr/>
            </p:nvGrpSpPr>
            <p:grpSpPr>
              <a:xfrm>
                <a:off x="3853052" y="3577398"/>
                <a:ext cx="37776" cy="32420"/>
                <a:chOff x="3853052" y="3577398"/>
                <a:chExt cx="37776" cy="32420"/>
              </a:xfrm>
            </p:grpSpPr>
            <p:sp>
              <p:nvSpPr>
                <p:cNvPr id="15031" name="Google Shape;15031;p8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80"/>
              <p:cNvGrpSpPr/>
              <p:nvPr/>
            </p:nvGrpSpPr>
            <p:grpSpPr>
              <a:xfrm>
                <a:off x="4039908" y="3412107"/>
                <a:ext cx="37776" cy="32357"/>
                <a:chOff x="4039908" y="3412107"/>
                <a:chExt cx="37776" cy="32357"/>
              </a:xfrm>
            </p:grpSpPr>
            <p:sp>
              <p:nvSpPr>
                <p:cNvPr id="15034" name="Google Shape;15034;p8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80"/>
              <p:cNvGrpSpPr/>
              <p:nvPr/>
            </p:nvGrpSpPr>
            <p:grpSpPr>
              <a:xfrm>
                <a:off x="4017360" y="3342061"/>
                <a:ext cx="37870" cy="32380"/>
                <a:chOff x="4017360" y="3342061"/>
                <a:chExt cx="37870" cy="32380"/>
              </a:xfrm>
            </p:grpSpPr>
            <p:sp>
              <p:nvSpPr>
                <p:cNvPr id="15037" name="Google Shape;15037;p8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9" name="Google Shape;15039;p8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1" name="Google Shape;15041;p80"/>
              <p:cNvGrpSpPr/>
              <p:nvPr/>
            </p:nvGrpSpPr>
            <p:grpSpPr>
              <a:xfrm>
                <a:off x="3750870" y="3418650"/>
                <a:ext cx="37776" cy="32380"/>
                <a:chOff x="3750870" y="3418650"/>
                <a:chExt cx="37776" cy="32380"/>
              </a:xfrm>
            </p:grpSpPr>
            <p:sp>
              <p:nvSpPr>
                <p:cNvPr id="15042" name="Google Shape;15042;p8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80"/>
              <p:cNvGrpSpPr/>
              <p:nvPr/>
            </p:nvGrpSpPr>
            <p:grpSpPr>
              <a:xfrm>
                <a:off x="3632509" y="3274438"/>
                <a:ext cx="37783" cy="32357"/>
                <a:chOff x="3632509" y="3274438"/>
                <a:chExt cx="37783" cy="32357"/>
              </a:xfrm>
            </p:grpSpPr>
            <p:sp>
              <p:nvSpPr>
                <p:cNvPr id="15045" name="Google Shape;15045;p8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7" name="Google Shape;15047;p80"/>
              <p:cNvGrpSpPr/>
              <p:nvPr/>
            </p:nvGrpSpPr>
            <p:grpSpPr>
              <a:xfrm>
                <a:off x="3906424" y="3297561"/>
                <a:ext cx="37776" cy="32451"/>
                <a:chOff x="3906424" y="3297561"/>
                <a:chExt cx="37776" cy="32451"/>
              </a:xfrm>
            </p:grpSpPr>
            <p:sp>
              <p:nvSpPr>
                <p:cNvPr id="15048" name="Google Shape;15048;p8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80"/>
              <p:cNvGrpSpPr/>
              <p:nvPr/>
            </p:nvGrpSpPr>
            <p:grpSpPr>
              <a:xfrm>
                <a:off x="3866084" y="3412107"/>
                <a:ext cx="37776" cy="32357"/>
                <a:chOff x="3866084" y="3412107"/>
                <a:chExt cx="37776" cy="32357"/>
              </a:xfrm>
            </p:grpSpPr>
            <p:sp>
              <p:nvSpPr>
                <p:cNvPr id="15051" name="Google Shape;15051;p8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3" name="Google Shape;15053;p80"/>
              <p:cNvGrpSpPr/>
              <p:nvPr/>
            </p:nvGrpSpPr>
            <p:grpSpPr>
              <a:xfrm>
                <a:off x="4023919" y="3766409"/>
                <a:ext cx="37783" cy="32357"/>
                <a:chOff x="4023919" y="3766409"/>
                <a:chExt cx="37783" cy="32357"/>
              </a:xfrm>
            </p:grpSpPr>
            <p:sp>
              <p:nvSpPr>
                <p:cNvPr id="15054" name="Google Shape;15054;p8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80"/>
              <p:cNvGrpSpPr/>
              <p:nvPr/>
            </p:nvGrpSpPr>
            <p:grpSpPr>
              <a:xfrm>
                <a:off x="3973882" y="3779449"/>
                <a:ext cx="37776" cy="32357"/>
                <a:chOff x="3973882" y="3779449"/>
                <a:chExt cx="37776" cy="32357"/>
              </a:xfrm>
            </p:grpSpPr>
            <p:sp>
              <p:nvSpPr>
                <p:cNvPr id="15057" name="Google Shape;15057;p8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80"/>
              <p:cNvGrpSpPr/>
              <p:nvPr/>
            </p:nvGrpSpPr>
            <p:grpSpPr>
              <a:xfrm>
                <a:off x="4073398" y="3838028"/>
                <a:ext cx="37776" cy="32380"/>
                <a:chOff x="4073398" y="3838028"/>
                <a:chExt cx="37776" cy="32380"/>
              </a:xfrm>
            </p:grpSpPr>
            <p:sp>
              <p:nvSpPr>
                <p:cNvPr id="15060" name="Google Shape;15060;p8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80"/>
              <p:cNvGrpSpPr/>
              <p:nvPr/>
            </p:nvGrpSpPr>
            <p:grpSpPr>
              <a:xfrm>
                <a:off x="4342672" y="4144496"/>
                <a:ext cx="37752" cy="32364"/>
                <a:chOff x="4342672" y="4144496"/>
                <a:chExt cx="37752" cy="32364"/>
              </a:xfrm>
            </p:grpSpPr>
            <p:sp>
              <p:nvSpPr>
                <p:cNvPr id="15063" name="Google Shape;15063;p8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80"/>
              <p:cNvGrpSpPr/>
              <p:nvPr/>
            </p:nvGrpSpPr>
            <p:grpSpPr>
              <a:xfrm>
                <a:off x="4406386" y="4056872"/>
                <a:ext cx="37783" cy="32364"/>
                <a:chOff x="4406386" y="4056872"/>
                <a:chExt cx="37783" cy="32364"/>
              </a:xfrm>
            </p:grpSpPr>
            <p:sp>
              <p:nvSpPr>
                <p:cNvPr id="15066" name="Google Shape;15066;p8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8" name="Google Shape;15068;p80"/>
              <p:cNvGrpSpPr/>
              <p:nvPr/>
            </p:nvGrpSpPr>
            <p:grpSpPr>
              <a:xfrm>
                <a:off x="4284416" y="4245254"/>
                <a:ext cx="37783" cy="32357"/>
                <a:chOff x="4284416" y="4245254"/>
                <a:chExt cx="37783" cy="32357"/>
              </a:xfrm>
            </p:grpSpPr>
            <p:sp>
              <p:nvSpPr>
                <p:cNvPr id="15069" name="Google Shape;15069;p8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1" name="Google Shape;15071;p80"/>
              <p:cNvGrpSpPr/>
              <p:nvPr/>
            </p:nvGrpSpPr>
            <p:grpSpPr>
              <a:xfrm>
                <a:off x="4219057" y="4331258"/>
                <a:ext cx="37776" cy="32364"/>
                <a:chOff x="4219057" y="4331258"/>
                <a:chExt cx="37776" cy="32364"/>
              </a:xfrm>
            </p:grpSpPr>
            <p:sp>
              <p:nvSpPr>
                <p:cNvPr id="15072" name="Google Shape;15072;p8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4" name="Google Shape;15074;p80"/>
              <p:cNvGrpSpPr/>
              <p:nvPr/>
            </p:nvGrpSpPr>
            <p:grpSpPr>
              <a:xfrm>
                <a:off x="4204122" y="4141688"/>
                <a:ext cx="33497" cy="28699"/>
                <a:chOff x="4204122" y="4141688"/>
                <a:chExt cx="33497" cy="28699"/>
              </a:xfrm>
            </p:grpSpPr>
            <p:sp>
              <p:nvSpPr>
                <p:cNvPr id="15075" name="Google Shape;15075;p8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80"/>
              <p:cNvGrpSpPr/>
              <p:nvPr/>
            </p:nvGrpSpPr>
            <p:grpSpPr>
              <a:xfrm>
                <a:off x="4301546" y="4003869"/>
                <a:ext cx="38916" cy="33324"/>
                <a:chOff x="4301546" y="4003869"/>
                <a:chExt cx="38916" cy="33324"/>
              </a:xfrm>
            </p:grpSpPr>
            <p:sp>
              <p:nvSpPr>
                <p:cNvPr id="15078" name="Google Shape;15078;p8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80"/>
              <p:cNvGrpSpPr/>
              <p:nvPr/>
            </p:nvGrpSpPr>
            <p:grpSpPr>
              <a:xfrm>
                <a:off x="4210681" y="3924669"/>
                <a:ext cx="36549" cy="31366"/>
                <a:chOff x="4210681" y="3924669"/>
                <a:chExt cx="36549" cy="31366"/>
              </a:xfrm>
            </p:grpSpPr>
            <p:sp>
              <p:nvSpPr>
                <p:cNvPr id="15081" name="Google Shape;15081;p8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80"/>
              <p:cNvGrpSpPr/>
              <p:nvPr/>
            </p:nvGrpSpPr>
            <p:grpSpPr>
              <a:xfrm>
                <a:off x="3987771" y="3628874"/>
                <a:ext cx="31499" cy="26993"/>
                <a:chOff x="3987771" y="3628874"/>
                <a:chExt cx="31499" cy="26993"/>
              </a:xfrm>
            </p:grpSpPr>
            <p:sp>
              <p:nvSpPr>
                <p:cNvPr id="15084" name="Google Shape;15084;p8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80"/>
              <p:cNvGrpSpPr/>
              <p:nvPr/>
            </p:nvGrpSpPr>
            <p:grpSpPr>
              <a:xfrm>
                <a:off x="4087382" y="3775674"/>
                <a:ext cx="31405" cy="26898"/>
                <a:chOff x="4087382" y="3775674"/>
                <a:chExt cx="31405" cy="26898"/>
              </a:xfrm>
            </p:grpSpPr>
            <p:sp>
              <p:nvSpPr>
                <p:cNvPr id="15087" name="Google Shape;15087;p8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9" name="Google Shape;15089;p80"/>
              <p:cNvGrpSpPr/>
              <p:nvPr/>
            </p:nvGrpSpPr>
            <p:grpSpPr>
              <a:xfrm>
                <a:off x="4118873" y="3856637"/>
                <a:ext cx="31405" cy="26906"/>
                <a:chOff x="4118873" y="3856637"/>
                <a:chExt cx="31405" cy="26906"/>
              </a:xfrm>
            </p:grpSpPr>
            <p:sp>
              <p:nvSpPr>
                <p:cNvPr id="15090" name="Google Shape;15090;p8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80"/>
              <p:cNvGrpSpPr/>
              <p:nvPr/>
            </p:nvGrpSpPr>
            <p:grpSpPr>
              <a:xfrm>
                <a:off x="4168541" y="3639523"/>
                <a:ext cx="31499" cy="26906"/>
                <a:chOff x="4168541" y="3639523"/>
                <a:chExt cx="31499" cy="26906"/>
              </a:xfrm>
            </p:grpSpPr>
            <p:sp>
              <p:nvSpPr>
                <p:cNvPr id="15093" name="Google Shape;15093;p8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80"/>
              <p:cNvGrpSpPr/>
              <p:nvPr/>
            </p:nvGrpSpPr>
            <p:grpSpPr>
              <a:xfrm>
                <a:off x="3965789" y="3393545"/>
                <a:ext cx="31405" cy="26945"/>
                <a:chOff x="3965789" y="3393545"/>
                <a:chExt cx="31405" cy="26945"/>
              </a:xfrm>
            </p:grpSpPr>
            <p:sp>
              <p:nvSpPr>
                <p:cNvPr id="15096" name="Google Shape;15096;p8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80"/>
              <p:cNvGrpSpPr/>
              <p:nvPr/>
            </p:nvGrpSpPr>
            <p:grpSpPr>
              <a:xfrm>
                <a:off x="3925166" y="3491008"/>
                <a:ext cx="31405" cy="27001"/>
                <a:chOff x="3925166" y="3491008"/>
                <a:chExt cx="31405" cy="27001"/>
              </a:xfrm>
            </p:grpSpPr>
            <p:sp>
              <p:nvSpPr>
                <p:cNvPr id="15099" name="Google Shape;15099;p8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1" name="Google Shape;15101;p80"/>
              <p:cNvGrpSpPr/>
              <p:nvPr/>
            </p:nvGrpSpPr>
            <p:grpSpPr>
              <a:xfrm>
                <a:off x="3682845" y="3340976"/>
                <a:ext cx="31397" cy="26898"/>
                <a:chOff x="3682845" y="3340976"/>
                <a:chExt cx="31397" cy="26898"/>
              </a:xfrm>
            </p:grpSpPr>
            <p:sp>
              <p:nvSpPr>
                <p:cNvPr id="15102" name="Google Shape;15102;p8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80"/>
              <p:cNvGrpSpPr/>
              <p:nvPr/>
            </p:nvGrpSpPr>
            <p:grpSpPr>
              <a:xfrm>
                <a:off x="3795393" y="3353725"/>
                <a:ext cx="31499" cy="26993"/>
                <a:chOff x="3795393" y="3353725"/>
                <a:chExt cx="31499" cy="26993"/>
              </a:xfrm>
            </p:grpSpPr>
            <p:sp>
              <p:nvSpPr>
                <p:cNvPr id="15105" name="Google Shape;15105;p8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7" name="Google Shape;15107;p80"/>
              <p:cNvGrpSpPr/>
              <p:nvPr/>
            </p:nvGrpSpPr>
            <p:grpSpPr>
              <a:xfrm>
                <a:off x="4176909" y="4363221"/>
                <a:ext cx="38924" cy="33316"/>
                <a:chOff x="4176909" y="4363221"/>
                <a:chExt cx="38924" cy="33316"/>
              </a:xfrm>
            </p:grpSpPr>
            <p:sp>
              <p:nvSpPr>
                <p:cNvPr id="15108" name="Google Shape;15108;p8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0" name="Google Shape;15110;p80"/>
              <p:cNvGrpSpPr/>
              <p:nvPr/>
            </p:nvGrpSpPr>
            <p:grpSpPr>
              <a:xfrm>
                <a:off x="4226191" y="4007660"/>
                <a:ext cx="33560" cy="28770"/>
                <a:chOff x="4226191" y="4007660"/>
                <a:chExt cx="33560" cy="28770"/>
              </a:xfrm>
            </p:grpSpPr>
            <p:sp>
              <p:nvSpPr>
                <p:cNvPr id="15111" name="Google Shape;15111;p8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80"/>
              <p:cNvGrpSpPr/>
              <p:nvPr/>
            </p:nvGrpSpPr>
            <p:grpSpPr>
              <a:xfrm>
                <a:off x="3597785" y="3377045"/>
                <a:ext cx="33591" cy="28699"/>
                <a:chOff x="3597785" y="3377045"/>
                <a:chExt cx="33591" cy="28699"/>
              </a:xfrm>
            </p:grpSpPr>
            <p:sp>
              <p:nvSpPr>
                <p:cNvPr id="15114" name="Google Shape;15114;p8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80"/>
              <p:cNvGrpSpPr/>
              <p:nvPr/>
            </p:nvGrpSpPr>
            <p:grpSpPr>
              <a:xfrm>
                <a:off x="3887870" y="3669796"/>
                <a:ext cx="33591" cy="28692"/>
                <a:chOff x="3887870" y="3669796"/>
                <a:chExt cx="33591" cy="28692"/>
              </a:xfrm>
            </p:grpSpPr>
            <p:sp>
              <p:nvSpPr>
                <p:cNvPr id="15117" name="Google Shape;15117;p8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80"/>
              <p:cNvGrpSpPr/>
              <p:nvPr/>
            </p:nvGrpSpPr>
            <p:grpSpPr>
              <a:xfrm>
                <a:off x="3818320" y="3481625"/>
                <a:ext cx="33497" cy="28770"/>
                <a:chOff x="3818320" y="3481625"/>
                <a:chExt cx="33497" cy="28770"/>
              </a:xfrm>
            </p:grpSpPr>
            <p:sp>
              <p:nvSpPr>
                <p:cNvPr id="15120" name="Google Shape;15120;p8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80"/>
              <p:cNvGrpSpPr/>
              <p:nvPr/>
            </p:nvGrpSpPr>
            <p:grpSpPr>
              <a:xfrm>
                <a:off x="4278139" y="4120948"/>
                <a:ext cx="37492" cy="32129"/>
                <a:chOff x="4278139" y="4120948"/>
                <a:chExt cx="37492" cy="32129"/>
              </a:xfrm>
            </p:grpSpPr>
            <p:sp>
              <p:nvSpPr>
                <p:cNvPr id="15123" name="Google Shape;15123;p8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80"/>
              <p:cNvGrpSpPr/>
              <p:nvPr/>
            </p:nvGrpSpPr>
            <p:grpSpPr>
              <a:xfrm>
                <a:off x="4419898" y="3977388"/>
                <a:ext cx="33497" cy="28692"/>
                <a:chOff x="4419898" y="3977388"/>
                <a:chExt cx="33497" cy="28692"/>
              </a:xfrm>
            </p:grpSpPr>
            <p:sp>
              <p:nvSpPr>
                <p:cNvPr id="15126" name="Google Shape;15126;p8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80"/>
              <p:cNvGrpSpPr/>
              <p:nvPr/>
            </p:nvGrpSpPr>
            <p:grpSpPr>
              <a:xfrm>
                <a:off x="4158930" y="4034684"/>
                <a:ext cx="33497" cy="28762"/>
                <a:chOff x="4158930" y="4034684"/>
                <a:chExt cx="33497" cy="28762"/>
              </a:xfrm>
            </p:grpSpPr>
            <p:sp>
              <p:nvSpPr>
                <p:cNvPr id="15129" name="Google Shape;15129;p8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80"/>
              <p:cNvGrpSpPr/>
              <p:nvPr/>
            </p:nvGrpSpPr>
            <p:grpSpPr>
              <a:xfrm>
                <a:off x="4134949" y="3957049"/>
                <a:ext cx="33497" cy="28770"/>
                <a:chOff x="4134949" y="3957049"/>
                <a:chExt cx="33497" cy="28770"/>
              </a:xfrm>
            </p:grpSpPr>
            <p:sp>
              <p:nvSpPr>
                <p:cNvPr id="15132" name="Google Shape;15132;p8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80"/>
              <p:cNvGrpSpPr/>
              <p:nvPr/>
            </p:nvGrpSpPr>
            <p:grpSpPr>
              <a:xfrm>
                <a:off x="4193653" y="4184403"/>
                <a:ext cx="43580" cy="37264"/>
                <a:chOff x="4193653" y="4184403"/>
                <a:chExt cx="43580" cy="37264"/>
              </a:xfrm>
            </p:grpSpPr>
            <p:sp>
              <p:nvSpPr>
                <p:cNvPr id="15135" name="Google Shape;15135;p8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0"/>
              <p:cNvGrpSpPr/>
              <p:nvPr/>
            </p:nvGrpSpPr>
            <p:grpSpPr>
              <a:xfrm>
                <a:off x="4343600" y="3943844"/>
                <a:ext cx="43580" cy="37312"/>
                <a:chOff x="4343600" y="3943844"/>
                <a:chExt cx="43580" cy="37312"/>
              </a:xfrm>
            </p:grpSpPr>
            <p:sp>
              <p:nvSpPr>
                <p:cNvPr id="15138" name="Google Shape;15138;p8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80"/>
              <p:cNvGrpSpPr/>
              <p:nvPr/>
            </p:nvGrpSpPr>
            <p:grpSpPr>
              <a:xfrm>
                <a:off x="4172339" y="3381693"/>
                <a:ext cx="31499" cy="27001"/>
                <a:chOff x="4172339" y="3381693"/>
                <a:chExt cx="31499" cy="27001"/>
              </a:xfrm>
            </p:grpSpPr>
            <p:sp>
              <p:nvSpPr>
                <p:cNvPr id="15141" name="Google Shape;15141;p8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46" name="Shape 15146"/>
        <p:cNvGrpSpPr/>
        <p:nvPr/>
      </p:nvGrpSpPr>
      <p:grpSpPr>
        <a:xfrm>
          <a:off x="0" y="0"/>
          <a:ext cx="0" cy="0"/>
          <a:chOff x="0" y="0"/>
          <a:chExt cx="0" cy="0"/>
        </a:xfrm>
      </p:grpSpPr>
      <p:grpSp>
        <p:nvGrpSpPr>
          <p:cNvPr id="15147" name="Google Shape;15147;p81"/>
          <p:cNvGrpSpPr/>
          <p:nvPr/>
        </p:nvGrpSpPr>
        <p:grpSpPr>
          <a:xfrm>
            <a:off x="2126623" y="3607908"/>
            <a:ext cx="1102891" cy="760337"/>
            <a:chOff x="4967783" y="2151471"/>
            <a:chExt cx="3920692" cy="2702940"/>
          </a:xfrm>
        </p:grpSpPr>
        <p:grpSp>
          <p:nvGrpSpPr>
            <p:cNvPr id="15148" name="Google Shape;15148;p81"/>
            <p:cNvGrpSpPr/>
            <p:nvPr/>
          </p:nvGrpSpPr>
          <p:grpSpPr>
            <a:xfrm>
              <a:off x="5045709" y="2252109"/>
              <a:ext cx="3761071" cy="2501708"/>
              <a:chOff x="2691784" y="1805334"/>
              <a:chExt cx="3761071" cy="2501708"/>
            </a:xfrm>
          </p:grpSpPr>
          <p:sp>
            <p:nvSpPr>
              <p:cNvPr id="15149" name="Google Shape;15149;p8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81"/>
            <p:cNvGrpSpPr/>
            <p:nvPr/>
          </p:nvGrpSpPr>
          <p:grpSpPr>
            <a:xfrm>
              <a:off x="4967783" y="2151471"/>
              <a:ext cx="3920692" cy="2702940"/>
              <a:chOff x="2613858" y="1704696"/>
              <a:chExt cx="3920692" cy="2702940"/>
            </a:xfrm>
          </p:grpSpPr>
          <p:sp>
            <p:nvSpPr>
              <p:cNvPr id="15157" name="Google Shape;15157;p8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62" name="Google Shape;15162;p81"/>
          <p:cNvGrpSpPr/>
          <p:nvPr/>
        </p:nvGrpSpPr>
        <p:grpSpPr>
          <a:xfrm>
            <a:off x="3530532" y="1496185"/>
            <a:ext cx="1561911" cy="708580"/>
            <a:chOff x="3530532" y="1496185"/>
            <a:chExt cx="1561911" cy="708580"/>
          </a:xfrm>
        </p:grpSpPr>
        <p:grpSp>
          <p:nvGrpSpPr>
            <p:cNvPr id="15163" name="Google Shape;15163;p81"/>
            <p:cNvGrpSpPr/>
            <p:nvPr/>
          </p:nvGrpSpPr>
          <p:grpSpPr>
            <a:xfrm>
              <a:off x="3720318" y="1857562"/>
              <a:ext cx="1372125" cy="54"/>
              <a:chOff x="3720318" y="1857562"/>
              <a:chExt cx="1372125" cy="54"/>
            </a:xfrm>
          </p:grpSpPr>
          <p:cxnSp>
            <p:nvCxnSpPr>
              <p:cNvPr id="15164" name="Google Shape;15164;p81"/>
              <p:cNvCxnSpPr>
                <a:endCxn id="15165"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66" name="Google Shape;15166;p8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67" name="Google Shape;15167;p8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68" name="Google Shape;15168;p81"/>
              <p:cNvCxnSpPr>
                <a:stCxn id="15165"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5169" name="Google Shape;15169;p81"/>
            <p:cNvGrpSpPr/>
            <p:nvPr/>
          </p:nvGrpSpPr>
          <p:grpSpPr>
            <a:xfrm>
              <a:off x="3567462" y="1496185"/>
              <a:ext cx="286587" cy="272914"/>
              <a:chOff x="3567462" y="1496185"/>
              <a:chExt cx="286587" cy="272914"/>
            </a:xfrm>
          </p:grpSpPr>
          <p:cxnSp>
            <p:nvCxnSpPr>
              <p:cNvPr id="15170" name="Google Shape;15170;p8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5171" name="Google Shape;15171;p81"/>
              <p:cNvSpPr/>
              <p:nvPr/>
            </p:nvSpPr>
            <p:spPr>
              <a:xfrm>
                <a:off x="3567462"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2" name="Google Shape;15172;p8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4" name="Google Shape;15174;p81"/>
            <p:cNvGrpSpPr/>
            <p:nvPr/>
          </p:nvGrpSpPr>
          <p:grpSpPr>
            <a:xfrm>
              <a:off x="3929014" y="1960574"/>
              <a:ext cx="286587" cy="242378"/>
              <a:chOff x="3929014" y="1960574"/>
              <a:chExt cx="286587" cy="242378"/>
            </a:xfrm>
          </p:grpSpPr>
          <p:cxnSp>
            <p:nvCxnSpPr>
              <p:cNvPr id="15175" name="Google Shape;15175;p8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5176" name="Google Shape;15176;p81"/>
              <p:cNvSpPr/>
              <p:nvPr/>
            </p:nvSpPr>
            <p:spPr>
              <a:xfrm>
                <a:off x="3929014" y="2103016"/>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81"/>
            <p:cNvGrpSpPr/>
            <p:nvPr/>
          </p:nvGrpSpPr>
          <p:grpSpPr>
            <a:xfrm>
              <a:off x="4290828" y="1496185"/>
              <a:ext cx="286587" cy="272914"/>
              <a:chOff x="4290828" y="1496185"/>
              <a:chExt cx="286587" cy="272914"/>
            </a:xfrm>
          </p:grpSpPr>
          <p:cxnSp>
            <p:nvCxnSpPr>
              <p:cNvPr id="15178" name="Google Shape;15178;p8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5179" name="Google Shape;15179;p81"/>
              <p:cNvSpPr/>
              <p:nvPr/>
            </p:nvSpPr>
            <p:spPr>
              <a:xfrm>
                <a:off x="4290828"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0" name="Google Shape;15180;p8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81" name="Google Shape;15181;p81"/>
            <p:cNvGrpSpPr/>
            <p:nvPr/>
          </p:nvGrpSpPr>
          <p:grpSpPr>
            <a:xfrm>
              <a:off x="4657726" y="1959674"/>
              <a:ext cx="286500" cy="245092"/>
              <a:chOff x="4657726" y="1959674"/>
              <a:chExt cx="286500" cy="245092"/>
            </a:xfrm>
          </p:grpSpPr>
          <p:cxnSp>
            <p:nvCxnSpPr>
              <p:cNvPr id="15182" name="Google Shape;15182;p8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5183" name="Google Shape;15183;p8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84" name="Google Shape;15184;p81"/>
          <p:cNvGrpSpPr/>
          <p:nvPr/>
        </p:nvGrpSpPr>
        <p:grpSpPr>
          <a:xfrm>
            <a:off x="3512551" y="2358282"/>
            <a:ext cx="1597045" cy="378522"/>
            <a:chOff x="3512551" y="2358282"/>
            <a:chExt cx="1597045" cy="378522"/>
          </a:xfrm>
        </p:grpSpPr>
        <p:grpSp>
          <p:nvGrpSpPr>
            <p:cNvPr id="15185" name="Google Shape;15185;p81"/>
            <p:cNvGrpSpPr/>
            <p:nvPr/>
          </p:nvGrpSpPr>
          <p:grpSpPr>
            <a:xfrm>
              <a:off x="3738198" y="2553002"/>
              <a:ext cx="1145834" cy="117"/>
              <a:chOff x="3738198" y="2553002"/>
              <a:chExt cx="1145834" cy="117"/>
            </a:xfrm>
          </p:grpSpPr>
          <p:cxnSp>
            <p:nvCxnSpPr>
              <p:cNvPr id="15186" name="Google Shape;15186;p8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5187" name="Google Shape;15187;p8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5188" name="Google Shape;15188;p81"/>
              <p:cNvCxnSpPr>
                <a:stCxn id="15189" idx="6"/>
                <a:endCxn id="15190"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5191" name="Google Shape;15191;p81"/>
            <p:cNvGrpSpPr/>
            <p:nvPr/>
          </p:nvGrpSpPr>
          <p:grpSpPr>
            <a:xfrm>
              <a:off x="3969644" y="2440153"/>
              <a:ext cx="225853" cy="296651"/>
              <a:chOff x="3969644" y="2440153"/>
              <a:chExt cx="225853" cy="296651"/>
            </a:xfrm>
          </p:grpSpPr>
          <p:cxnSp>
            <p:nvCxnSpPr>
              <p:cNvPr id="15192" name="Google Shape;15192;p81"/>
              <p:cNvCxnSpPr/>
              <p:nvPr/>
            </p:nvCxnSpPr>
            <p:spPr>
              <a:xfrm>
                <a:off x="4082390" y="2637031"/>
                <a:ext cx="0" cy="99772"/>
              </a:xfrm>
              <a:prstGeom prst="straightConnector1">
                <a:avLst/>
              </a:prstGeom>
              <a:noFill/>
              <a:ln cap="flat" cmpd="sng" w="9525">
                <a:solidFill>
                  <a:srgbClr val="435D74"/>
                </a:solidFill>
                <a:prstDash val="solid"/>
                <a:round/>
                <a:headEnd len="med" w="med" type="none"/>
                <a:tailEnd len="med" w="med" type="none"/>
              </a:ln>
            </p:spPr>
          </p:cxnSp>
          <p:sp>
            <p:nvSpPr>
              <p:cNvPr id="15190" name="Google Shape;15190;p81"/>
              <p:cNvSpPr/>
              <p:nvPr/>
            </p:nvSpPr>
            <p:spPr>
              <a:xfrm>
                <a:off x="3969644" y="2440153"/>
                <a:ext cx="225853" cy="225853"/>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1"/>
              <p:cNvSpPr/>
              <p:nvPr/>
            </p:nvSpPr>
            <p:spPr>
              <a:xfrm>
                <a:off x="3998471" y="2468982"/>
                <a:ext cx="168273" cy="168273"/>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81"/>
            <p:cNvGrpSpPr/>
            <p:nvPr/>
          </p:nvGrpSpPr>
          <p:grpSpPr>
            <a:xfrm>
              <a:off x="4426818" y="2358282"/>
              <a:ext cx="225613" cy="307569"/>
              <a:chOff x="4426818" y="2358282"/>
              <a:chExt cx="225613" cy="307569"/>
            </a:xfrm>
          </p:grpSpPr>
          <p:cxnSp>
            <p:nvCxnSpPr>
              <p:cNvPr id="15195" name="Google Shape;15195;p81"/>
              <p:cNvCxnSpPr>
                <a:stCxn id="15196" idx="0"/>
              </p:cNvCxnSpPr>
              <p:nvPr/>
            </p:nvCxnSpPr>
            <p:spPr>
              <a:xfrm rot="10800000">
                <a:off x="4539662"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5197" name="Google Shape;15197;p81"/>
              <p:cNvSpPr/>
              <p:nvPr/>
            </p:nvSpPr>
            <p:spPr>
              <a:xfrm>
                <a:off x="4426818"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1"/>
              <p:cNvSpPr/>
              <p:nvPr/>
            </p:nvSpPr>
            <p:spPr>
              <a:xfrm>
                <a:off x="4455644"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81"/>
            <p:cNvGrpSpPr/>
            <p:nvPr/>
          </p:nvGrpSpPr>
          <p:grpSpPr>
            <a:xfrm>
              <a:off x="4883984" y="2440153"/>
              <a:ext cx="225613" cy="296486"/>
              <a:chOff x="4883984" y="2440153"/>
              <a:chExt cx="225613" cy="296486"/>
            </a:xfrm>
          </p:grpSpPr>
          <p:cxnSp>
            <p:nvCxnSpPr>
              <p:cNvPr id="15199" name="Google Shape;15199;p81"/>
              <p:cNvCxnSpPr/>
              <p:nvPr/>
            </p:nvCxnSpPr>
            <p:spPr>
              <a:xfrm>
                <a:off x="4996858" y="2637031"/>
                <a:ext cx="0" cy="99608"/>
              </a:xfrm>
              <a:prstGeom prst="straightConnector1">
                <a:avLst/>
              </a:prstGeom>
              <a:noFill/>
              <a:ln cap="flat" cmpd="sng" w="9525">
                <a:solidFill>
                  <a:srgbClr val="435D74"/>
                </a:solidFill>
                <a:prstDash val="solid"/>
                <a:round/>
                <a:headEnd len="med" w="med" type="none"/>
                <a:tailEnd len="med" w="med" type="none"/>
              </a:ln>
            </p:spPr>
          </p:cxnSp>
          <p:sp>
            <p:nvSpPr>
              <p:cNvPr id="15200" name="Google Shape;15200;p81"/>
              <p:cNvSpPr/>
              <p:nvPr/>
            </p:nvSpPr>
            <p:spPr>
              <a:xfrm>
                <a:off x="4883984"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1"/>
              <p:cNvSpPr/>
              <p:nvPr/>
            </p:nvSpPr>
            <p:spPr>
              <a:xfrm>
                <a:off x="4912810"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81"/>
            <p:cNvGrpSpPr/>
            <p:nvPr/>
          </p:nvGrpSpPr>
          <p:grpSpPr>
            <a:xfrm>
              <a:off x="3512551" y="2358356"/>
              <a:ext cx="225647" cy="307629"/>
              <a:chOff x="2182679" y="2005014"/>
              <a:chExt cx="792300" cy="1080158"/>
            </a:xfrm>
          </p:grpSpPr>
          <p:cxnSp>
            <p:nvCxnSpPr>
              <p:cNvPr id="15203" name="Google Shape;15203;p81"/>
              <p:cNvCxnSpPr>
                <a:stCxn id="15204"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5189" name="Google Shape;15189;p8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05" name="Google Shape;15205;p81"/>
          <p:cNvGrpSpPr/>
          <p:nvPr/>
        </p:nvGrpSpPr>
        <p:grpSpPr>
          <a:xfrm>
            <a:off x="6872633" y="1182079"/>
            <a:ext cx="1559809" cy="722610"/>
            <a:chOff x="634175" y="2986275"/>
            <a:chExt cx="3147949" cy="1458344"/>
          </a:xfrm>
        </p:grpSpPr>
        <p:cxnSp>
          <p:nvCxnSpPr>
            <p:cNvPr id="15206" name="Google Shape;15206;p81"/>
            <p:cNvCxnSpPr>
              <a:stCxn id="15207" idx="4"/>
              <a:endCxn id="15208"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5209" name="Google Shape;15209;p81"/>
            <p:cNvCxnSpPr>
              <a:stCxn id="15208" idx="0"/>
              <a:endCxn id="15210"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5211" name="Google Shape;15211;p81"/>
            <p:cNvCxnSpPr>
              <a:stCxn id="15210" idx="4"/>
              <a:endCxn id="15212"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5213" name="Google Shape;15213;p81"/>
            <p:cNvCxnSpPr>
              <a:stCxn id="15212" idx="0"/>
              <a:endCxn id="15214"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5214" name="Google Shape;15214;p8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210" name="Google Shape;15210;p8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207" name="Google Shape;15207;p8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212" name="Google Shape;15212;p8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208" name="Google Shape;15208;p8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5215" name="Google Shape;15215;p81"/>
          <p:cNvGrpSpPr/>
          <p:nvPr/>
        </p:nvGrpSpPr>
        <p:grpSpPr>
          <a:xfrm>
            <a:off x="3526424" y="2891987"/>
            <a:ext cx="1570719" cy="294123"/>
            <a:chOff x="998425" y="1182125"/>
            <a:chExt cx="1065400" cy="199500"/>
          </a:xfrm>
        </p:grpSpPr>
        <p:sp>
          <p:nvSpPr>
            <p:cNvPr id="15216" name="Google Shape;15216;p8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81"/>
          <p:cNvGrpSpPr/>
          <p:nvPr/>
        </p:nvGrpSpPr>
        <p:grpSpPr>
          <a:xfrm>
            <a:off x="6869680" y="2009474"/>
            <a:ext cx="1565716" cy="366729"/>
            <a:chOff x="1247650" y="2075423"/>
            <a:chExt cx="6648477" cy="1557238"/>
          </a:xfrm>
        </p:grpSpPr>
        <p:sp>
          <p:nvSpPr>
            <p:cNvPr id="15222" name="Google Shape;15222;p8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81"/>
          <p:cNvGrpSpPr/>
          <p:nvPr/>
        </p:nvGrpSpPr>
        <p:grpSpPr>
          <a:xfrm>
            <a:off x="6853992" y="3158178"/>
            <a:ext cx="1597092" cy="663663"/>
            <a:chOff x="6796238" y="3158184"/>
            <a:chExt cx="1630351" cy="677483"/>
          </a:xfrm>
        </p:grpSpPr>
        <p:cxnSp>
          <p:nvCxnSpPr>
            <p:cNvPr id="15229" name="Google Shape;15229;p81"/>
            <p:cNvCxnSpPr/>
            <p:nvPr/>
          </p:nvCxnSpPr>
          <p:spPr>
            <a:xfrm>
              <a:off x="7012244"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15230" name="Google Shape;15230;p81"/>
            <p:cNvCxnSpPr/>
            <p:nvPr/>
          </p:nvCxnSpPr>
          <p:spPr>
            <a:xfrm>
              <a:off x="7810957"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15231" name="Google Shape;15231;p81"/>
            <p:cNvCxnSpPr/>
            <p:nvPr/>
          </p:nvCxnSpPr>
          <p:spPr>
            <a:xfrm rot="10800000">
              <a:off x="8196652" y="3170679"/>
              <a:ext cx="0" cy="169947"/>
            </a:xfrm>
            <a:prstGeom prst="straightConnector1">
              <a:avLst/>
            </a:prstGeom>
            <a:noFill/>
            <a:ln cap="flat" cmpd="sng" w="9525">
              <a:solidFill>
                <a:srgbClr val="A5B7C6"/>
              </a:solidFill>
              <a:prstDash val="solid"/>
              <a:round/>
              <a:headEnd len="med" w="med" type="none"/>
              <a:tailEnd len="med" w="med" type="diamond"/>
            </a:ln>
          </p:spPr>
        </p:cxnSp>
        <p:cxnSp>
          <p:nvCxnSpPr>
            <p:cNvPr id="15232" name="Google Shape;15232;p81"/>
            <p:cNvCxnSpPr/>
            <p:nvPr/>
          </p:nvCxnSpPr>
          <p:spPr>
            <a:xfrm rot="10800000">
              <a:off x="7411601" y="3158184"/>
              <a:ext cx="0" cy="170813"/>
            </a:xfrm>
            <a:prstGeom prst="straightConnector1">
              <a:avLst/>
            </a:prstGeom>
            <a:noFill/>
            <a:ln cap="flat" cmpd="sng" w="9525">
              <a:solidFill>
                <a:srgbClr val="A5B7C6"/>
              </a:solidFill>
              <a:prstDash val="solid"/>
              <a:round/>
              <a:headEnd len="med" w="med" type="none"/>
              <a:tailEnd len="med" w="med" type="diamond"/>
            </a:ln>
          </p:spPr>
        </p:cxnSp>
        <p:grpSp>
          <p:nvGrpSpPr>
            <p:cNvPr id="15233" name="Google Shape;15233;p81"/>
            <p:cNvGrpSpPr/>
            <p:nvPr/>
          </p:nvGrpSpPr>
          <p:grpSpPr>
            <a:xfrm>
              <a:off x="6796238" y="3311904"/>
              <a:ext cx="1630351" cy="377711"/>
              <a:chOff x="6796238" y="3311904"/>
              <a:chExt cx="1630351" cy="377711"/>
            </a:xfrm>
          </p:grpSpPr>
          <p:sp>
            <p:nvSpPr>
              <p:cNvPr id="15234" name="Google Shape;15234;p81"/>
              <p:cNvSpPr/>
              <p:nvPr/>
            </p:nvSpPr>
            <p:spPr>
              <a:xfrm>
                <a:off x="6796238" y="3311904"/>
                <a:ext cx="798057" cy="377711"/>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1"/>
              <p:cNvSpPr/>
              <p:nvPr/>
            </p:nvSpPr>
            <p:spPr>
              <a:xfrm>
                <a:off x="7628207" y="3311904"/>
                <a:ext cx="798382" cy="377711"/>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1"/>
              <p:cNvSpPr/>
              <p:nvPr/>
            </p:nvSpPr>
            <p:spPr>
              <a:xfrm>
                <a:off x="7229098" y="3311904"/>
                <a:ext cx="762854" cy="377711"/>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37" name="Google Shape;15237;p81"/>
          <p:cNvGrpSpPr/>
          <p:nvPr/>
        </p:nvGrpSpPr>
        <p:grpSpPr>
          <a:xfrm>
            <a:off x="5375130" y="1179681"/>
            <a:ext cx="1368606" cy="1593805"/>
            <a:chOff x="1839112" y="2209163"/>
            <a:chExt cx="1918159" cy="2233784"/>
          </a:xfrm>
        </p:grpSpPr>
        <p:sp>
          <p:nvSpPr>
            <p:cNvPr id="15238" name="Google Shape;15238;p8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41" name="Google Shape;15241;p81"/>
            <p:cNvCxnSpPr>
              <a:stCxn id="15238" idx="6"/>
              <a:endCxn id="15239"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5242" name="Google Shape;15242;p81"/>
            <p:cNvCxnSpPr>
              <a:stCxn id="15239" idx="4"/>
              <a:endCxn id="15243"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5244" name="Google Shape;15244;p81"/>
            <p:cNvCxnSpPr>
              <a:stCxn id="15243" idx="6"/>
              <a:endCxn id="15240"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5245" name="Google Shape;15245;p81"/>
            <p:cNvCxnSpPr>
              <a:stCxn id="15240" idx="4"/>
              <a:endCxn id="15246"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5243" name="Google Shape;15243;p8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48" name="Google Shape;15248;p81"/>
            <p:cNvCxnSpPr>
              <a:endCxn id="15247"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5249" name="Google Shape;15249;p81"/>
          <p:cNvGrpSpPr/>
          <p:nvPr/>
        </p:nvGrpSpPr>
        <p:grpSpPr>
          <a:xfrm>
            <a:off x="3507503" y="1185917"/>
            <a:ext cx="1637968" cy="154942"/>
            <a:chOff x="238125" y="2506075"/>
            <a:chExt cx="7115411" cy="673075"/>
          </a:xfrm>
        </p:grpSpPr>
        <p:sp>
          <p:nvSpPr>
            <p:cNvPr id="15250" name="Google Shape;15250;p8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81"/>
          <p:cNvGrpSpPr/>
          <p:nvPr/>
        </p:nvGrpSpPr>
        <p:grpSpPr>
          <a:xfrm>
            <a:off x="746187" y="1507514"/>
            <a:ext cx="2476762" cy="91743"/>
            <a:chOff x="1464850" y="436376"/>
            <a:chExt cx="6001362" cy="222300"/>
          </a:xfrm>
        </p:grpSpPr>
        <p:sp>
          <p:nvSpPr>
            <p:cNvPr id="15256" name="Google Shape;15256;p8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61" name="Google Shape;15261;p8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62" name="Google Shape;15262;p8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63" name="Google Shape;15263;p8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64" name="Google Shape;15264;p8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5265" name="Google Shape;15265;p81"/>
          <p:cNvGrpSpPr/>
          <p:nvPr/>
        </p:nvGrpSpPr>
        <p:grpSpPr>
          <a:xfrm>
            <a:off x="732455" y="2742980"/>
            <a:ext cx="1452862" cy="651872"/>
            <a:chOff x="803162" y="2667727"/>
            <a:chExt cx="1412054" cy="633562"/>
          </a:xfrm>
        </p:grpSpPr>
        <p:cxnSp>
          <p:nvCxnSpPr>
            <p:cNvPr id="15266" name="Google Shape;15266;p81"/>
            <p:cNvCxnSpPr>
              <a:stCxn id="15267" idx="2"/>
              <a:endCxn id="15268" idx="0"/>
            </p:cNvCxnSpPr>
            <p:nvPr/>
          </p:nvCxnSpPr>
          <p:spPr>
            <a:xfrm flipH="1" rot="-5400000">
              <a:off x="1629188" y="267277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69" name="Google Shape;15269;p81"/>
            <p:cNvCxnSpPr>
              <a:stCxn id="15270" idx="0"/>
              <a:endCxn id="15267" idx="2"/>
            </p:cNvCxnSpPr>
            <p:nvPr/>
          </p:nvCxnSpPr>
          <p:spPr>
            <a:xfrm rot="-5400000">
              <a:off x="1259904"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71" name="Google Shape;15271;p81"/>
            <p:cNvCxnSpPr>
              <a:stCxn id="15270" idx="2"/>
              <a:endCxn id="15272" idx="0"/>
            </p:cNvCxnSpPr>
            <p:nvPr/>
          </p:nvCxnSpPr>
          <p:spPr>
            <a:xfrm flipH="1" rot="-5400000">
              <a:off x="1163454"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73" name="Google Shape;15273;p81"/>
            <p:cNvCxnSpPr>
              <a:stCxn id="15274" idx="0"/>
              <a:endCxn id="15270" idx="2"/>
            </p:cNvCxnSpPr>
            <p:nvPr/>
          </p:nvCxnSpPr>
          <p:spPr>
            <a:xfrm rot="-5400000">
              <a:off x="98713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75" name="Google Shape;15275;p81"/>
            <p:cNvCxnSpPr>
              <a:stCxn id="15268" idx="2"/>
              <a:endCxn id="15276" idx="0"/>
            </p:cNvCxnSpPr>
            <p:nvPr/>
          </p:nvCxnSpPr>
          <p:spPr>
            <a:xfrm flipH="1" rot="-5400000">
              <a:off x="1902022"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77" name="Google Shape;15277;p81"/>
            <p:cNvCxnSpPr>
              <a:stCxn id="15278" idx="0"/>
              <a:endCxn id="15268" idx="2"/>
            </p:cNvCxnSpPr>
            <p:nvPr/>
          </p:nvCxnSpPr>
          <p:spPr>
            <a:xfrm rot="-5400000">
              <a:off x="172570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5274" name="Google Shape;15274;p81"/>
            <p:cNvSpPr/>
            <p:nvPr/>
          </p:nvSpPr>
          <p:spPr>
            <a:xfrm>
              <a:off x="803162"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72" name="Google Shape;15272;p81"/>
            <p:cNvSpPr/>
            <p:nvPr/>
          </p:nvSpPr>
          <p:spPr>
            <a:xfrm>
              <a:off x="1155799"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78" name="Google Shape;15278;p81"/>
            <p:cNvSpPr/>
            <p:nvPr/>
          </p:nvSpPr>
          <p:spPr>
            <a:xfrm>
              <a:off x="1541731"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76" name="Google Shape;15276;p81"/>
            <p:cNvSpPr/>
            <p:nvPr/>
          </p:nvSpPr>
          <p:spPr>
            <a:xfrm>
              <a:off x="1894368"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68" name="Google Shape;15268;p81"/>
            <p:cNvSpPr/>
            <p:nvPr/>
          </p:nvSpPr>
          <p:spPr>
            <a:xfrm>
              <a:off x="1718048"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70" name="Google Shape;15270;p81"/>
            <p:cNvSpPr/>
            <p:nvPr/>
          </p:nvSpPr>
          <p:spPr>
            <a:xfrm>
              <a:off x="979480"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67" name="Google Shape;15267;p81"/>
            <p:cNvSpPr/>
            <p:nvPr/>
          </p:nvSpPr>
          <p:spPr>
            <a:xfrm>
              <a:off x="1348764" y="2667727"/>
              <a:ext cx="320848" cy="125051"/>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5279" name="Google Shape;15279;p81"/>
          <p:cNvGrpSpPr/>
          <p:nvPr/>
        </p:nvGrpSpPr>
        <p:grpSpPr>
          <a:xfrm>
            <a:off x="732447" y="1178518"/>
            <a:ext cx="2518423" cy="209218"/>
            <a:chOff x="803154" y="1111966"/>
            <a:chExt cx="2447684" cy="203341"/>
          </a:xfrm>
        </p:grpSpPr>
        <p:grpSp>
          <p:nvGrpSpPr>
            <p:cNvPr id="15280" name="Google Shape;15280;p81"/>
            <p:cNvGrpSpPr/>
            <p:nvPr/>
          </p:nvGrpSpPr>
          <p:grpSpPr>
            <a:xfrm>
              <a:off x="1958180" y="1111966"/>
              <a:ext cx="588019" cy="121396"/>
              <a:chOff x="4808316" y="2800065"/>
              <a:chExt cx="1999386" cy="412910"/>
            </a:xfrm>
          </p:grpSpPr>
          <p:sp>
            <p:nvSpPr>
              <p:cNvPr id="15281" name="Google Shape;15281;p8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2" name="Google Shape;15282;p81"/>
              <p:cNvGrpSpPr/>
              <p:nvPr/>
            </p:nvGrpSpPr>
            <p:grpSpPr>
              <a:xfrm>
                <a:off x="4808316" y="2800065"/>
                <a:ext cx="92400" cy="411825"/>
                <a:chOff x="845575" y="2563700"/>
                <a:chExt cx="92400" cy="411825"/>
              </a:xfrm>
            </p:grpSpPr>
            <p:cxnSp>
              <p:nvCxnSpPr>
                <p:cNvPr id="15283" name="Google Shape;15283;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84" name="Google Shape;15284;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5285" name="Google Shape;15285;p81"/>
            <p:cNvCxnSpPr/>
            <p:nvPr/>
          </p:nvCxnSpPr>
          <p:spPr>
            <a:xfrm>
              <a:off x="3237251" y="1127387"/>
              <a:ext cx="0" cy="105664"/>
            </a:xfrm>
            <a:prstGeom prst="straightConnector1">
              <a:avLst/>
            </a:prstGeom>
            <a:noFill/>
            <a:ln cap="flat" cmpd="sng" w="9525">
              <a:solidFill>
                <a:srgbClr val="667E92"/>
              </a:solidFill>
              <a:prstDash val="solid"/>
              <a:round/>
              <a:headEnd len="sm" w="sm" type="none"/>
              <a:tailEnd len="sm" w="sm" type="none"/>
            </a:ln>
          </p:spPr>
        </p:cxnSp>
        <p:sp>
          <p:nvSpPr>
            <p:cNvPr id="15286" name="Google Shape;15286;p81"/>
            <p:cNvSpPr/>
            <p:nvPr/>
          </p:nvSpPr>
          <p:spPr>
            <a:xfrm>
              <a:off x="3223663" y="1111974"/>
              <a:ext cx="27175" cy="27166"/>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7" name="Google Shape;15287;p81"/>
            <p:cNvGrpSpPr/>
            <p:nvPr/>
          </p:nvGrpSpPr>
          <p:grpSpPr>
            <a:xfrm>
              <a:off x="803154" y="1112063"/>
              <a:ext cx="591111" cy="121410"/>
              <a:chOff x="803154" y="1112063"/>
              <a:chExt cx="591111" cy="121410"/>
            </a:xfrm>
          </p:grpSpPr>
          <p:grpSp>
            <p:nvGrpSpPr>
              <p:cNvPr id="15288" name="Google Shape;15288;p81"/>
              <p:cNvGrpSpPr/>
              <p:nvPr/>
            </p:nvGrpSpPr>
            <p:grpSpPr>
              <a:xfrm>
                <a:off x="803154" y="1112063"/>
                <a:ext cx="27174" cy="121091"/>
                <a:chOff x="845575" y="2563700"/>
                <a:chExt cx="92400" cy="411825"/>
              </a:xfrm>
            </p:grpSpPr>
            <p:cxnSp>
              <p:nvCxnSpPr>
                <p:cNvPr id="15289" name="Google Shape;15289;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90" name="Google Shape;15290;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1" name="Google Shape;15291;p81"/>
              <p:cNvSpPr/>
              <p:nvPr/>
            </p:nvSpPr>
            <p:spPr>
              <a:xfrm>
                <a:off x="818321" y="1194219"/>
                <a:ext cx="575943" cy="39254"/>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2" name="Google Shape;15292;p81"/>
            <p:cNvGrpSpPr/>
            <p:nvPr/>
          </p:nvGrpSpPr>
          <p:grpSpPr>
            <a:xfrm>
              <a:off x="1381934" y="1194217"/>
              <a:ext cx="588259" cy="121091"/>
              <a:chOff x="1381934" y="1194217"/>
              <a:chExt cx="588259" cy="121091"/>
            </a:xfrm>
          </p:grpSpPr>
          <p:grpSp>
            <p:nvGrpSpPr>
              <p:cNvPr id="15293" name="Google Shape;15293;p81"/>
              <p:cNvGrpSpPr/>
              <p:nvPr/>
            </p:nvGrpSpPr>
            <p:grpSpPr>
              <a:xfrm rot="10800000">
                <a:off x="1381934" y="1194217"/>
                <a:ext cx="27174" cy="121091"/>
                <a:chOff x="2070100" y="2563700"/>
                <a:chExt cx="92400" cy="411825"/>
              </a:xfrm>
            </p:grpSpPr>
            <p:cxnSp>
              <p:nvCxnSpPr>
                <p:cNvPr id="15294" name="Google Shape;15294;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95" name="Google Shape;15295;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96" name="Google Shape;15296;p81"/>
              <p:cNvSpPr/>
              <p:nvPr/>
            </p:nvSpPr>
            <p:spPr>
              <a:xfrm>
                <a:off x="1394250" y="1194219"/>
                <a:ext cx="575943"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81"/>
            <p:cNvGrpSpPr/>
            <p:nvPr/>
          </p:nvGrpSpPr>
          <p:grpSpPr>
            <a:xfrm>
              <a:off x="2532104" y="1194217"/>
              <a:ext cx="704905" cy="121091"/>
              <a:chOff x="2532104" y="1194217"/>
              <a:chExt cx="704905" cy="121091"/>
            </a:xfrm>
          </p:grpSpPr>
          <p:grpSp>
            <p:nvGrpSpPr>
              <p:cNvPr id="15298" name="Google Shape;15298;p81"/>
              <p:cNvGrpSpPr/>
              <p:nvPr/>
            </p:nvGrpSpPr>
            <p:grpSpPr>
              <a:xfrm rot="10800000">
                <a:off x="2532104" y="1194217"/>
                <a:ext cx="27174" cy="121091"/>
                <a:chOff x="2070100" y="2563700"/>
                <a:chExt cx="92400" cy="411825"/>
              </a:xfrm>
            </p:grpSpPr>
            <p:cxnSp>
              <p:nvCxnSpPr>
                <p:cNvPr id="15299" name="Google Shape;15299;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300" name="Google Shape;15300;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1" name="Google Shape;15301;p81"/>
              <p:cNvSpPr/>
              <p:nvPr/>
            </p:nvSpPr>
            <p:spPr>
              <a:xfrm>
                <a:off x="2546107" y="1194219"/>
                <a:ext cx="690902"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02" name="Google Shape;15302;p81"/>
          <p:cNvGrpSpPr/>
          <p:nvPr/>
        </p:nvGrpSpPr>
        <p:grpSpPr>
          <a:xfrm>
            <a:off x="3525467" y="3875150"/>
            <a:ext cx="1567778" cy="491677"/>
            <a:chOff x="5194708" y="3484366"/>
            <a:chExt cx="3148148" cy="987304"/>
          </a:xfrm>
        </p:grpSpPr>
        <p:grpSp>
          <p:nvGrpSpPr>
            <p:cNvPr id="15303" name="Google Shape;15303;p81"/>
            <p:cNvGrpSpPr/>
            <p:nvPr/>
          </p:nvGrpSpPr>
          <p:grpSpPr>
            <a:xfrm>
              <a:off x="7531521" y="3484366"/>
              <a:ext cx="811335" cy="987304"/>
              <a:chOff x="3379425" y="1617275"/>
              <a:chExt cx="1090650" cy="1327200"/>
            </a:xfrm>
          </p:grpSpPr>
          <p:sp>
            <p:nvSpPr>
              <p:cNvPr id="15304" name="Google Shape;15304;p8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7" name="Google Shape;15307;p81"/>
            <p:cNvGrpSpPr/>
            <p:nvPr/>
          </p:nvGrpSpPr>
          <p:grpSpPr>
            <a:xfrm>
              <a:off x="6752546" y="3484366"/>
              <a:ext cx="811428" cy="987304"/>
              <a:chOff x="2332275" y="1617275"/>
              <a:chExt cx="1090775" cy="1327200"/>
            </a:xfrm>
          </p:grpSpPr>
          <p:sp>
            <p:nvSpPr>
              <p:cNvPr id="15308" name="Google Shape;15308;p8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81"/>
            <p:cNvGrpSpPr/>
            <p:nvPr/>
          </p:nvGrpSpPr>
          <p:grpSpPr>
            <a:xfrm>
              <a:off x="5973664" y="3484366"/>
              <a:ext cx="811335" cy="987304"/>
              <a:chOff x="1285250" y="1617275"/>
              <a:chExt cx="1090650" cy="1327200"/>
            </a:xfrm>
          </p:grpSpPr>
          <p:sp>
            <p:nvSpPr>
              <p:cNvPr id="15312" name="Google Shape;15312;p8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5" name="Google Shape;15315;p81"/>
            <p:cNvGrpSpPr/>
            <p:nvPr/>
          </p:nvGrpSpPr>
          <p:grpSpPr>
            <a:xfrm>
              <a:off x="5194708" y="3484366"/>
              <a:ext cx="811409" cy="987304"/>
              <a:chOff x="238125" y="1617275"/>
              <a:chExt cx="1090750" cy="1327200"/>
            </a:xfrm>
          </p:grpSpPr>
          <p:sp>
            <p:nvSpPr>
              <p:cNvPr id="15316" name="Google Shape;15316;p8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19" name="Google Shape;15319;p81"/>
          <p:cNvGrpSpPr/>
          <p:nvPr/>
        </p:nvGrpSpPr>
        <p:grpSpPr>
          <a:xfrm>
            <a:off x="3486076" y="3355561"/>
            <a:ext cx="1616964" cy="346256"/>
            <a:chOff x="1808063" y="4294338"/>
            <a:chExt cx="3370782" cy="721817"/>
          </a:xfrm>
        </p:grpSpPr>
        <p:sp>
          <p:nvSpPr>
            <p:cNvPr id="15320" name="Google Shape;15320;p8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0" name="Google Shape;15330;p81"/>
          <p:cNvGrpSpPr/>
          <p:nvPr/>
        </p:nvGrpSpPr>
        <p:grpSpPr>
          <a:xfrm>
            <a:off x="764288" y="3641590"/>
            <a:ext cx="1295882" cy="646587"/>
            <a:chOff x="834100" y="3642869"/>
            <a:chExt cx="1259483" cy="628426"/>
          </a:xfrm>
        </p:grpSpPr>
        <p:sp>
          <p:nvSpPr>
            <p:cNvPr id="15331" name="Google Shape;15331;p8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56" name="Google Shape;15356;p81"/>
            <p:cNvGrpSpPr/>
            <p:nvPr/>
          </p:nvGrpSpPr>
          <p:grpSpPr>
            <a:xfrm>
              <a:off x="1360364" y="3847835"/>
              <a:ext cx="208119" cy="224359"/>
              <a:chOff x="1360769" y="3847100"/>
              <a:chExt cx="208119" cy="224359"/>
            </a:xfrm>
          </p:grpSpPr>
          <p:sp>
            <p:nvSpPr>
              <p:cNvPr id="15357" name="Google Shape;15357;p8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77" name="Google Shape;15377;p8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81"/>
          <p:cNvGrpSpPr/>
          <p:nvPr/>
        </p:nvGrpSpPr>
        <p:grpSpPr>
          <a:xfrm rot="5400000">
            <a:off x="5977401" y="3438087"/>
            <a:ext cx="164064" cy="1414916"/>
            <a:chOff x="4428249" y="1369375"/>
            <a:chExt cx="36905" cy="429569"/>
          </a:xfrm>
        </p:grpSpPr>
        <p:sp>
          <p:nvSpPr>
            <p:cNvPr id="15392" name="Google Shape;15392;p8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81"/>
          <p:cNvGrpSpPr/>
          <p:nvPr/>
        </p:nvGrpSpPr>
        <p:grpSpPr>
          <a:xfrm flipH="1" rot="10800000">
            <a:off x="5349830" y="3026630"/>
            <a:ext cx="1419207" cy="24808"/>
            <a:chOff x="219558" y="4738465"/>
            <a:chExt cx="5852400" cy="102300"/>
          </a:xfrm>
        </p:grpSpPr>
        <p:cxnSp>
          <p:nvCxnSpPr>
            <p:cNvPr id="15425" name="Google Shape;15425;p8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5426" name="Google Shape;15426;p8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81"/>
          <p:cNvGrpSpPr/>
          <p:nvPr/>
        </p:nvGrpSpPr>
        <p:grpSpPr>
          <a:xfrm>
            <a:off x="5361148" y="3399694"/>
            <a:ext cx="1396570" cy="385016"/>
            <a:chOff x="5286284" y="2966544"/>
            <a:chExt cx="1396570" cy="385016"/>
          </a:xfrm>
        </p:grpSpPr>
        <p:cxnSp>
          <p:nvCxnSpPr>
            <p:cNvPr id="15432" name="Google Shape;15432;p8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5433" name="Google Shape;15433;p8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5434" name="Google Shape;15434;p81"/>
            <p:cNvGrpSpPr/>
            <p:nvPr/>
          </p:nvGrpSpPr>
          <p:grpSpPr>
            <a:xfrm>
              <a:off x="5287688" y="3173364"/>
              <a:ext cx="1395166" cy="74015"/>
              <a:chOff x="5287688" y="3173364"/>
              <a:chExt cx="1395166" cy="74015"/>
            </a:xfrm>
          </p:grpSpPr>
          <p:cxnSp>
            <p:nvCxnSpPr>
              <p:cNvPr id="15435" name="Google Shape;15435;p8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5436" name="Google Shape;15436;p81"/>
              <p:cNvCxnSpPr/>
              <p:nvPr/>
            </p:nvCxnSpPr>
            <p:spPr>
              <a:xfrm>
                <a:off x="5287688" y="3210371"/>
                <a:ext cx="1394835" cy="0"/>
              </a:xfrm>
              <a:prstGeom prst="straightConnector1">
                <a:avLst/>
              </a:prstGeom>
              <a:noFill/>
              <a:ln cap="flat" cmpd="sng" w="9525">
                <a:solidFill>
                  <a:srgbClr val="5F7D95"/>
                </a:solidFill>
                <a:prstDash val="solid"/>
                <a:round/>
                <a:headEnd len="med" w="med" type="none"/>
                <a:tailEnd len="med" w="med" type="none"/>
              </a:ln>
            </p:spPr>
          </p:cxnSp>
          <p:cxnSp>
            <p:nvCxnSpPr>
              <p:cNvPr id="15437" name="Google Shape;15437;p81"/>
              <p:cNvCxnSpPr/>
              <p:nvPr/>
            </p:nvCxnSpPr>
            <p:spPr>
              <a:xfrm>
                <a:off x="5518476"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15438" name="Google Shape;15438;p81"/>
              <p:cNvCxnSpPr/>
              <p:nvPr/>
            </p:nvCxnSpPr>
            <p:spPr>
              <a:xfrm>
                <a:off x="5287935"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15439" name="Google Shape;15439;p81"/>
              <p:cNvCxnSpPr/>
              <p:nvPr/>
            </p:nvCxnSpPr>
            <p:spPr>
              <a:xfrm>
                <a:off x="5751239"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15440" name="Google Shape;15440;p81"/>
              <p:cNvCxnSpPr/>
              <p:nvPr/>
            </p:nvCxnSpPr>
            <p:spPr>
              <a:xfrm>
                <a:off x="5982252"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15441" name="Google Shape;15441;p81"/>
              <p:cNvCxnSpPr/>
              <p:nvPr/>
            </p:nvCxnSpPr>
            <p:spPr>
              <a:xfrm>
                <a:off x="6216184"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15442" name="Google Shape;15442;p81"/>
              <p:cNvCxnSpPr/>
              <p:nvPr/>
            </p:nvCxnSpPr>
            <p:spPr>
              <a:xfrm>
                <a:off x="6449534" y="3173364"/>
                <a:ext cx="0" cy="74015"/>
              </a:xfrm>
              <a:prstGeom prst="straightConnector1">
                <a:avLst/>
              </a:prstGeom>
              <a:noFill/>
              <a:ln cap="flat" cmpd="sng" w="9525">
                <a:solidFill>
                  <a:srgbClr val="5F7D95"/>
                </a:solidFill>
                <a:prstDash val="solid"/>
                <a:round/>
                <a:headEnd len="med" w="med" type="none"/>
                <a:tailEnd len="med" w="med" type="none"/>
              </a:ln>
            </p:spPr>
          </p:cxnSp>
        </p:grpSp>
        <p:cxnSp>
          <p:nvCxnSpPr>
            <p:cNvPr id="15443" name="Google Shape;15443;p8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5444" name="Google Shape;15444;p81"/>
          <p:cNvGrpSpPr/>
          <p:nvPr/>
        </p:nvGrpSpPr>
        <p:grpSpPr>
          <a:xfrm>
            <a:off x="2047214" y="1818470"/>
            <a:ext cx="1182276" cy="662027"/>
            <a:chOff x="2029517" y="1732295"/>
            <a:chExt cx="1149068" cy="643432"/>
          </a:xfrm>
        </p:grpSpPr>
        <p:grpSp>
          <p:nvGrpSpPr>
            <p:cNvPr id="15445" name="Google Shape;15445;p81"/>
            <p:cNvGrpSpPr/>
            <p:nvPr/>
          </p:nvGrpSpPr>
          <p:grpSpPr>
            <a:xfrm>
              <a:off x="2708660" y="1746937"/>
              <a:ext cx="455427" cy="244429"/>
              <a:chOff x="2700693" y="1746937"/>
              <a:chExt cx="455427" cy="244429"/>
            </a:xfrm>
          </p:grpSpPr>
          <p:grpSp>
            <p:nvGrpSpPr>
              <p:cNvPr id="15446" name="Google Shape;15446;p81"/>
              <p:cNvGrpSpPr/>
              <p:nvPr/>
            </p:nvGrpSpPr>
            <p:grpSpPr>
              <a:xfrm>
                <a:off x="2905682" y="1782817"/>
                <a:ext cx="250438" cy="208549"/>
                <a:chOff x="2905682" y="1782817"/>
                <a:chExt cx="250438" cy="208549"/>
              </a:xfrm>
            </p:grpSpPr>
            <p:cxnSp>
              <p:nvCxnSpPr>
                <p:cNvPr id="15447" name="Google Shape;15447;p8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448" name="Google Shape;15448;p8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9" name="Google Shape;15449;p81"/>
              <p:cNvGrpSpPr/>
              <p:nvPr/>
            </p:nvGrpSpPr>
            <p:grpSpPr>
              <a:xfrm>
                <a:off x="2700693" y="1746937"/>
                <a:ext cx="449967" cy="72374"/>
                <a:chOff x="2700693" y="1746937"/>
                <a:chExt cx="449967" cy="72374"/>
              </a:xfrm>
            </p:grpSpPr>
            <p:cxnSp>
              <p:nvCxnSpPr>
                <p:cNvPr id="15450" name="Google Shape;15450;p8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451" name="Google Shape;15451;p8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52" name="Google Shape;15452;p81"/>
            <p:cNvGrpSpPr/>
            <p:nvPr/>
          </p:nvGrpSpPr>
          <p:grpSpPr>
            <a:xfrm>
              <a:off x="2029517" y="1732295"/>
              <a:ext cx="1149068" cy="643432"/>
              <a:chOff x="2029517" y="1732295"/>
              <a:chExt cx="1149068" cy="643432"/>
            </a:xfrm>
          </p:grpSpPr>
          <p:grpSp>
            <p:nvGrpSpPr>
              <p:cNvPr id="15453" name="Google Shape;15453;p81"/>
              <p:cNvGrpSpPr/>
              <p:nvPr/>
            </p:nvGrpSpPr>
            <p:grpSpPr>
              <a:xfrm>
                <a:off x="2703618" y="2103152"/>
                <a:ext cx="474966" cy="260017"/>
                <a:chOff x="2703618" y="2103152"/>
                <a:chExt cx="474966" cy="260017"/>
              </a:xfrm>
            </p:grpSpPr>
            <p:grpSp>
              <p:nvGrpSpPr>
                <p:cNvPr id="15454" name="Google Shape;15454;p81"/>
                <p:cNvGrpSpPr/>
                <p:nvPr/>
              </p:nvGrpSpPr>
              <p:grpSpPr>
                <a:xfrm>
                  <a:off x="2703618" y="2290640"/>
                  <a:ext cx="450291" cy="72529"/>
                  <a:chOff x="2703618" y="2290640"/>
                  <a:chExt cx="450291" cy="72529"/>
                </a:xfrm>
              </p:grpSpPr>
              <p:cxnSp>
                <p:nvCxnSpPr>
                  <p:cNvPr id="15455" name="Google Shape;15455;p8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456" name="Google Shape;15456;p8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81"/>
                <p:cNvGrpSpPr/>
                <p:nvPr/>
              </p:nvGrpSpPr>
              <p:grpSpPr>
                <a:xfrm>
                  <a:off x="2908607" y="2103152"/>
                  <a:ext cx="269977" cy="223538"/>
                  <a:chOff x="2908607" y="2103152"/>
                  <a:chExt cx="269977" cy="223538"/>
                </a:xfrm>
              </p:grpSpPr>
              <p:cxnSp>
                <p:nvCxnSpPr>
                  <p:cNvPr id="15458" name="Google Shape;15458;p8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459" name="Google Shape;15459;p8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60" name="Google Shape;15460;p81"/>
              <p:cNvGrpSpPr/>
              <p:nvPr/>
            </p:nvGrpSpPr>
            <p:grpSpPr>
              <a:xfrm>
                <a:off x="2029517" y="1732295"/>
                <a:ext cx="685827" cy="643432"/>
                <a:chOff x="2029517" y="1732295"/>
                <a:chExt cx="685827" cy="643432"/>
              </a:xfrm>
            </p:grpSpPr>
            <p:sp>
              <p:nvSpPr>
                <p:cNvPr id="15461" name="Google Shape;15461;p8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2" name="Google Shape;15462;p81"/>
                <p:cNvGrpSpPr/>
                <p:nvPr/>
              </p:nvGrpSpPr>
              <p:grpSpPr>
                <a:xfrm>
                  <a:off x="2158948" y="1732295"/>
                  <a:ext cx="556396" cy="333108"/>
                  <a:chOff x="2158948" y="1732295"/>
                  <a:chExt cx="556396" cy="333108"/>
                </a:xfrm>
              </p:grpSpPr>
              <p:cxnSp>
                <p:nvCxnSpPr>
                  <p:cNvPr id="15463" name="Google Shape;15463;p8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5464" name="Google Shape;15464;p8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5" name="Google Shape;15465;p81"/>
                <p:cNvGrpSpPr/>
                <p:nvPr/>
              </p:nvGrpSpPr>
              <p:grpSpPr>
                <a:xfrm>
                  <a:off x="2159908" y="2065057"/>
                  <a:ext cx="550884" cy="310670"/>
                  <a:chOff x="2159908" y="2065057"/>
                  <a:chExt cx="550884" cy="310670"/>
                </a:xfrm>
              </p:grpSpPr>
              <p:cxnSp>
                <p:nvCxnSpPr>
                  <p:cNvPr id="15466" name="Google Shape;15466;p8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5467" name="Google Shape;15467;p8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5468" name="Google Shape;15468;p81"/>
          <p:cNvGrpSpPr/>
          <p:nvPr/>
        </p:nvGrpSpPr>
        <p:grpSpPr>
          <a:xfrm>
            <a:off x="732462" y="1766083"/>
            <a:ext cx="962651" cy="810058"/>
            <a:chOff x="732462" y="1766083"/>
            <a:chExt cx="962651" cy="810058"/>
          </a:xfrm>
        </p:grpSpPr>
        <p:grpSp>
          <p:nvGrpSpPr>
            <p:cNvPr id="15469" name="Google Shape;15469;p81"/>
            <p:cNvGrpSpPr/>
            <p:nvPr/>
          </p:nvGrpSpPr>
          <p:grpSpPr>
            <a:xfrm>
              <a:off x="732462" y="1908333"/>
              <a:ext cx="339364" cy="524749"/>
              <a:chOff x="844912" y="1819635"/>
              <a:chExt cx="329831" cy="510010"/>
            </a:xfrm>
          </p:grpSpPr>
          <p:sp>
            <p:nvSpPr>
              <p:cNvPr id="15470" name="Google Shape;15470;p81"/>
              <p:cNvSpPr/>
              <p:nvPr/>
            </p:nvSpPr>
            <p:spPr>
              <a:xfrm>
                <a:off x="844912" y="2015566"/>
                <a:ext cx="118261" cy="11845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1"/>
              <p:cNvSpPr/>
              <p:nvPr/>
            </p:nvSpPr>
            <p:spPr>
              <a:xfrm>
                <a:off x="1013654" y="2074499"/>
                <a:ext cx="148123" cy="2382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1"/>
              <p:cNvSpPr/>
              <p:nvPr/>
            </p:nvSpPr>
            <p:spPr>
              <a:xfrm>
                <a:off x="1013654" y="1836607"/>
                <a:ext cx="148123" cy="2382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1"/>
              <p:cNvSpPr/>
              <p:nvPr/>
            </p:nvSpPr>
            <p:spPr>
              <a:xfrm>
                <a:off x="1004031" y="2056625"/>
                <a:ext cx="35952" cy="35952"/>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1"/>
              <p:cNvSpPr/>
              <p:nvPr/>
            </p:nvSpPr>
            <p:spPr>
              <a:xfrm>
                <a:off x="1149398" y="2295742"/>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1"/>
              <p:cNvSpPr/>
              <p:nvPr/>
            </p:nvSpPr>
            <p:spPr>
              <a:xfrm>
                <a:off x="1149398" y="1819635"/>
                <a:ext cx="25346" cy="34026"/>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81"/>
            <p:cNvGrpSpPr/>
            <p:nvPr/>
          </p:nvGrpSpPr>
          <p:grpSpPr>
            <a:xfrm>
              <a:off x="1184858" y="2256650"/>
              <a:ext cx="510255" cy="319491"/>
              <a:chOff x="1284601" y="2158168"/>
              <a:chExt cx="495923" cy="310517"/>
            </a:xfrm>
          </p:grpSpPr>
          <p:sp>
            <p:nvSpPr>
              <p:cNvPr id="15477" name="Google Shape;15477;p8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8" name="Google Shape;15478;p81"/>
              <p:cNvGrpSpPr/>
              <p:nvPr/>
            </p:nvGrpSpPr>
            <p:grpSpPr>
              <a:xfrm>
                <a:off x="1507666" y="2158168"/>
                <a:ext cx="272858" cy="310517"/>
                <a:chOff x="1507666" y="2158168"/>
                <a:chExt cx="272858" cy="310517"/>
              </a:xfrm>
            </p:grpSpPr>
            <p:grpSp>
              <p:nvGrpSpPr>
                <p:cNvPr id="15479" name="Google Shape;15479;p81"/>
                <p:cNvGrpSpPr/>
                <p:nvPr/>
              </p:nvGrpSpPr>
              <p:grpSpPr>
                <a:xfrm>
                  <a:off x="1507666" y="2176104"/>
                  <a:ext cx="166390" cy="273143"/>
                  <a:chOff x="1507666" y="2176104"/>
                  <a:chExt cx="166390" cy="273143"/>
                </a:xfrm>
              </p:grpSpPr>
              <p:sp>
                <p:nvSpPr>
                  <p:cNvPr id="15480" name="Google Shape;15480;p81"/>
                  <p:cNvSpPr/>
                  <p:nvPr/>
                </p:nvSpPr>
                <p:spPr>
                  <a:xfrm>
                    <a:off x="1512966" y="2312791"/>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1"/>
                  <p:cNvSpPr/>
                  <p:nvPr/>
                </p:nvSpPr>
                <p:spPr>
                  <a:xfrm>
                    <a:off x="1588205" y="2193153"/>
                    <a:ext cx="72887" cy="5402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1"/>
                  <p:cNvSpPr/>
                  <p:nvPr/>
                </p:nvSpPr>
                <p:spPr>
                  <a:xfrm>
                    <a:off x="1588205" y="2378202"/>
                    <a:ext cx="72887" cy="5403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1"/>
                  <p:cNvSpPr/>
                  <p:nvPr/>
                </p:nvSpPr>
                <p:spPr>
                  <a:xfrm>
                    <a:off x="1512966" y="2246980"/>
                    <a:ext cx="75437" cy="6580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1"/>
                  <p:cNvSpPr/>
                  <p:nvPr/>
                </p:nvSpPr>
                <p:spPr>
                  <a:xfrm>
                    <a:off x="1507666" y="2294782"/>
                    <a:ext cx="37919" cy="35816"/>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1"/>
                  <p:cNvSpPr/>
                  <p:nvPr/>
                </p:nvSpPr>
                <p:spPr>
                  <a:xfrm>
                    <a:off x="1648710" y="2415180"/>
                    <a:ext cx="25346" cy="34067"/>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1"/>
                  <p:cNvSpPr/>
                  <p:nvPr/>
                </p:nvSpPr>
                <p:spPr>
                  <a:xfrm>
                    <a:off x="1648710" y="2176104"/>
                    <a:ext cx="25346" cy="3409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7" name="Google Shape;15487;p8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89" name="Google Shape;15489;p81"/>
            <p:cNvGrpSpPr/>
            <p:nvPr/>
          </p:nvGrpSpPr>
          <p:grpSpPr>
            <a:xfrm>
              <a:off x="1184858" y="1766083"/>
              <a:ext cx="510255" cy="319491"/>
              <a:chOff x="1284601" y="1681380"/>
              <a:chExt cx="495923" cy="310517"/>
            </a:xfrm>
          </p:grpSpPr>
          <p:sp>
            <p:nvSpPr>
              <p:cNvPr id="15490" name="Google Shape;15490;p8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1" name="Google Shape;15491;p81"/>
              <p:cNvGrpSpPr/>
              <p:nvPr/>
            </p:nvGrpSpPr>
            <p:grpSpPr>
              <a:xfrm>
                <a:off x="1507666" y="1681380"/>
                <a:ext cx="272858" cy="310517"/>
                <a:chOff x="1507666" y="1681380"/>
                <a:chExt cx="272858" cy="310517"/>
              </a:xfrm>
            </p:grpSpPr>
            <p:grpSp>
              <p:nvGrpSpPr>
                <p:cNvPr id="15492" name="Google Shape;15492;p81"/>
                <p:cNvGrpSpPr/>
                <p:nvPr/>
              </p:nvGrpSpPr>
              <p:grpSpPr>
                <a:xfrm>
                  <a:off x="1507666" y="1700120"/>
                  <a:ext cx="166390" cy="272978"/>
                  <a:chOff x="1507666" y="1700120"/>
                  <a:chExt cx="166390" cy="272978"/>
                </a:xfrm>
              </p:grpSpPr>
              <p:sp>
                <p:nvSpPr>
                  <p:cNvPr id="15493" name="Google Shape;15493;p81"/>
                  <p:cNvSpPr/>
                  <p:nvPr/>
                </p:nvSpPr>
                <p:spPr>
                  <a:xfrm>
                    <a:off x="1512966" y="1836607"/>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1"/>
                  <p:cNvSpPr/>
                  <p:nvPr/>
                </p:nvSpPr>
                <p:spPr>
                  <a:xfrm>
                    <a:off x="1588205" y="1716969"/>
                    <a:ext cx="72887" cy="5422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1"/>
                  <p:cNvSpPr/>
                  <p:nvPr/>
                </p:nvSpPr>
                <p:spPr>
                  <a:xfrm>
                    <a:off x="1588205" y="1902024"/>
                    <a:ext cx="72887" cy="5402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1"/>
                  <p:cNvSpPr/>
                  <p:nvPr/>
                </p:nvSpPr>
                <p:spPr>
                  <a:xfrm>
                    <a:off x="1512966" y="1770990"/>
                    <a:ext cx="75437" cy="65620"/>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1"/>
                  <p:cNvSpPr/>
                  <p:nvPr/>
                </p:nvSpPr>
                <p:spPr>
                  <a:xfrm>
                    <a:off x="1507666" y="1818598"/>
                    <a:ext cx="37919" cy="36016"/>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1"/>
                  <p:cNvSpPr/>
                  <p:nvPr/>
                </p:nvSpPr>
                <p:spPr>
                  <a:xfrm>
                    <a:off x="1648710" y="1939072"/>
                    <a:ext cx="25346" cy="34026"/>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1"/>
                  <p:cNvSpPr/>
                  <p:nvPr/>
                </p:nvSpPr>
                <p:spPr>
                  <a:xfrm>
                    <a:off x="1648710" y="1700120"/>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0" name="Google Shape;15500;p8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502" name="Google Shape;15502;p81"/>
          <p:cNvGrpSpPr/>
          <p:nvPr/>
        </p:nvGrpSpPr>
        <p:grpSpPr>
          <a:xfrm>
            <a:off x="6841403" y="2533512"/>
            <a:ext cx="1622269" cy="552443"/>
            <a:chOff x="6894650" y="2574740"/>
            <a:chExt cx="1445100" cy="492111"/>
          </a:xfrm>
        </p:grpSpPr>
        <p:sp>
          <p:nvSpPr>
            <p:cNvPr id="15503" name="Google Shape;15503;p8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08" name="Google Shape;15508;p8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5509" name="Google Shape;15509;p81"/>
          <p:cNvGrpSpPr/>
          <p:nvPr/>
        </p:nvGrpSpPr>
        <p:grpSpPr>
          <a:xfrm>
            <a:off x="6860923" y="3907631"/>
            <a:ext cx="1583229" cy="475842"/>
            <a:chOff x="6953899" y="3907783"/>
            <a:chExt cx="1377320" cy="475842"/>
          </a:xfrm>
        </p:grpSpPr>
        <p:cxnSp>
          <p:nvCxnSpPr>
            <p:cNvPr id="15510" name="Google Shape;15510;p81"/>
            <p:cNvCxnSpPr/>
            <p:nvPr/>
          </p:nvCxnSpPr>
          <p:spPr>
            <a:xfrm rot="10800000">
              <a:off x="7118546" y="4100552"/>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15511" name="Google Shape;15511;p8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5512" name="Google Shape;15512;p81"/>
            <p:cNvCxnSpPr/>
            <p:nvPr/>
          </p:nvCxnSpPr>
          <p:spPr>
            <a:xfrm rot="10800000">
              <a:off x="7848574" y="3907783"/>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15513" name="Google Shape;15513;p81"/>
            <p:cNvCxnSpPr/>
            <p:nvPr/>
          </p:nvCxnSpPr>
          <p:spPr>
            <a:xfrm>
              <a:off x="8218032" y="3997243"/>
              <a:ext cx="0" cy="197219"/>
            </a:xfrm>
            <a:prstGeom prst="straightConnector1">
              <a:avLst/>
            </a:prstGeom>
            <a:noFill/>
            <a:ln cap="flat" cmpd="sng" w="19050">
              <a:solidFill>
                <a:srgbClr val="5F7D95"/>
              </a:solidFill>
              <a:prstDash val="solid"/>
              <a:round/>
              <a:headEnd len="med" w="med" type="none"/>
              <a:tailEnd len="med" w="med" type="none"/>
            </a:ln>
          </p:spPr>
        </p:cxnSp>
        <p:cxnSp>
          <p:nvCxnSpPr>
            <p:cNvPr id="15514" name="Google Shape;15514;p81"/>
            <p:cNvCxnSpPr/>
            <p:nvPr/>
          </p:nvCxnSpPr>
          <p:spPr>
            <a:xfrm flipH="1">
              <a:off x="6953899" y="3961822"/>
              <a:ext cx="1377320" cy="376718"/>
            </a:xfrm>
            <a:prstGeom prst="straightConnector1">
              <a:avLst/>
            </a:prstGeom>
            <a:noFill/>
            <a:ln cap="flat" cmpd="sng" w="19050">
              <a:solidFill>
                <a:srgbClr val="435D74"/>
              </a:solidFill>
              <a:prstDash val="solid"/>
              <a:round/>
              <a:headEnd len="med" w="med" type="none"/>
              <a:tailEnd len="med" w="med" type="none"/>
            </a:ln>
          </p:spPr>
        </p:cxnSp>
      </p:grpSp>
      <p:grpSp>
        <p:nvGrpSpPr>
          <p:cNvPr id="15515" name="Google Shape;15515;p81"/>
          <p:cNvGrpSpPr/>
          <p:nvPr/>
        </p:nvGrpSpPr>
        <p:grpSpPr>
          <a:xfrm>
            <a:off x="2364534" y="2668913"/>
            <a:ext cx="836286" cy="824529"/>
            <a:chOff x="2389399" y="2595741"/>
            <a:chExt cx="812796" cy="801369"/>
          </a:xfrm>
        </p:grpSpPr>
        <p:grpSp>
          <p:nvGrpSpPr>
            <p:cNvPr id="15516" name="Google Shape;15516;p81"/>
            <p:cNvGrpSpPr/>
            <p:nvPr/>
          </p:nvGrpSpPr>
          <p:grpSpPr>
            <a:xfrm>
              <a:off x="2492145" y="2881565"/>
              <a:ext cx="607243" cy="229690"/>
              <a:chOff x="2492145" y="2881565"/>
              <a:chExt cx="607243" cy="229690"/>
            </a:xfrm>
          </p:grpSpPr>
          <p:sp>
            <p:nvSpPr>
              <p:cNvPr id="15517" name="Google Shape;15517;p81"/>
              <p:cNvSpPr/>
              <p:nvPr/>
            </p:nvSpPr>
            <p:spPr>
              <a:xfrm>
                <a:off x="2530550" y="2913581"/>
                <a:ext cx="530449" cy="165654"/>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1"/>
              <p:cNvSpPr/>
              <p:nvPr/>
            </p:nvSpPr>
            <p:spPr>
              <a:xfrm>
                <a:off x="2886492" y="2881565"/>
                <a:ext cx="212896" cy="229690"/>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1"/>
              <p:cNvSpPr/>
              <p:nvPr/>
            </p:nvSpPr>
            <p:spPr>
              <a:xfrm>
                <a:off x="2492145" y="2881565"/>
                <a:ext cx="212878" cy="229690"/>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81"/>
            <p:cNvGrpSpPr/>
            <p:nvPr/>
          </p:nvGrpSpPr>
          <p:grpSpPr>
            <a:xfrm>
              <a:off x="2389399" y="2595741"/>
              <a:ext cx="812737" cy="296821"/>
              <a:chOff x="2389399" y="2595741"/>
              <a:chExt cx="812737" cy="296821"/>
            </a:xfrm>
          </p:grpSpPr>
          <p:grpSp>
            <p:nvGrpSpPr>
              <p:cNvPr id="15521" name="Google Shape;15521;p81"/>
              <p:cNvGrpSpPr/>
              <p:nvPr/>
            </p:nvGrpSpPr>
            <p:grpSpPr>
              <a:xfrm>
                <a:off x="2389399" y="2595741"/>
                <a:ext cx="363634" cy="296821"/>
                <a:chOff x="2389399" y="2595741"/>
                <a:chExt cx="363634" cy="296821"/>
              </a:xfrm>
            </p:grpSpPr>
            <p:grpSp>
              <p:nvGrpSpPr>
                <p:cNvPr id="15522" name="Google Shape;15522;p81"/>
                <p:cNvGrpSpPr/>
                <p:nvPr/>
              </p:nvGrpSpPr>
              <p:grpSpPr>
                <a:xfrm>
                  <a:off x="2493852" y="2794333"/>
                  <a:ext cx="259181" cy="98228"/>
                  <a:chOff x="2493852" y="2794333"/>
                  <a:chExt cx="259181" cy="98228"/>
                </a:xfrm>
              </p:grpSpPr>
              <p:sp>
                <p:nvSpPr>
                  <p:cNvPr id="15523" name="Google Shape;15523;p81"/>
                  <p:cNvSpPr/>
                  <p:nvPr/>
                </p:nvSpPr>
                <p:spPr>
                  <a:xfrm>
                    <a:off x="2500419" y="2800896"/>
                    <a:ext cx="246071" cy="85100"/>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1"/>
                  <p:cNvSpPr/>
                  <p:nvPr/>
                </p:nvSpPr>
                <p:spPr>
                  <a:xfrm>
                    <a:off x="2493852" y="2794333"/>
                    <a:ext cx="15356" cy="15352"/>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1"/>
                  <p:cNvSpPr/>
                  <p:nvPr/>
                </p:nvSpPr>
                <p:spPr>
                  <a:xfrm>
                    <a:off x="2737686" y="2877210"/>
                    <a:ext cx="15347" cy="15352"/>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81"/>
                <p:cNvGrpSpPr/>
                <p:nvPr/>
              </p:nvGrpSpPr>
              <p:grpSpPr>
                <a:xfrm>
                  <a:off x="2389399" y="2595741"/>
                  <a:ext cx="224284" cy="182006"/>
                  <a:chOff x="2389399" y="2595741"/>
                  <a:chExt cx="224284" cy="182006"/>
                </a:xfrm>
              </p:grpSpPr>
              <p:sp>
                <p:nvSpPr>
                  <p:cNvPr id="15527" name="Google Shape;15527;p81"/>
                  <p:cNvSpPr/>
                  <p:nvPr/>
                </p:nvSpPr>
                <p:spPr>
                  <a:xfrm>
                    <a:off x="2389399" y="2595741"/>
                    <a:ext cx="224284" cy="182006"/>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1"/>
                  <p:cNvSpPr/>
                  <p:nvPr/>
                </p:nvSpPr>
                <p:spPr>
                  <a:xfrm>
                    <a:off x="2430284" y="2686181"/>
                    <a:ext cx="140289"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29" name="Google Shape;15529;p81"/>
              <p:cNvGrpSpPr/>
              <p:nvPr/>
            </p:nvGrpSpPr>
            <p:grpSpPr>
              <a:xfrm>
                <a:off x="2683630" y="2595741"/>
                <a:ext cx="224274" cy="296821"/>
                <a:chOff x="2683630" y="2595741"/>
                <a:chExt cx="224274" cy="296821"/>
              </a:xfrm>
            </p:grpSpPr>
            <p:grpSp>
              <p:nvGrpSpPr>
                <p:cNvPr id="15530" name="Google Shape;15530;p81"/>
                <p:cNvGrpSpPr/>
                <p:nvPr/>
              </p:nvGrpSpPr>
              <p:grpSpPr>
                <a:xfrm>
                  <a:off x="2788083" y="2794333"/>
                  <a:ext cx="15352" cy="98228"/>
                  <a:chOff x="2788083" y="2794333"/>
                  <a:chExt cx="15352" cy="98228"/>
                </a:xfrm>
              </p:grpSpPr>
              <p:sp>
                <p:nvSpPr>
                  <p:cNvPr id="15531" name="Google Shape;15531;p81"/>
                  <p:cNvSpPr/>
                  <p:nvPr/>
                </p:nvSpPr>
                <p:spPr>
                  <a:xfrm>
                    <a:off x="2794655" y="2800905"/>
                    <a:ext cx="2212" cy="85091"/>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1"/>
                  <p:cNvSpPr/>
                  <p:nvPr/>
                </p:nvSpPr>
                <p:spPr>
                  <a:xfrm>
                    <a:off x="2788083" y="2794333"/>
                    <a:ext cx="15352" cy="15352"/>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1"/>
                  <p:cNvSpPr/>
                  <p:nvPr/>
                </p:nvSpPr>
                <p:spPr>
                  <a:xfrm>
                    <a:off x="2788083" y="2877210"/>
                    <a:ext cx="15352" cy="15352"/>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4" name="Google Shape;15534;p81"/>
                <p:cNvGrpSpPr/>
                <p:nvPr/>
              </p:nvGrpSpPr>
              <p:grpSpPr>
                <a:xfrm>
                  <a:off x="2683630" y="2595741"/>
                  <a:ext cx="224274" cy="182006"/>
                  <a:chOff x="2683630" y="2595741"/>
                  <a:chExt cx="224274" cy="182006"/>
                </a:xfrm>
              </p:grpSpPr>
              <p:sp>
                <p:nvSpPr>
                  <p:cNvPr id="15535" name="Google Shape;15535;p81"/>
                  <p:cNvSpPr/>
                  <p:nvPr/>
                </p:nvSpPr>
                <p:spPr>
                  <a:xfrm>
                    <a:off x="2683630" y="2595741"/>
                    <a:ext cx="224274" cy="182006"/>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1"/>
                  <p:cNvSpPr/>
                  <p:nvPr/>
                </p:nvSpPr>
                <p:spPr>
                  <a:xfrm>
                    <a:off x="2724889" y="2686181"/>
                    <a:ext cx="140285"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37" name="Google Shape;15537;p81"/>
              <p:cNvGrpSpPr/>
              <p:nvPr/>
            </p:nvGrpSpPr>
            <p:grpSpPr>
              <a:xfrm>
                <a:off x="2838475" y="2595741"/>
                <a:ext cx="363660" cy="296821"/>
                <a:chOff x="2838475" y="2595741"/>
                <a:chExt cx="363660" cy="296821"/>
              </a:xfrm>
            </p:grpSpPr>
            <p:grpSp>
              <p:nvGrpSpPr>
                <p:cNvPr id="15538" name="Google Shape;15538;p81"/>
                <p:cNvGrpSpPr/>
                <p:nvPr/>
              </p:nvGrpSpPr>
              <p:grpSpPr>
                <a:xfrm>
                  <a:off x="2838475" y="2794333"/>
                  <a:ext cx="259181" cy="98228"/>
                  <a:chOff x="2838475" y="2794333"/>
                  <a:chExt cx="259181" cy="98228"/>
                </a:xfrm>
              </p:grpSpPr>
              <p:sp>
                <p:nvSpPr>
                  <p:cNvPr id="15539" name="Google Shape;15539;p81"/>
                  <p:cNvSpPr/>
                  <p:nvPr/>
                </p:nvSpPr>
                <p:spPr>
                  <a:xfrm>
                    <a:off x="2845042" y="2800896"/>
                    <a:ext cx="246057" cy="85100"/>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1"/>
                  <p:cNvSpPr/>
                  <p:nvPr/>
                </p:nvSpPr>
                <p:spPr>
                  <a:xfrm>
                    <a:off x="3082301" y="2794333"/>
                    <a:ext cx="15356" cy="15352"/>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1"/>
                  <p:cNvSpPr/>
                  <p:nvPr/>
                </p:nvSpPr>
                <p:spPr>
                  <a:xfrm>
                    <a:off x="2838475" y="2877210"/>
                    <a:ext cx="15347" cy="15352"/>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81"/>
                <p:cNvGrpSpPr/>
                <p:nvPr/>
              </p:nvGrpSpPr>
              <p:grpSpPr>
                <a:xfrm>
                  <a:off x="2977852" y="2595741"/>
                  <a:ext cx="224284" cy="182006"/>
                  <a:chOff x="2977852" y="2595741"/>
                  <a:chExt cx="224284" cy="182006"/>
                </a:xfrm>
              </p:grpSpPr>
              <p:sp>
                <p:nvSpPr>
                  <p:cNvPr id="15543" name="Google Shape;15543;p81"/>
                  <p:cNvSpPr/>
                  <p:nvPr/>
                </p:nvSpPr>
                <p:spPr>
                  <a:xfrm>
                    <a:off x="2977852" y="2595741"/>
                    <a:ext cx="224284" cy="182006"/>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1"/>
                  <p:cNvSpPr/>
                  <p:nvPr/>
                </p:nvSpPr>
                <p:spPr>
                  <a:xfrm>
                    <a:off x="3020572" y="2686181"/>
                    <a:ext cx="140289"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545" name="Google Shape;15545;p81"/>
            <p:cNvGrpSpPr/>
            <p:nvPr/>
          </p:nvGrpSpPr>
          <p:grpSpPr>
            <a:xfrm>
              <a:off x="2389399" y="3100241"/>
              <a:ext cx="812796" cy="296869"/>
              <a:chOff x="2389399" y="3100241"/>
              <a:chExt cx="812796" cy="296869"/>
            </a:xfrm>
          </p:grpSpPr>
          <p:grpSp>
            <p:nvGrpSpPr>
              <p:cNvPr id="15546" name="Google Shape;15546;p81"/>
              <p:cNvGrpSpPr/>
              <p:nvPr/>
            </p:nvGrpSpPr>
            <p:grpSpPr>
              <a:xfrm>
                <a:off x="2683630" y="3100241"/>
                <a:ext cx="224334" cy="296869"/>
                <a:chOff x="2683630" y="3100241"/>
                <a:chExt cx="224334" cy="296869"/>
              </a:xfrm>
            </p:grpSpPr>
            <p:grpSp>
              <p:nvGrpSpPr>
                <p:cNvPr id="15547" name="Google Shape;15547;p81"/>
                <p:cNvGrpSpPr/>
                <p:nvPr/>
              </p:nvGrpSpPr>
              <p:grpSpPr>
                <a:xfrm>
                  <a:off x="2788083" y="3100241"/>
                  <a:ext cx="15356" cy="98237"/>
                  <a:chOff x="2788083" y="3100241"/>
                  <a:chExt cx="15356" cy="98237"/>
                </a:xfrm>
              </p:grpSpPr>
              <p:sp>
                <p:nvSpPr>
                  <p:cNvPr id="15548" name="Google Shape;15548;p8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81"/>
                <p:cNvGrpSpPr/>
                <p:nvPr/>
              </p:nvGrpSpPr>
              <p:grpSpPr>
                <a:xfrm>
                  <a:off x="2683630" y="3215065"/>
                  <a:ext cx="224334" cy="182045"/>
                  <a:chOff x="2683630" y="3215065"/>
                  <a:chExt cx="224334" cy="182045"/>
                </a:xfrm>
              </p:grpSpPr>
              <p:sp>
                <p:nvSpPr>
                  <p:cNvPr id="15552" name="Google Shape;15552;p8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54" name="Google Shape;15554;p81"/>
              <p:cNvGrpSpPr/>
              <p:nvPr/>
            </p:nvGrpSpPr>
            <p:grpSpPr>
              <a:xfrm>
                <a:off x="2389399" y="3100241"/>
                <a:ext cx="363638" cy="296869"/>
                <a:chOff x="2389399" y="3100241"/>
                <a:chExt cx="363638" cy="296869"/>
              </a:xfrm>
            </p:grpSpPr>
            <p:grpSp>
              <p:nvGrpSpPr>
                <p:cNvPr id="15555" name="Google Shape;15555;p81"/>
                <p:cNvGrpSpPr/>
                <p:nvPr/>
              </p:nvGrpSpPr>
              <p:grpSpPr>
                <a:xfrm>
                  <a:off x="2493852" y="3100241"/>
                  <a:ext cx="259185" cy="98237"/>
                  <a:chOff x="2493852" y="3100241"/>
                  <a:chExt cx="259185" cy="98237"/>
                </a:xfrm>
              </p:grpSpPr>
              <p:sp>
                <p:nvSpPr>
                  <p:cNvPr id="15556" name="Google Shape;15556;p8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9" name="Google Shape;15559;p81"/>
                <p:cNvGrpSpPr/>
                <p:nvPr/>
              </p:nvGrpSpPr>
              <p:grpSpPr>
                <a:xfrm>
                  <a:off x="2389399" y="3215065"/>
                  <a:ext cx="224343" cy="182045"/>
                  <a:chOff x="2389399" y="3215065"/>
                  <a:chExt cx="224343" cy="182045"/>
                </a:xfrm>
              </p:grpSpPr>
              <p:sp>
                <p:nvSpPr>
                  <p:cNvPr id="15560" name="Google Shape;15560;p8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62" name="Google Shape;15562;p81"/>
              <p:cNvGrpSpPr/>
              <p:nvPr/>
            </p:nvGrpSpPr>
            <p:grpSpPr>
              <a:xfrm>
                <a:off x="2838475" y="3100241"/>
                <a:ext cx="363719" cy="296869"/>
                <a:chOff x="2838475" y="3100241"/>
                <a:chExt cx="363719" cy="296869"/>
              </a:xfrm>
            </p:grpSpPr>
            <p:grpSp>
              <p:nvGrpSpPr>
                <p:cNvPr id="15563" name="Google Shape;15563;p81"/>
                <p:cNvGrpSpPr/>
                <p:nvPr/>
              </p:nvGrpSpPr>
              <p:grpSpPr>
                <a:xfrm>
                  <a:off x="2838475" y="3100241"/>
                  <a:ext cx="259185" cy="98237"/>
                  <a:chOff x="2838475" y="3100241"/>
                  <a:chExt cx="259185" cy="98237"/>
                </a:xfrm>
              </p:grpSpPr>
              <p:sp>
                <p:nvSpPr>
                  <p:cNvPr id="15564" name="Google Shape;15564;p8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7" name="Google Shape;15567;p81"/>
                <p:cNvGrpSpPr/>
                <p:nvPr/>
              </p:nvGrpSpPr>
              <p:grpSpPr>
                <a:xfrm>
                  <a:off x="2977852" y="3215065"/>
                  <a:ext cx="224343" cy="182045"/>
                  <a:chOff x="2977852" y="3215065"/>
                  <a:chExt cx="224343" cy="182045"/>
                </a:xfrm>
              </p:grpSpPr>
              <p:sp>
                <p:nvSpPr>
                  <p:cNvPr id="15568" name="Google Shape;15568;p8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3" name="Shape 15573"/>
        <p:cNvGrpSpPr/>
        <p:nvPr/>
      </p:nvGrpSpPr>
      <p:grpSpPr>
        <a:xfrm>
          <a:off x="0" y="0"/>
          <a:ext cx="0" cy="0"/>
          <a:chOff x="0" y="0"/>
          <a:chExt cx="0" cy="0"/>
        </a:xfrm>
      </p:grpSpPr>
      <p:grpSp>
        <p:nvGrpSpPr>
          <p:cNvPr id="15574" name="Google Shape;15574;p82"/>
          <p:cNvGrpSpPr/>
          <p:nvPr/>
        </p:nvGrpSpPr>
        <p:grpSpPr>
          <a:xfrm>
            <a:off x="718875" y="3363288"/>
            <a:ext cx="2390414" cy="1024800"/>
            <a:chOff x="728925" y="3296613"/>
            <a:chExt cx="2390414" cy="1024800"/>
          </a:xfrm>
        </p:grpSpPr>
        <p:grpSp>
          <p:nvGrpSpPr>
            <p:cNvPr id="15575" name="Google Shape;15575;p82"/>
            <p:cNvGrpSpPr/>
            <p:nvPr/>
          </p:nvGrpSpPr>
          <p:grpSpPr>
            <a:xfrm>
              <a:off x="728925" y="3619800"/>
              <a:ext cx="2390414" cy="500893"/>
              <a:chOff x="728925" y="3619800"/>
              <a:chExt cx="2390414" cy="500893"/>
            </a:xfrm>
          </p:grpSpPr>
          <p:sp>
            <p:nvSpPr>
              <p:cNvPr id="15576" name="Google Shape;15576;p8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77" name="Google Shape;15577;p8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5578" name="Google Shape;15578;p82"/>
            <p:cNvGrpSpPr/>
            <p:nvPr/>
          </p:nvGrpSpPr>
          <p:grpSpPr>
            <a:xfrm>
              <a:off x="1348050" y="3296613"/>
              <a:ext cx="1706152" cy="1024800"/>
              <a:chOff x="1348050" y="3296613"/>
              <a:chExt cx="1706152" cy="1024800"/>
            </a:xfrm>
          </p:grpSpPr>
          <p:sp>
            <p:nvSpPr>
              <p:cNvPr id="15579" name="Google Shape;15579;p8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80" name="Google Shape;15580;p8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81" name="Google Shape;15581;p8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82" name="Google Shape;15582;p8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83" name="Google Shape;15583;p8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5584" name="Google Shape;15584;p82"/>
            <p:cNvGrpSpPr/>
            <p:nvPr/>
          </p:nvGrpSpPr>
          <p:grpSpPr>
            <a:xfrm>
              <a:off x="1455707" y="3654858"/>
              <a:ext cx="1491153" cy="417660"/>
              <a:chOff x="1455707" y="3654858"/>
              <a:chExt cx="1491153" cy="417660"/>
            </a:xfrm>
          </p:grpSpPr>
          <p:sp>
            <p:nvSpPr>
              <p:cNvPr id="15585" name="Google Shape;15585;p82"/>
              <p:cNvSpPr/>
              <p:nvPr/>
            </p:nvSpPr>
            <p:spPr>
              <a:xfrm>
                <a:off x="1472938"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2"/>
              <p:cNvSpPr/>
              <p:nvPr/>
            </p:nvSpPr>
            <p:spPr>
              <a:xfrm>
                <a:off x="1490853"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2"/>
              <p:cNvSpPr/>
              <p:nvPr/>
            </p:nvSpPr>
            <p:spPr>
              <a:xfrm>
                <a:off x="181918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2"/>
              <p:cNvSpPr/>
              <p:nvPr/>
            </p:nvSpPr>
            <p:spPr>
              <a:xfrm>
                <a:off x="183709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2"/>
              <p:cNvSpPr/>
              <p:nvPr/>
            </p:nvSpPr>
            <p:spPr>
              <a:xfrm>
                <a:off x="1478676" y="400820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2"/>
              <p:cNvSpPr/>
              <p:nvPr/>
            </p:nvSpPr>
            <p:spPr>
              <a:xfrm>
                <a:off x="1455707" y="400797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2"/>
              <p:cNvSpPr/>
              <p:nvPr/>
            </p:nvSpPr>
            <p:spPr>
              <a:xfrm>
                <a:off x="184157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2"/>
              <p:cNvSpPr/>
              <p:nvPr/>
            </p:nvSpPr>
            <p:spPr>
              <a:xfrm>
                <a:off x="181861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2"/>
              <p:cNvSpPr/>
              <p:nvPr/>
            </p:nvSpPr>
            <p:spPr>
              <a:xfrm>
                <a:off x="217249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2"/>
              <p:cNvSpPr/>
              <p:nvPr/>
            </p:nvSpPr>
            <p:spPr>
              <a:xfrm>
                <a:off x="219040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2"/>
              <p:cNvSpPr/>
              <p:nvPr/>
            </p:nvSpPr>
            <p:spPr>
              <a:xfrm>
                <a:off x="219488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2"/>
              <p:cNvSpPr/>
              <p:nvPr/>
            </p:nvSpPr>
            <p:spPr>
              <a:xfrm>
                <a:off x="217192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2"/>
              <p:cNvSpPr/>
              <p:nvPr/>
            </p:nvSpPr>
            <p:spPr>
              <a:xfrm>
                <a:off x="2874730"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2"/>
              <p:cNvSpPr/>
              <p:nvPr/>
            </p:nvSpPr>
            <p:spPr>
              <a:xfrm>
                <a:off x="2892645"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2"/>
              <p:cNvSpPr/>
              <p:nvPr/>
            </p:nvSpPr>
            <p:spPr>
              <a:xfrm>
                <a:off x="2901559" y="400551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2"/>
              <p:cNvSpPr/>
              <p:nvPr/>
            </p:nvSpPr>
            <p:spPr>
              <a:xfrm>
                <a:off x="2878589" y="400528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2"/>
              <p:cNvSpPr/>
              <p:nvPr/>
            </p:nvSpPr>
            <p:spPr>
              <a:xfrm>
                <a:off x="2525796"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2"/>
              <p:cNvSpPr/>
              <p:nvPr/>
            </p:nvSpPr>
            <p:spPr>
              <a:xfrm>
                <a:off x="2543711"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2"/>
              <p:cNvSpPr/>
              <p:nvPr/>
            </p:nvSpPr>
            <p:spPr>
              <a:xfrm>
                <a:off x="2548194"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2"/>
              <p:cNvSpPr/>
              <p:nvPr/>
            </p:nvSpPr>
            <p:spPr>
              <a:xfrm>
                <a:off x="2525225"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5605" name="Google Shape;15605;p82"/>
          <p:cNvGraphicFramePr/>
          <p:nvPr/>
        </p:nvGraphicFramePr>
        <p:xfrm>
          <a:off x="5954575" y="2361200"/>
          <a:ext cx="3000000" cy="3000000"/>
        </p:xfrm>
        <a:graphic>
          <a:graphicData uri="http://schemas.openxmlformats.org/drawingml/2006/table">
            <a:tbl>
              <a:tblPr>
                <a:noFill/>
                <a:tableStyleId>{155630AB-2B36-4BDC-A860-DC7C9C621A89}</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5606" name="Google Shape;15606;p82"/>
          <p:cNvGrpSpPr/>
          <p:nvPr/>
        </p:nvGrpSpPr>
        <p:grpSpPr>
          <a:xfrm>
            <a:off x="727251" y="1188964"/>
            <a:ext cx="2396505" cy="976502"/>
            <a:chOff x="749309" y="1112739"/>
            <a:chExt cx="2371603" cy="976502"/>
          </a:xfrm>
        </p:grpSpPr>
        <p:grpSp>
          <p:nvGrpSpPr>
            <p:cNvPr id="15607" name="Google Shape;15607;p82"/>
            <p:cNvGrpSpPr/>
            <p:nvPr/>
          </p:nvGrpSpPr>
          <p:grpSpPr>
            <a:xfrm>
              <a:off x="1092126" y="1112739"/>
              <a:ext cx="2028786" cy="975464"/>
              <a:chOff x="1092126" y="1112739"/>
              <a:chExt cx="2028786" cy="975464"/>
            </a:xfrm>
          </p:grpSpPr>
          <p:sp>
            <p:nvSpPr>
              <p:cNvPr id="15608" name="Google Shape;15608;p8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82"/>
            <p:cNvGrpSpPr/>
            <p:nvPr/>
          </p:nvGrpSpPr>
          <p:grpSpPr>
            <a:xfrm>
              <a:off x="749309" y="1112739"/>
              <a:ext cx="314700" cy="975464"/>
              <a:chOff x="749309" y="1112739"/>
              <a:chExt cx="314700" cy="975464"/>
            </a:xfrm>
          </p:grpSpPr>
          <p:sp>
            <p:nvSpPr>
              <p:cNvPr id="15633" name="Google Shape;15633;p8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7" name="Google Shape;15637;p8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5641" name="Google Shape;15641;p82"/>
          <p:cNvGraphicFramePr/>
          <p:nvPr/>
        </p:nvGraphicFramePr>
        <p:xfrm>
          <a:off x="5954600" y="1188950"/>
          <a:ext cx="3000000" cy="3000000"/>
        </p:xfrm>
        <a:graphic>
          <a:graphicData uri="http://schemas.openxmlformats.org/drawingml/2006/table">
            <a:tbl>
              <a:tblPr>
                <a:noFill/>
                <a:tableStyleId>{155630AB-2B36-4BDC-A860-DC7C9C621A89}</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5642" name="Google Shape;15642;p82"/>
          <p:cNvGraphicFramePr/>
          <p:nvPr/>
        </p:nvGraphicFramePr>
        <p:xfrm>
          <a:off x="3375463" y="2361200"/>
          <a:ext cx="3000000" cy="3000000"/>
        </p:xfrm>
        <a:graphic>
          <a:graphicData uri="http://schemas.openxmlformats.org/drawingml/2006/table">
            <a:tbl>
              <a:tblPr>
                <a:noFill/>
                <a:tableStyleId>{155630AB-2B36-4BDC-A860-DC7C9C621A89}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5643" name="Google Shape;15643;p82"/>
          <p:cNvGrpSpPr/>
          <p:nvPr/>
        </p:nvGrpSpPr>
        <p:grpSpPr>
          <a:xfrm>
            <a:off x="3377449" y="3352160"/>
            <a:ext cx="2363401" cy="1047062"/>
            <a:chOff x="3358399" y="3285485"/>
            <a:chExt cx="2363401" cy="1047062"/>
          </a:xfrm>
        </p:grpSpPr>
        <p:grpSp>
          <p:nvGrpSpPr>
            <p:cNvPr id="15644" name="Google Shape;15644;p82"/>
            <p:cNvGrpSpPr/>
            <p:nvPr/>
          </p:nvGrpSpPr>
          <p:grpSpPr>
            <a:xfrm>
              <a:off x="3358412" y="3285485"/>
              <a:ext cx="2363388" cy="139537"/>
              <a:chOff x="3358412" y="3285485"/>
              <a:chExt cx="2363388" cy="139537"/>
            </a:xfrm>
          </p:grpSpPr>
          <p:sp>
            <p:nvSpPr>
              <p:cNvPr id="15645" name="Google Shape;15645;p82"/>
              <p:cNvSpPr/>
              <p:nvPr/>
            </p:nvSpPr>
            <p:spPr>
              <a:xfrm>
                <a:off x="3358412"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2"/>
              <p:cNvSpPr/>
              <p:nvPr/>
            </p:nvSpPr>
            <p:spPr>
              <a:xfrm>
                <a:off x="3838898"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2"/>
              <p:cNvSpPr/>
              <p:nvPr/>
            </p:nvSpPr>
            <p:spPr>
              <a:xfrm>
                <a:off x="4319384"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2"/>
              <p:cNvSpPr/>
              <p:nvPr/>
            </p:nvSpPr>
            <p:spPr>
              <a:xfrm>
                <a:off x="4799870"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2"/>
              <p:cNvSpPr/>
              <p:nvPr/>
            </p:nvSpPr>
            <p:spPr>
              <a:xfrm>
                <a:off x="5280356"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0" name="Google Shape;15650;p82"/>
            <p:cNvGrpSpPr/>
            <p:nvPr/>
          </p:nvGrpSpPr>
          <p:grpSpPr>
            <a:xfrm>
              <a:off x="3358412" y="3466996"/>
              <a:ext cx="2363388" cy="139537"/>
              <a:chOff x="3358412" y="3466996"/>
              <a:chExt cx="2363388" cy="139537"/>
            </a:xfrm>
          </p:grpSpPr>
          <p:sp>
            <p:nvSpPr>
              <p:cNvPr id="15651" name="Google Shape;15651;p82"/>
              <p:cNvSpPr/>
              <p:nvPr/>
            </p:nvSpPr>
            <p:spPr>
              <a:xfrm>
                <a:off x="3358412"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2"/>
              <p:cNvSpPr/>
              <p:nvPr/>
            </p:nvSpPr>
            <p:spPr>
              <a:xfrm>
                <a:off x="3838898"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2"/>
              <p:cNvSpPr/>
              <p:nvPr/>
            </p:nvSpPr>
            <p:spPr>
              <a:xfrm>
                <a:off x="4319384"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2"/>
              <p:cNvSpPr/>
              <p:nvPr/>
            </p:nvSpPr>
            <p:spPr>
              <a:xfrm>
                <a:off x="4799870"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2"/>
              <p:cNvSpPr/>
              <p:nvPr/>
            </p:nvSpPr>
            <p:spPr>
              <a:xfrm>
                <a:off x="5280356"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6" name="Google Shape;15656;p82"/>
            <p:cNvGrpSpPr/>
            <p:nvPr/>
          </p:nvGrpSpPr>
          <p:grpSpPr>
            <a:xfrm>
              <a:off x="3358412" y="3648507"/>
              <a:ext cx="2363388" cy="139537"/>
              <a:chOff x="3358412" y="3648507"/>
              <a:chExt cx="2363388" cy="139537"/>
            </a:xfrm>
          </p:grpSpPr>
          <p:sp>
            <p:nvSpPr>
              <p:cNvPr id="15657" name="Google Shape;15657;p82"/>
              <p:cNvSpPr/>
              <p:nvPr/>
            </p:nvSpPr>
            <p:spPr>
              <a:xfrm>
                <a:off x="3358412"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2"/>
              <p:cNvSpPr/>
              <p:nvPr/>
            </p:nvSpPr>
            <p:spPr>
              <a:xfrm>
                <a:off x="3838898"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2"/>
              <p:cNvSpPr/>
              <p:nvPr/>
            </p:nvSpPr>
            <p:spPr>
              <a:xfrm>
                <a:off x="4319384"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2"/>
              <p:cNvSpPr/>
              <p:nvPr/>
            </p:nvSpPr>
            <p:spPr>
              <a:xfrm>
                <a:off x="4799870"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2"/>
              <p:cNvSpPr/>
              <p:nvPr/>
            </p:nvSpPr>
            <p:spPr>
              <a:xfrm>
                <a:off x="5280356"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2" name="Google Shape;15662;p82"/>
            <p:cNvGrpSpPr/>
            <p:nvPr/>
          </p:nvGrpSpPr>
          <p:grpSpPr>
            <a:xfrm>
              <a:off x="3358412" y="3830018"/>
              <a:ext cx="2363388" cy="139537"/>
              <a:chOff x="3358412" y="3830018"/>
              <a:chExt cx="2363388" cy="139537"/>
            </a:xfrm>
          </p:grpSpPr>
          <p:sp>
            <p:nvSpPr>
              <p:cNvPr id="15663" name="Google Shape;15663;p82"/>
              <p:cNvSpPr/>
              <p:nvPr/>
            </p:nvSpPr>
            <p:spPr>
              <a:xfrm>
                <a:off x="3358412"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2"/>
              <p:cNvSpPr/>
              <p:nvPr/>
            </p:nvSpPr>
            <p:spPr>
              <a:xfrm>
                <a:off x="3838898"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2"/>
              <p:cNvSpPr/>
              <p:nvPr/>
            </p:nvSpPr>
            <p:spPr>
              <a:xfrm>
                <a:off x="4319384"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2"/>
              <p:cNvSpPr/>
              <p:nvPr/>
            </p:nvSpPr>
            <p:spPr>
              <a:xfrm>
                <a:off x="4799870"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2"/>
              <p:cNvSpPr/>
              <p:nvPr/>
            </p:nvSpPr>
            <p:spPr>
              <a:xfrm>
                <a:off x="5280356"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8" name="Google Shape;15668;p82"/>
            <p:cNvGrpSpPr/>
            <p:nvPr/>
          </p:nvGrpSpPr>
          <p:grpSpPr>
            <a:xfrm>
              <a:off x="3358399" y="4011514"/>
              <a:ext cx="2363377" cy="139537"/>
              <a:chOff x="3294800" y="4134603"/>
              <a:chExt cx="2638876" cy="152400"/>
            </a:xfrm>
          </p:grpSpPr>
          <p:sp>
            <p:nvSpPr>
              <p:cNvPr id="15669" name="Google Shape;15669;p8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82"/>
            <p:cNvGrpSpPr/>
            <p:nvPr/>
          </p:nvGrpSpPr>
          <p:grpSpPr>
            <a:xfrm>
              <a:off x="3358412" y="4193010"/>
              <a:ext cx="2363388" cy="139537"/>
              <a:chOff x="3294800" y="4134603"/>
              <a:chExt cx="2638876" cy="152400"/>
            </a:xfrm>
          </p:grpSpPr>
          <p:sp>
            <p:nvSpPr>
              <p:cNvPr id="15675" name="Google Shape;15675;p8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5680" name="Google Shape;15680;p82"/>
          <p:cNvGraphicFramePr/>
          <p:nvPr/>
        </p:nvGraphicFramePr>
        <p:xfrm>
          <a:off x="728250" y="2361200"/>
          <a:ext cx="3000000" cy="3000000"/>
        </p:xfrm>
        <a:graphic>
          <a:graphicData uri="http://schemas.openxmlformats.org/drawingml/2006/table">
            <a:tbl>
              <a:tblPr>
                <a:noFill/>
                <a:tableStyleId>{155630AB-2B36-4BDC-A860-DC7C9C621A89}</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5681" name="Google Shape;15681;p82"/>
          <p:cNvGrpSpPr/>
          <p:nvPr/>
        </p:nvGrpSpPr>
        <p:grpSpPr>
          <a:xfrm>
            <a:off x="4177919" y="2765014"/>
            <a:ext cx="1302095" cy="60959"/>
            <a:chOff x="3558802" y="4011427"/>
            <a:chExt cx="1866000" cy="111300"/>
          </a:xfrm>
        </p:grpSpPr>
        <p:sp>
          <p:nvSpPr>
            <p:cNvPr id="15682" name="Google Shape;15682;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82"/>
          <p:cNvGrpSpPr/>
          <p:nvPr/>
        </p:nvGrpSpPr>
        <p:grpSpPr>
          <a:xfrm>
            <a:off x="4723407" y="3047174"/>
            <a:ext cx="914340" cy="60959"/>
            <a:chOff x="3558802" y="4011427"/>
            <a:chExt cx="1866000" cy="111300"/>
          </a:xfrm>
        </p:grpSpPr>
        <p:sp>
          <p:nvSpPr>
            <p:cNvPr id="15685" name="Google Shape;15685;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82"/>
          <p:cNvGrpSpPr/>
          <p:nvPr/>
        </p:nvGrpSpPr>
        <p:grpSpPr>
          <a:xfrm>
            <a:off x="5926924" y="3381697"/>
            <a:ext cx="2519825" cy="1001454"/>
            <a:chOff x="1906114" y="789980"/>
            <a:chExt cx="1487676" cy="606868"/>
          </a:xfrm>
        </p:grpSpPr>
        <p:cxnSp>
          <p:nvCxnSpPr>
            <p:cNvPr id="15688" name="Google Shape;15688;p8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5689" name="Google Shape;15689;p8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5690" name="Google Shape;15690;p8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5691" name="Google Shape;15691;p8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5692" name="Google Shape;15692;p8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5693" name="Google Shape;15693;p8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5694" name="Google Shape;15694;p8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5695" name="Google Shape;15695;p8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5702" name="Google Shape;15702;p8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5703" name="Google Shape;15703;p8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5704" name="Google Shape;15704;p8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5" name="Google Shape;15705;p82"/>
          <p:cNvGrpSpPr/>
          <p:nvPr/>
        </p:nvGrpSpPr>
        <p:grpSpPr>
          <a:xfrm>
            <a:off x="3372612" y="1159008"/>
            <a:ext cx="2363393" cy="1005865"/>
            <a:chOff x="3292400" y="1193188"/>
            <a:chExt cx="2615240" cy="1131075"/>
          </a:xfrm>
        </p:grpSpPr>
        <p:sp>
          <p:nvSpPr>
            <p:cNvPr id="15706" name="Google Shape;15706;p8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07" name="Google Shape;15707;p8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08" name="Google Shape;15708;p8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5709" name="Google Shape;15709;p8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5710" name="Google Shape;15710;p8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5711" name="Google Shape;15711;p8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5712" name="Google Shape;15712;p8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5713" name="Google Shape;15713;p8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5714" name="Google Shape;15714;p8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5715" name="Google Shape;15715;p8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5716" name="Google Shape;15716;p8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717" name="Google Shape;15717;p8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5718" name="Google Shape;15718;p8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719" name="Google Shape;15719;p8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5720" name="Google Shape;15720;p82"/>
            <p:cNvGrpSpPr/>
            <p:nvPr/>
          </p:nvGrpSpPr>
          <p:grpSpPr>
            <a:xfrm>
              <a:off x="3748438" y="1378608"/>
              <a:ext cx="2159202" cy="903971"/>
              <a:chOff x="1683525" y="2179850"/>
              <a:chExt cx="4519050" cy="2134525"/>
            </a:xfrm>
          </p:grpSpPr>
          <p:sp>
            <p:nvSpPr>
              <p:cNvPr id="15721" name="Google Shape;15721;p8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2" name="Google Shape;15722;p8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3" name="Google Shape;15723;p8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4" name="Google Shape;15724;p8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5" name="Google Shape;15725;p8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6" name="Google Shape;15726;p8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7" name="Google Shape;15727;p8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8" name="Google Shape;15728;p8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29" name="Google Shape;15729;p8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30" name="Google Shape;15730;p8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31" name="Google Shape;15731;p8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732" name="Google Shape;15732;p8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36" name="Shape 15736"/>
        <p:cNvGrpSpPr/>
        <p:nvPr/>
      </p:nvGrpSpPr>
      <p:grpSpPr>
        <a:xfrm>
          <a:off x="0" y="0"/>
          <a:ext cx="0" cy="0"/>
          <a:chOff x="0" y="0"/>
          <a:chExt cx="0" cy="0"/>
        </a:xfrm>
      </p:grpSpPr>
      <p:grpSp>
        <p:nvGrpSpPr>
          <p:cNvPr id="15737" name="Google Shape;15737;p83"/>
          <p:cNvGrpSpPr/>
          <p:nvPr/>
        </p:nvGrpSpPr>
        <p:grpSpPr>
          <a:xfrm>
            <a:off x="4814684" y="1191441"/>
            <a:ext cx="745431" cy="718863"/>
            <a:chOff x="4249973" y="1201875"/>
            <a:chExt cx="1958568" cy="1888762"/>
          </a:xfrm>
        </p:grpSpPr>
        <p:sp>
          <p:nvSpPr>
            <p:cNvPr id="15738" name="Google Shape;15738;p8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39" name="Google Shape;15739;p83"/>
            <p:cNvGrpSpPr/>
            <p:nvPr/>
          </p:nvGrpSpPr>
          <p:grpSpPr>
            <a:xfrm>
              <a:off x="5853086" y="1789142"/>
              <a:ext cx="355454" cy="1048099"/>
              <a:chOff x="5576108" y="2016725"/>
              <a:chExt cx="565200" cy="1666560"/>
            </a:xfrm>
          </p:grpSpPr>
          <p:sp>
            <p:nvSpPr>
              <p:cNvPr id="15740" name="Google Shape;15740;p8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741" name="Google Shape;15741;p8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2" name="Google Shape;15742;p83"/>
            <p:cNvGrpSpPr/>
            <p:nvPr/>
          </p:nvGrpSpPr>
          <p:grpSpPr>
            <a:xfrm>
              <a:off x="4869455" y="2691676"/>
              <a:ext cx="1013897" cy="398961"/>
              <a:chOff x="4012057" y="3451825"/>
              <a:chExt cx="1612175" cy="634379"/>
            </a:xfrm>
          </p:grpSpPr>
          <p:sp>
            <p:nvSpPr>
              <p:cNvPr id="15743" name="Google Shape;15743;p8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744" name="Google Shape;15744;p8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5" name="Google Shape;15745;p83"/>
            <p:cNvGrpSpPr/>
            <p:nvPr/>
          </p:nvGrpSpPr>
          <p:grpSpPr>
            <a:xfrm>
              <a:off x="4276937" y="2155961"/>
              <a:ext cx="651965" cy="891358"/>
              <a:chOff x="3069908" y="2599997"/>
              <a:chExt cx="1036675" cy="1417328"/>
            </a:xfrm>
          </p:grpSpPr>
          <p:sp>
            <p:nvSpPr>
              <p:cNvPr id="15746" name="Google Shape;15746;p8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747" name="Google Shape;15747;p8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8" name="Google Shape;15748;p83"/>
            <p:cNvGrpSpPr/>
            <p:nvPr/>
          </p:nvGrpSpPr>
          <p:grpSpPr>
            <a:xfrm>
              <a:off x="5054918" y="1201875"/>
              <a:ext cx="999548" cy="602711"/>
              <a:chOff x="4306958" y="1082925"/>
              <a:chExt cx="1589359" cy="958358"/>
            </a:xfrm>
          </p:grpSpPr>
          <p:sp>
            <p:nvSpPr>
              <p:cNvPr id="15749" name="Google Shape;15749;p8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750" name="Google Shape;15750;p8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1" name="Google Shape;15751;p83"/>
            <p:cNvGrpSpPr/>
            <p:nvPr/>
          </p:nvGrpSpPr>
          <p:grpSpPr>
            <a:xfrm>
              <a:off x="4249973" y="1303451"/>
              <a:ext cx="799317" cy="841334"/>
              <a:chOff x="3027033" y="1244439"/>
              <a:chExt cx="1270977" cy="1337786"/>
            </a:xfrm>
          </p:grpSpPr>
          <p:sp>
            <p:nvSpPr>
              <p:cNvPr id="15752" name="Google Shape;15752;p8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753" name="Google Shape;15753;p8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54" name="Google Shape;15754;p83"/>
          <p:cNvGrpSpPr/>
          <p:nvPr/>
        </p:nvGrpSpPr>
        <p:grpSpPr>
          <a:xfrm>
            <a:off x="731057" y="2069890"/>
            <a:ext cx="761767" cy="729896"/>
            <a:chOff x="2657744" y="2337745"/>
            <a:chExt cx="832987" cy="798137"/>
          </a:xfrm>
        </p:grpSpPr>
        <p:sp>
          <p:nvSpPr>
            <p:cNvPr id="15755" name="Google Shape;15755;p8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1" name="Google Shape;15761;p83"/>
          <p:cNvGrpSpPr/>
          <p:nvPr/>
        </p:nvGrpSpPr>
        <p:grpSpPr>
          <a:xfrm>
            <a:off x="3242022" y="2072994"/>
            <a:ext cx="685569" cy="723689"/>
            <a:chOff x="3398134" y="2057650"/>
            <a:chExt cx="704087" cy="743236"/>
          </a:xfrm>
        </p:grpSpPr>
        <p:grpSp>
          <p:nvGrpSpPr>
            <p:cNvPr id="15762" name="Google Shape;15762;p83"/>
            <p:cNvGrpSpPr/>
            <p:nvPr/>
          </p:nvGrpSpPr>
          <p:grpSpPr>
            <a:xfrm>
              <a:off x="3398134" y="2290183"/>
              <a:ext cx="315181" cy="219781"/>
              <a:chOff x="3398134" y="2290183"/>
              <a:chExt cx="315181" cy="219781"/>
            </a:xfrm>
          </p:grpSpPr>
          <p:sp>
            <p:nvSpPr>
              <p:cNvPr id="15763" name="Google Shape;15763;p83"/>
              <p:cNvSpPr/>
              <p:nvPr/>
            </p:nvSpPr>
            <p:spPr>
              <a:xfrm>
                <a:off x="3493534" y="2290183"/>
                <a:ext cx="219781" cy="219781"/>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64" name="Google Shape;15764;p83"/>
              <p:cNvCxnSpPr>
                <a:stCxn id="15763" idx="2"/>
              </p:cNvCxnSpPr>
              <p:nvPr/>
            </p:nvCxnSpPr>
            <p:spPr>
              <a:xfrm rot="10800000">
                <a:off x="3398134" y="240007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5765" name="Google Shape;15765;p83"/>
            <p:cNvGrpSpPr/>
            <p:nvPr/>
          </p:nvGrpSpPr>
          <p:grpSpPr>
            <a:xfrm>
              <a:off x="3547823" y="2467358"/>
              <a:ext cx="219781" cy="333527"/>
              <a:chOff x="3547823" y="2467358"/>
              <a:chExt cx="219781" cy="333527"/>
            </a:xfrm>
          </p:grpSpPr>
          <p:sp>
            <p:nvSpPr>
              <p:cNvPr id="15766" name="Google Shape;15766;p83"/>
              <p:cNvSpPr/>
              <p:nvPr/>
            </p:nvSpPr>
            <p:spPr>
              <a:xfrm>
                <a:off x="3547823" y="2467358"/>
                <a:ext cx="219781" cy="219781"/>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67" name="Google Shape;15767;p83"/>
              <p:cNvCxnSpPr/>
              <p:nvPr/>
            </p:nvCxnSpPr>
            <p:spPr>
              <a:xfrm rot="10800000">
                <a:off x="3657701" y="2687080"/>
                <a:ext cx="0" cy="113805"/>
              </a:xfrm>
              <a:prstGeom prst="straightConnector1">
                <a:avLst/>
              </a:prstGeom>
              <a:noFill/>
              <a:ln cap="flat" cmpd="sng" w="9525">
                <a:solidFill>
                  <a:srgbClr val="5F7D95"/>
                </a:solidFill>
                <a:prstDash val="solid"/>
                <a:round/>
                <a:headEnd len="med" w="med" type="none"/>
                <a:tailEnd len="med" w="med" type="none"/>
              </a:ln>
            </p:spPr>
          </p:cxnSp>
        </p:grpSp>
        <p:grpSp>
          <p:nvGrpSpPr>
            <p:cNvPr id="15768" name="Google Shape;15768;p83"/>
            <p:cNvGrpSpPr/>
            <p:nvPr/>
          </p:nvGrpSpPr>
          <p:grpSpPr>
            <a:xfrm>
              <a:off x="3734138" y="2467358"/>
              <a:ext cx="219781" cy="333527"/>
              <a:chOff x="3734138" y="2467358"/>
              <a:chExt cx="219781" cy="333527"/>
            </a:xfrm>
          </p:grpSpPr>
          <p:sp>
            <p:nvSpPr>
              <p:cNvPr id="15769" name="Google Shape;15769;p83"/>
              <p:cNvSpPr/>
              <p:nvPr/>
            </p:nvSpPr>
            <p:spPr>
              <a:xfrm>
                <a:off x="3734138" y="2467358"/>
                <a:ext cx="219781" cy="219781"/>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70" name="Google Shape;15770;p83"/>
              <p:cNvCxnSpPr/>
              <p:nvPr/>
            </p:nvCxnSpPr>
            <p:spPr>
              <a:xfrm rot="10800000">
                <a:off x="3844020" y="2687080"/>
                <a:ext cx="0" cy="113805"/>
              </a:xfrm>
              <a:prstGeom prst="straightConnector1">
                <a:avLst/>
              </a:prstGeom>
              <a:noFill/>
              <a:ln cap="flat" cmpd="sng" w="9525">
                <a:solidFill>
                  <a:srgbClr val="869FB2"/>
                </a:solidFill>
                <a:prstDash val="solid"/>
                <a:round/>
                <a:headEnd len="med" w="med" type="none"/>
                <a:tailEnd len="med" w="med" type="none"/>
              </a:ln>
            </p:spPr>
          </p:cxnSp>
        </p:grpSp>
        <p:grpSp>
          <p:nvGrpSpPr>
            <p:cNvPr id="15771" name="Google Shape;15771;p83"/>
            <p:cNvGrpSpPr/>
            <p:nvPr/>
          </p:nvGrpSpPr>
          <p:grpSpPr>
            <a:xfrm>
              <a:off x="3787560" y="2288011"/>
              <a:ext cx="314661" cy="219781"/>
              <a:chOff x="3787560" y="2288011"/>
              <a:chExt cx="314661" cy="219781"/>
            </a:xfrm>
          </p:grpSpPr>
          <p:sp>
            <p:nvSpPr>
              <p:cNvPr id="15772" name="Google Shape;15772;p83"/>
              <p:cNvSpPr/>
              <p:nvPr/>
            </p:nvSpPr>
            <p:spPr>
              <a:xfrm>
                <a:off x="3787560" y="2288011"/>
                <a:ext cx="219781" cy="219781"/>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73" name="Google Shape;15773;p83"/>
              <p:cNvCxnSpPr/>
              <p:nvPr/>
            </p:nvCxnSpPr>
            <p:spPr>
              <a:xfrm rot="10800000">
                <a:off x="4007279" y="2400064"/>
                <a:ext cx="94942" cy="0"/>
              </a:xfrm>
              <a:prstGeom prst="straightConnector1">
                <a:avLst/>
              </a:prstGeom>
              <a:noFill/>
              <a:ln cap="flat" cmpd="sng" w="9525">
                <a:solidFill>
                  <a:srgbClr val="A5B7C6"/>
                </a:solidFill>
                <a:prstDash val="solid"/>
                <a:round/>
                <a:headEnd len="med" w="med" type="none"/>
                <a:tailEnd len="med" w="med" type="none"/>
              </a:ln>
            </p:spPr>
          </p:cxnSp>
        </p:grpSp>
        <p:grpSp>
          <p:nvGrpSpPr>
            <p:cNvPr id="15774" name="Google Shape;15774;p83"/>
            <p:cNvGrpSpPr/>
            <p:nvPr/>
          </p:nvGrpSpPr>
          <p:grpSpPr>
            <a:xfrm>
              <a:off x="3637290" y="2057650"/>
              <a:ext cx="219781" cy="335485"/>
              <a:chOff x="3637290" y="2057650"/>
              <a:chExt cx="219781" cy="335485"/>
            </a:xfrm>
          </p:grpSpPr>
          <p:sp>
            <p:nvSpPr>
              <p:cNvPr id="15775" name="Google Shape;15775;p83"/>
              <p:cNvSpPr/>
              <p:nvPr/>
            </p:nvSpPr>
            <p:spPr>
              <a:xfrm>
                <a:off x="3637290" y="2173354"/>
                <a:ext cx="219781" cy="219781"/>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5776" name="Google Shape;15776;p83"/>
              <p:cNvCxnSpPr/>
              <p:nvPr/>
            </p:nvCxnSpPr>
            <p:spPr>
              <a:xfrm rot="10800000">
                <a:off x="3747169" y="2057650"/>
                <a:ext cx="0" cy="113805"/>
              </a:xfrm>
              <a:prstGeom prst="straightConnector1">
                <a:avLst/>
              </a:prstGeom>
              <a:noFill/>
              <a:ln cap="flat" cmpd="sng" w="9525">
                <a:solidFill>
                  <a:srgbClr val="BAC8D3"/>
                </a:solidFill>
                <a:prstDash val="solid"/>
                <a:round/>
                <a:headEnd len="med" w="med" type="none"/>
                <a:tailEnd len="med" w="med" type="none"/>
              </a:ln>
            </p:spPr>
          </p:cxnSp>
        </p:grpSp>
      </p:grpSp>
      <p:grpSp>
        <p:nvGrpSpPr>
          <p:cNvPr id="15777" name="Google Shape;15777;p83"/>
          <p:cNvGrpSpPr/>
          <p:nvPr/>
        </p:nvGrpSpPr>
        <p:grpSpPr>
          <a:xfrm>
            <a:off x="4917244" y="2079792"/>
            <a:ext cx="710255" cy="710092"/>
            <a:chOff x="5007123" y="2079403"/>
            <a:chExt cx="687698" cy="687541"/>
          </a:xfrm>
        </p:grpSpPr>
        <p:sp>
          <p:nvSpPr>
            <p:cNvPr id="15778" name="Google Shape;15778;p83"/>
            <p:cNvSpPr/>
            <p:nvPr/>
          </p:nvSpPr>
          <p:spPr>
            <a:xfrm>
              <a:off x="5007123" y="2079403"/>
              <a:ext cx="687698" cy="687541"/>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3"/>
            <p:cNvSpPr/>
            <p:nvPr/>
          </p:nvSpPr>
          <p:spPr>
            <a:xfrm>
              <a:off x="5069448" y="2141702"/>
              <a:ext cx="563048" cy="562943"/>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3"/>
            <p:cNvSpPr/>
            <p:nvPr/>
          </p:nvSpPr>
          <p:spPr>
            <a:xfrm>
              <a:off x="5146403" y="2218605"/>
              <a:ext cx="409137" cy="409137"/>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3"/>
            <p:cNvSpPr/>
            <p:nvPr/>
          </p:nvSpPr>
          <p:spPr>
            <a:xfrm>
              <a:off x="5221891" y="2294066"/>
              <a:ext cx="258162" cy="258215"/>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83"/>
          <p:cNvGrpSpPr/>
          <p:nvPr/>
        </p:nvGrpSpPr>
        <p:grpSpPr>
          <a:xfrm>
            <a:off x="5726681" y="2074299"/>
            <a:ext cx="721079" cy="721079"/>
            <a:chOff x="5797446" y="2063053"/>
            <a:chExt cx="698179" cy="698179"/>
          </a:xfrm>
        </p:grpSpPr>
        <p:sp>
          <p:nvSpPr>
            <p:cNvPr id="15783" name="Google Shape;15783;p83"/>
            <p:cNvSpPr/>
            <p:nvPr/>
          </p:nvSpPr>
          <p:spPr>
            <a:xfrm>
              <a:off x="5797446" y="2063053"/>
              <a:ext cx="698179" cy="698179"/>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3"/>
            <p:cNvSpPr/>
            <p:nvPr/>
          </p:nvSpPr>
          <p:spPr>
            <a:xfrm>
              <a:off x="5872067" y="2212295"/>
              <a:ext cx="548937" cy="548937"/>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3"/>
            <p:cNvSpPr/>
            <p:nvPr/>
          </p:nvSpPr>
          <p:spPr>
            <a:xfrm>
              <a:off x="5921353" y="2310867"/>
              <a:ext cx="450365" cy="450365"/>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3"/>
            <p:cNvSpPr/>
            <p:nvPr/>
          </p:nvSpPr>
          <p:spPr>
            <a:xfrm>
              <a:off x="5967936" y="2404033"/>
              <a:ext cx="357199" cy="357199"/>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7" name="Google Shape;15787;p83"/>
          <p:cNvGrpSpPr/>
          <p:nvPr/>
        </p:nvGrpSpPr>
        <p:grpSpPr>
          <a:xfrm>
            <a:off x="8171828" y="3719904"/>
            <a:ext cx="280576" cy="673160"/>
            <a:chOff x="8075075" y="3754290"/>
            <a:chExt cx="255604" cy="613190"/>
          </a:xfrm>
        </p:grpSpPr>
        <p:grpSp>
          <p:nvGrpSpPr>
            <p:cNvPr id="15788" name="Google Shape;15788;p83"/>
            <p:cNvGrpSpPr/>
            <p:nvPr/>
          </p:nvGrpSpPr>
          <p:grpSpPr>
            <a:xfrm>
              <a:off x="8075075" y="3754290"/>
              <a:ext cx="255604" cy="613190"/>
              <a:chOff x="8075075" y="3754290"/>
              <a:chExt cx="255604" cy="613190"/>
            </a:xfrm>
          </p:grpSpPr>
          <p:sp>
            <p:nvSpPr>
              <p:cNvPr id="15789" name="Google Shape;15789;p83"/>
              <p:cNvSpPr/>
              <p:nvPr/>
            </p:nvSpPr>
            <p:spPr>
              <a:xfrm>
                <a:off x="8075075" y="4252967"/>
                <a:ext cx="255604" cy="114513"/>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3"/>
              <p:cNvSpPr/>
              <p:nvPr/>
            </p:nvSpPr>
            <p:spPr>
              <a:xfrm>
                <a:off x="8075075" y="3754290"/>
                <a:ext cx="255604" cy="498698"/>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1" name="Google Shape;15791;p83"/>
            <p:cNvSpPr/>
            <p:nvPr/>
          </p:nvSpPr>
          <p:spPr>
            <a:xfrm>
              <a:off x="8107762" y="3782257"/>
              <a:ext cx="190275" cy="190275"/>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2" name="Google Shape;15792;p83"/>
          <p:cNvGrpSpPr/>
          <p:nvPr/>
        </p:nvGrpSpPr>
        <p:grpSpPr>
          <a:xfrm>
            <a:off x="5288887" y="3708700"/>
            <a:ext cx="470352" cy="683745"/>
            <a:chOff x="1697726" y="3244179"/>
            <a:chExt cx="788124" cy="1146069"/>
          </a:xfrm>
        </p:grpSpPr>
        <p:sp>
          <p:nvSpPr>
            <p:cNvPr id="15793" name="Google Shape;15793;p8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5" name="Google Shape;15795;p8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6" name="Google Shape;15796;p83"/>
          <p:cNvGrpSpPr/>
          <p:nvPr/>
        </p:nvGrpSpPr>
        <p:grpSpPr>
          <a:xfrm>
            <a:off x="5910037" y="3719902"/>
            <a:ext cx="293891" cy="293845"/>
            <a:chOff x="6134814" y="3754290"/>
            <a:chExt cx="293891" cy="293845"/>
          </a:xfrm>
        </p:grpSpPr>
        <p:sp>
          <p:nvSpPr>
            <p:cNvPr id="15797" name="Google Shape;15797;p8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9" name="Google Shape;15799;p83"/>
          <p:cNvGrpSpPr/>
          <p:nvPr/>
        </p:nvGrpSpPr>
        <p:grpSpPr>
          <a:xfrm>
            <a:off x="5910037" y="4098574"/>
            <a:ext cx="293891" cy="293891"/>
            <a:chOff x="6134814" y="4086186"/>
            <a:chExt cx="293891" cy="293891"/>
          </a:xfrm>
        </p:grpSpPr>
        <p:sp>
          <p:nvSpPr>
            <p:cNvPr id="15800" name="Google Shape;15800;p8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2" name="Google Shape;15802;p8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4" name="Google Shape;15804;p83"/>
          <p:cNvGrpSpPr/>
          <p:nvPr/>
        </p:nvGrpSpPr>
        <p:grpSpPr>
          <a:xfrm>
            <a:off x="7835013" y="2927266"/>
            <a:ext cx="622883" cy="621944"/>
            <a:chOff x="1187048" y="238125"/>
            <a:chExt cx="5256397" cy="5248476"/>
          </a:xfrm>
        </p:grpSpPr>
        <p:sp>
          <p:nvSpPr>
            <p:cNvPr id="15805" name="Google Shape;15805;p8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9" name="Google Shape;15809;p83"/>
          <p:cNvGrpSpPr/>
          <p:nvPr/>
        </p:nvGrpSpPr>
        <p:grpSpPr>
          <a:xfrm>
            <a:off x="2292118" y="2936875"/>
            <a:ext cx="1310987" cy="612407"/>
            <a:chOff x="238125" y="1188750"/>
            <a:chExt cx="7140450" cy="3335550"/>
          </a:xfrm>
        </p:grpSpPr>
        <p:sp>
          <p:nvSpPr>
            <p:cNvPr id="15810" name="Google Shape;15810;p8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83"/>
          <p:cNvGrpSpPr/>
          <p:nvPr/>
        </p:nvGrpSpPr>
        <p:grpSpPr>
          <a:xfrm>
            <a:off x="6617990" y="2927430"/>
            <a:ext cx="1110299" cy="621702"/>
            <a:chOff x="238125" y="1335475"/>
            <a:chExt cx="5418735" cy="3034175"/>
          </a:xfrm>
        </p:grpSpPr>
        <p:sp>
          <p:nvSpPr>
            <p:cNvPr id="15816" name="Google Shape;15816;p8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9" name="Google Shape;15819;p83"/>
          <p:cNvGrpSpPr/>
          <p:nvPr/>
        </p:nvGrpSpPr>
        <p:grpSpPr>
          <a:xfrm>
            <a:off x="5434485" y="2924327"/>
            <a:ext cx="1076781" cy="624726"/>
            <a:chOff x="5357937" y="2910889"/>
            <a:chExt cx="1100103" cy="638322"/>
          </a:xfrm>
        </p:grpSpPr>
        <p:grpSp>
          <p:nvGrpSpPr>
            <p:cNvPr id="15820" name="Google Shape;15820;p83"/>
            <p:cNvGrpSpPr/>
            <p:nvPr/>
          </p:nvGrpSpPr>
          <p:grpSpPr>
            <a:xfrm>
              <a:off x="5929791" y="3263088"/>
              <a:ext cx="528250" cy="286122"/>
              <a:chOff x="5929791" y="3263088"/>
              <a:chExt cx="528250" cy="286122"/>
            </a:xfrm>
          </p:grpSpPr>
          <p:sp>
            <p:nvSpPr>
              <p:cNvPr id="15821" name="Google Shape;15821;p83"/>
              <p:cNvSpPr/>
              <p:nvPr/>
            </p:nvSpPr>
            <p:spPr>
              <a:xfrm>
                <a:off x="5929791" y="3263088"/>
                <a:ext cx="330335" cy="28612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822" name="Google Shape;15822;p83"/>
              <p:cNvSpPr/>
              <p:nvPr/>
            </p:nvSpPr>
            <p:spPr>
              <a:xfrm>
                <a:off x="6247886" y="3331025"/>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823" name="Google Shape;15823;p83"/>
            <p:cNvGrpSpPr/>
            <p:nvPr/>
          </p:nvGrpSpPr>
          <p:grpSpPr>
            <a:xfrm>
              <a:off x="5357937" y="3263089"/>
              <a:ext cx="529488" cy="286122"/>
              <a:chOff x="5357937" y="3263089"/>
              <a:chExt cx="529488" cy="286122"/>
            </a:xfrm>
          </p:grpSpPr>
          <p:sp>
            <p:nvSpPr>
              <p:cNvPr id="15824" name="Google Shape;15824;p83"/>
              <p:cNvSpPr/>
              <p:nvPr/>
            </p:nvSpPr>
            <p:spPr>
              <a:xfrm>
                <a:off x="5557090" y="3263089"/>
                <a:ext cx="330335" cy="28612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825" name="Google Shape;15825;p83"/>
              <p:cNvSpPr/>
              <p:nvPr/>
            </p:nvSpPr>
            <p:spPr>
              <a:xfrm flipH="1">
                <a:off x="5357937" y="3332559"/>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826" name="Google Shape;15826;p83"/>
            <p:cNvGrpSpPr/>
            <p:nvPr/>
          </p:nvGrpSpPr>
          <p:grpSpPr>
            <a:xfrm>
              <a:off x="5550335" y="2910889"/>
              <a:ext cx="523962" cy="611903"/>
              <a:chOff x="5550335" y="2910889"/>
              <a:chExt cx="523962" cy="611903"/>
            </a:xfrm>
          </p:grpSpPr>
          <p:sp>
            <p:nvSpPr>
              <p:cNvPr id="15827" name="Google Shape;15827;p83"/>
              <p:cNvSpPr/>
              <p:nvPr/>
            </p:nvSpPr>
            <p:spPr>
              <a:xfrm>
                <a:off x="5743962" y="3236669"/>
                <a:ext cx="330335" cy="28612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828" name="Google Shape;15828;p83"/>
              <p:cNvSpPr/>
              <p:nvPr/>
            </p:nvSpPr>
            <p:spPr>
              <a:xfrm flipH="1">
                <a:off x="5550335" y="2910889"/>
                <a:ext cx="210154" cy="32750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829" name="Google Shape;15829;p83"/>
            <p:cNvGrpSpPr/>
            <p:nvPr/>
          </p:nvGrpSpPr>
          <p:grpSpPr>
            <a:xfrm>
              <a:off x="5743962" y="2919100"/>
              <a:ext cx="624099" cy="286122"/>
              <a:chOff x="5743962" y="2919100"/>
              <a:chExt cx="624099" cy="286122"/>
            </a:xfrm>
          </p:grpSpPr>
          <p:sp>
            <p:nvSpPr>
              <p:cNvPr id="15830" name="Google Shape;15830;p83"/>
              <p:cNvSpPr/>
              <p:nvPr/>
            </p:nvSpPr>
            <p:spPr>
              <a:xfrm>
                <a:off x="5743962" y="2919100"/>
                <a:ext cx="330335" cy="28612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831" name="Google Shape;15831;p83"/>
              <p:cNvSpPr/>
              <p:nvPr/>
            </p:nvSpPr>
            <p:spPr>
              <a:xfrm>
                <a:off x="6060335" y="2920591"/>
                <a:ext cx="307725" cy="28348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5832" name="Google Shape;15832;p83"/>
          <p:cNvGrpSpPr/>
          <p:nvPr/>
        </p:nvGrpSpPr>
        <p:grpSpPr>
          <a:xfrm>
            <a:off x="7586863" y="2075038"/>
            <a:ext cx="874976" cy="719600"/>
            <a:chOff x="7608988" y="2093194"/>
            <a:chExt cx="817276" cy="672147"/>
          </a:xfrm>
        </p:grpSpPr>
        <p:cxnSp>
          <p:nvCxnSpPr>
            <p:cNvPr id="15833" name="Google Shape;15833;p8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834" name="Google Shape;15834;p8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835" name="Google Shape;15835;p8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836" name="Google Shape;15836;p8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837" name="Google Shape;15837;p8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5838" name="Google Shape;15838;p8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5839" name="Google Shape;15839;p83"/>
            <p:cNvGrpSpPr/>
            <p:nvPr/>
          </p:nvGrpSpPr>
          <p:grpSpPr>
            <a:xfrm>
              <a:off x="7721175" y="2093194"/>
              <a:ext cx="599587" cy="623846"/>
              <a:chOff x="7721175" y="2093194"/>
              <a:chExt cx="599587" cy="623846"/>
            </a:xfrm>
          </p:grpSpPr>
          <p:grpSp>
            <p:nvGrpSpPr>
              <p:cNvPr id="15840" name="Google Shape;15840;p83"/>
              <p:cNvGrpSpPr/>
              <p:nvPr/>
            </p:nvGrpSpPr>
            <p:grpSpPr>
              <a:xfrm>
                <a:off x="7721175" y="2093194"/>
                <a:ext cx="291605" cy="623846"/>
                <a:chOff x="9405575" y="2061418"/>
                <a:chExt cx="291605" cy="623846"/>
              </a:xfrm>
            </p:grpSpPr>
            <p:sp>
              <p:nvSpPr>
                <p:cNvPr id="15841" name="Google Shape;15841;p8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83"/>
              <p:cNvGrpSpPr/>
              <p:nvPr/>
            </p:nvGrpSpPr>
            <p:grpSpPr>
              <a:xfrm flipH="1">
                <a:off x="8029157" y="2093194"/>
                <a:ext cx="291605" cy="623846"/>
                <a:chOff x="9405575" y="2061418"/>
                <a:chExt cx="291605" cy="623846"/>
              </a:xfrm>
            </p:grpSpPr>
            <p:sp>
              <p:nvSpPr>
                <p:cNvPr id="15849" name="Google Shape;15849;p8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856" name="Google Shape;15856;p83"/>
          <p:cNvGrpSpPr/>
          <p:nvPr/>
        </p:nvGrpSpPr>
        <p:grpSpPr>
          <a:xfrm>
            <a:off x="4031299" y="1191441"/>
            <a:ext cx="712557" cy="785901"/>
            <a:chOff x="4206459" y="1191441"/>
            <a:chExt cx="712557" cy="785901"/>
          </a:xfrm>
        </p:grpSpPr>
        <p:sp>
          <p:nvSpPr>
            <p:cNvPr id="15857" name="Google Shape;15857;p8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1" name="Google Shape;15861;p83"/>
            <p:cNvGrpSpPr/>
            <p:nvPr/>
          </p:nvGrpSpPr>
          <p:grpSpPr>
            <a:xfrm>
              <a:off x="4644280" y="1290523"/>
              <a:ext cx="143716" cy="29463"/>
              <a:chOff x="4644280" y="1290523"/>
              <a:chExt cx="143716" cy="29463"/>
            </a:xfrm>
          </p:grpSpPr>
          <p:sp>
            <p:nvSpPr>
              <p:cNvPr id="15862" name="Google Shape;15862;p8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6" name="Google Shape;15866;p83"/>
            <p:cNvGrpSpPr/>
            <p:nvPr/>
          </p:nvGrpSpPr>
          <p:grpSpPr>
            <a:xfrm>
              <a:off x="4356567" y="1191441"/>
              <a:ext cx="143690" cy="29488"/>
              <a:chOff x="4356567" y="1191441"/>
              <a:chExt cx="143690" cy="29488"/>
            </a:xfrm>
          </p:grpSpPr>
          <p:sp>
            <p:nvSpPr>
              <p:cNvPr id="15867" name="Google Shape;15867;p8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1" name="Google Shape;15871;p83"/>
            <p:cNvGrpSpPr/>
            <p:nvPr/>
          </p:nvGrpSpPr>
          <p:grpSpPr>
            <a:xfrm>
              <a:off x="4339009" y="1863727"/>
              <a:ext cx="143703" cy="29476"/>
              <a:chOff x="4339009" y="1863727"/>
              <a:chExt cx="143703" cy="29476"/>
            </a:xfrm>
          </p:grpSpPr>
          <p:sp>
            <p:nvSpPr>
              <p:cNvPr id="15872" name="Google Shape;15872;p8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6" name="Google Shape;15876;p83"/>
            <p:cNvGrpSpPr/>
            <p:nvPr/>
          </p:nvGrpSpPr>
          <p:grpSpPr>
            <a:xfrm>
              <a:off x="4206459" y="1607315"/>
              <a:ext cx="29539" cy="142899"/>
              <a:chOff x="4206459" y="1607315"/>
              <a:chExt cx="29539" cy="142899"/>
            </a:xfrm>
          </p:grpSpPr>
          <p:sp>
            <p:nvSpPr>
              <p:cNvPr id="15877" name="Google Shape;15877;p8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1" name="Google Shape;15881;p8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5" name="Google Shape;15885;p83"/>
            <p:cNvGrpSpPr/>
            <p:nvPr/>
          </p:nvGrpSpPr>
          <p:grpSpPr>
            <a:xfrm>
              <a:off x="4889463" y="1423737"/>
              <a:ext cx="29552" cy="142899"/>
              <a:chOff x="4889463" y="1423737"/>
              <a:chExt cx="29552" cy="142899"/>
            </a:xfrm>
          </p:grpSpPr>
          <p:sp>
            <p:nvSpPr>
              <p:cNvPr id="15886" name="Google Shape;15886;p8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83"/>
            <p:cNvGrpSpPr/>
            <p:nvPr/>
          </p:nvGrpSpPr>
          <p:grpSpPr>
            <a:xfrm>
              <a:off x="4771663" y="1876896"/>
              <a:ext cx="108651" cy="100447"/>
              <a:chOff x="4771663" y="1876896"/>
              <a:chExt cx="108651" cy="100447"/>
            </a:xfrm>
          </p:grpSpPr>
          <p:sp>
            <p:nvSpPr>
              <p:cNvPr id="15891" name="Google Shape;15891;p8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95" name="Google Shape;15895;p83"/>
          <p:cNvGrpSpPr/>
          <p:nvPr/>
        </p:nvGrpSpPr>
        <p:grpSpPr>
          <a:xfrm>
            <a:off x="4026774" y="2074664"/>
            <a:ext cx="791287" cy="720350"/>
            <a:chOff x="267375" y="1071875"/>
            <a:chExt cx="470500" cy="428550"/>
          </a:xfrm>
        </p:grpSpPr>
        <p:sp>
          <p:nvSpPr>
            <p:cNvPr id="15896" name="Google Shape;15896;p8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83"/>
          <p:cNvGrpSpPr/>
          <p:nvPr/>
        </p:nvGrpSpPr>
        <p:grpSpPr>
          <a:xfrm>
            <a:off x="727269" y="3719294"/>
            <a:ext cx="1408444" cy="673166"/>
            <a:chOff x="712664" y="3693287"/>
            <a:chExt cx="1460738" cy="698160"/>
          </a:xfrm>
        </p:grpSpPr>
        <p:grpSp>
          <p:nvGrpSpPr>
            <p:cNvPr id="15905" name="Google Shape;15905;p83"/>
            <p:cNvGrpSpPr/>
            <p:nvPr/>
          </p:nvGrpSpPr>
          <p:grpSpPr>
            <a:xfrm>
              <a:off x="1380079" y="4133090"/>
              <a:ext cx="234048" cy="258099"/>
              <a:chOff x="1380079" y="4133090"/>
              <a:chExt cx="234048" cy="258099"/>
            </a:xfrm>
          </p:grpSpPr>
          <p:sp>
            <p:nvSpPr>
              <p:cNvPr id="15906" name="Google Shape;15906;p8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83"/>
            <p:cNvGrpSpPr/>
            <p:nvPr/>
          </p:nvGrpSpPr>
          <p:grpSpPr>
            <a:xfrm>
              <a:off x="884610" y="3864082"/>
              <a:ext cx="1118583" cy="527293"/>
              <a:chOff x="890961" y="3865463"/>
              <a:chExt cx="1115237" cy="525715"/>
            </a:xfrm>
          </p:grpSpPr>
          <p:sp>
            <p:nvSpPr>
              <p:cNvPr id="15910" name="Google Shape;15910;p83"/>
              <p:cNvSpPr/>
              <p:nvPr/>
            </p:nvSpPr>
            <p:spPr>
              <a:xfrm>
                <a:off x="1070568" y="3865463"/>
                <a:ext cx="756508" cy="33008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3"/>
              <p:cNvSpPr/>
              <p:nvPr/>
            </p:nvSpPr>
            <p:spPr>
              <a:xfrm>
                <a:off x="890961" y="4013171"/>
                <a:ext cx="362022" cy="378007"/>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3"/>
              <p:cNvSpPr/>
              <p:nvPr/>
            </p:nvSpPr>
            <p:spPr>
              <a:xfrm>
                <a:off x="1645508" y="4013554"/>
                <a:ext cx="360690" cy="377624"/>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3" name="Google Shape;15913;p83"/>
            <p:cNvGrpSpPr/>
            <p:nvPr/>
          </p:nvGrpSpPr>
          <p:grpSpPr>
            <a:xfrm>
              <a:off x="712664" y="3693287"/>
              <a:ext cx="1460738" cy="698160"/>
              <a:chOff x="712664" y="3693025"/>
              <a:chExt cx="1460738" cy="698160"/>
            </a:xfrm>
          </p:grpSpPr>
          <p:sp>
            <p:nvSpPr>
              <p:cNvPr id="15914" name="Google Shape;15914;p8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20" name="Google Shape;15920;p83"/>
          <p:cNvGrpSpPr/>
          <p:nvPr/>
        </p:nvGrpSpPr>
        <p:grpSpPr>
          <a:xfrm>
            <a:off x="3164985" y="1191441"/>
            <a:ext cx="795485" cy="738831"/>
            <a:chOff x="3348603" y="1236445"/>
            <a:chExt cx="749256" cy="695894"/>
          </a:xfrm>
        </p:grpSpPr>
        <p:grpSp>
          <p:nvGrpSpPr>
            <p:cNvPr id="15921" name="Google Shape;15921;p83"/>
            <p:cNvGrpSpPr/>
            <p:nvPr/>
          </p:nvGrpSpPr>
          <p:grpSpPr>
            <a:xfrm>
              <a:off x="3583779" y="1236445"/>
              <a:ext cx="293795" cy="285811"/>
              <a:chOff x="3750225" y="1774000"/>
              <a:chExt cx="149575" cy="145525"/>
            </a:xfrm>
          </p:grpSpPr>
          <p:sp>
            <p:nvSpPr>
              <p:cNvPr id="15922" name="Google Shape;15922;p8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4" name="Google Shape;15924;p83"/>
            <p:cNvGrpSpPr/>
            <p:nvPr/>
          </p:nvGrpSpPr>
          <p:grpSpPr>
            <a:xfrm>
              <a:off x="3775534" y="1462599"/>
              <a:ext cx="322325" cy="285958"/>
              <a:chOff x="3847850" y="1889150"/>
              <a:chExt cx="164100" cy="145600"/>
            </a:xfrm>
          </p:grpSpPr>
          <p:sp>
            <p:nvSpPr>
              <p:cNvPr id="15925" name="Google Shape;15925;p8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83"/>
            <p:cNvGrpSpPr/>
            <p:nvPr/>
          </p:nvGrpSpPr>
          <p:grpSpPr>
            <a:xfrm>
              <a:off x="3545329" y="1646528"/>
              <a:ext cx="293746" cy="285811"/>
              <a:chOff x="3730650" y="1982800"/>
              <a:chExt cx="149550" cy="145525"/>
            </a:xfrm>
          </p:grpSpPr>
          <p:sp>
            <p:nvSpPr>
              <p:cNvPr id="15928" name="Google Shape;15928;p8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0" name="Google Shape;15930;p83"/>
            <p:cNvGrpSpPr/>
            <p:nvPr/>
          </p:nvGrpSpPr>
          <p:grpSpPr>
            <a:xfrm>
              <a:off x="3348603" y="1415046"/>
              <a:ext cx="294384" cy="284387"/>
              <a:chOff x="3630494" y="1864938"/>
              <a:chExt cx="149875" cy="144800"/>
            </a:xfrm>
          </p:grpSpPr>
          <p:sp>
            <p:nvSpPr>
              <p:cNvPr id="15931" name="Google Shape;15931;p8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33" name="Google Shape;15933;p83"/>
          <p:cNvGrpSpPr/>
          <p:nvPr/>
        </p:nvGrpSpPr>
        <p:grpSpPr>
          <a:xfrm>
            <a:off x="2286512" y="3714337"/>
            <a:ext cx="1324924" cy="678123"/>
            <a:chOff x="2413923" y="3711366"/>
            <a:chExt cx="1374117" cy="703301"/>
          </a:xfrm>
        </p:grpSpPr>
        <p:grpSp>
          <p:nvGrpSpPr>
            <p:cNvPr id="15934" name="Google Shape;15934;p83"/>
            <p:cNvGrpSpPr/>
            <p:nvPr/>
          </p:nvGrpSpPr>
          <p:grpSpPr>
            <a:xfrm>
              <a:off x="2413923" y="3711366"/>
              <a:ext cx="1374117" cy="703301"/>
              <a:chOff x="2413923" y="3711366"/>
              <a:chExt cx="1374117" cy="703301"/>
            </a:xfrm>
          </p:grpSpPr>
          <p:sp>
            <p:nvSpPr>
              <p:cNvPr id="15935" name="Google Shape;15935;p83"/>
              <p:cNvSpPr/>
              <p:nvPr/>
            </p:nvSpPr>
            <p:spPr>
              <a:xfrm>
                <a:off x="2484774" y="3827200"/>
                <a:ext cx="1231176" cy="58746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6" name="Google Shape;15936;p83"/>
              <p:cNvGrpSpPr/>
              <p:nvPr/>
            </p:nvGrpSpPr>
            <p:grpSpPr>
              <a:xfrm>
                <a:off x="2600284" y="3808654"/>
                <a:ext cx="234394" cy="137897"/>
                <a:chOff x="2600284" y="3808654"/>
                <a:chExt cx="234394" cy="137897"/>
              </a:xfrm>
            </p:grpSpPr>
            <p:sp>
              <p:nvSpPr>
                <p:cNvPr id="15937" name="Google Shape;15937;p83"/>
                <p:cNvSpPr/>
                <p:nvPr/>
              </p:nvSpPr>
              <p:spPr>
                <a:xfrm>
                  <a:off x="2767890"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38" name="Google Shape;15938;p8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939" name="Google Shape;15939;p83"/>
              <p:cNvGrpSpPr/>
              <p:nvPr/>
            </p:nvGrpSpPr>
            <p:grpSpPr>
              <a:xfrm>
                <a:off x="3359659" y="3805664"/>
                <a:ext cx="232294" cy="140888"/>
                <a:chOff x="3359659" y="3805664"/>
                <a:chExt cx="232294" cy="140888"/>
              </a:xfrm>
            </p:grpSpPr>
            <p:sp>
              <p:nvSpPr>
                <p:cNvPr id="15940" name="Google Shape;15940;p83"/>
                <p:cNvSpPr/>
                <p:nvPr/>
              </p:nvSpPr>
              <p:spPr>
                <a:xfrm>
                  <a:off x="3359659"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41" name="Google Shape;15941;p8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942" name="Google Shape;15942;p83"/>
              <p:cNvGrpSpPr/>
              <p:nvPr/>
            </p:nvGrpSpPr>
            <p:grpSpPr>
              <a:xfrm>
                <a:off x="3067316" y="3711366"/>
                <a:ext cx="66788" cy="166697"/>
                <a:chOff x="3067316" y="3711366"/>
                <a:chExt cx="66788" cy="166697"/>
              </a:xfrm>
            </p:grpSpPr>
            <p:sp>
              <p:nvSpPr>
                <p:cNvPr id="15943" name="Google Shape;15943;p83"/>
                <p:cNvSpPr/>
                <p:nvPr/>
              </p:nvSpPr>
              <p:spPr>
                <a:xfrm>
                  <a:off x="3067316" y="381127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44" name="Google Shape;15944;p8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945" name="Google Shape;15945;p83"/>
              <p:cNvGrpSpPr/>
              <p:nvPr/>
            </p:nvGrpSpPr>
            <p:grpSpPr>
              <a:xfrm>
                <a:off x="2413923" y="4058666"/>
                <a:ext cx="224007" cy="66788"/>
                <a:chOff x="2413923" y="4058666"/>
                <a:chExt cx="224007" cy="66788"/>
              </a:xfrm>
            </p:grpSpPr>
            <p:sp>
              <p:nvSpPr>
                <p:cNvPr id="15946" name="Google Shape;15946;p83"/>
                <p:cNvSpPr/>
                <p:nvPr/>
              </p:nvSpPr>
              <p:spPr>
                <a:xfrm>
                  <a:off x="2571142"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47" name="Google Shape;15947;p8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948" name="Google Shape;15948;p83"/>
              <p:cNvGrpSpPr/>
              <p:nvPr/>
            </p:nvGrpSpPr>
            <p:grpSpPr>
              <a:xfrm>
                <a:off x="3564643" y="4058666"/>
                <a:ext cx="223397" cy="66788"/>
                <a:chOff x="3564643" y="4058666"/>
                <a:chExt cx="223397" cy="66788"/>
              </a:xfrm>
            </p:grpSpPr>
            <p:sp>
              <p:nvSpPr>
                <p:cNvPr id="15949" name="Google Shape;15949;p83"/>
                <p:cNvSpPr/>
                <p:nvPr/>
              </p:nvSpPr>
              <p:spPr>
                <a:xfrm>
                  <a:off x="3564643"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50" name="Google Shape;15950;p8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5951" name="Google Shape;15951;p83"/>
            <p:cNvGrpSpPr/>
            <p:nvPr/>
          </p:nvGrpSpPr>
          <p:grpSpPr>
            <a:xfrm>
              <a:off x="2633353" y="3965763"/>
              <a:ext cx="934017" cy="445681"/>
              <a:chOff x="2633353" y="3965763"/>
              <a:chExt cx="934017" cy="445681"/>
            </a:xfrm>
          </p:grpSpPr>
          <p:sp>
            <p:nvSpPr>
              <p:cNvPr id="15952" name="Google Shape;15952;p83"/>
              <p:cNvSpPr/>
              <p:nvPr/>
            </p:nvSpPr>
            <p:spPr>
              <a:xfrm>
                <a:off x="2633353" y="3965763"/>
                <a:ext cx="934017" cy="44568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3"/>
              <p:cNvSpPr/>
              <p:nvPr/>
            </p:nvSpPr>
            <p:spPr>
              <a:xfrm>
                <a:off x="2702006" y="4030399"/>
                <a:ext cx="798563" cy="381034"/>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54" name="Google Shape;15954;p83"/>
          <p:cNvGrpSpPr/>
          <p:nvPr/>
        </p:nvGrpSpPr>
        <p:grpSpPr>
          <a:xfrm>
            <a:off x="6410784" y="1264884"/>
            <a:ext cx="1131087" cy="587383"/>
            <a:chOff x="238125" y="999450"/>
            <a:chExt cx="7140700" cy="3708225"/>
          </a:xfrm>
        </p:grpSpPr>
        <p:sp>
          <p:nvSpPr>
            <p:cNvPr id="15955" name="Google Shape;15955;p8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4" name="Google Shape;15964;p83"/>
          <p:cNvGrpSpPr/>
          <p:nvPr/>
        </p:nvGrpSpPr>
        <p:grpSpPr>
          <a:xfrm>
            <a:off x="3762234" y="3714379"/>
            <a:ext cx="1375854" cy="678131"/>
            <a:chOff x="3913765" y="3641905"/>
            <a:chExt cx="1522805" cy="750560"/>
          </a:xfrm>
        </p:grpSpPr>
        <p:grpSp>
          <p:nvGrpSpPr>
            <p:cNvPr id="15965" name="Google Shape;15965;p83"/>
            <p:cNvGrpSpPr/>
            <p:nvPr/>
          </p:nvGrpSpPr>
          <p:grpSpPr>
            <a:xfrm>
              <a:off x="3913765" y="3997002"/>
              <a:ext cx="1522805" cy="395463"/>
              <a:chOff x="3913765" y="3997002"/>
              <a:chExt cx="1522805" cy="395463"/>
            </a:xfrm>
          </p:grpSpPr>
          <p:grpSp>
            <p:nvGrpSpPr>
              <p:cNvPr id="15966" name="Google Shape;15966;p83"/>
              <p:cNvGrpSpPr/>
              <p:nvPr/>
            </p:nvGrpSpPr>
            <p:grpSpPr>
              <a:xfrm>
                <a:off x="3913765" y="4138659"/>
                <a:ext cx="507602" cy="253806"/>
                <a:chOff x="3913765" y="4138659"/>
                <a:chExt cx="507602" cy="253806"/>
              </a:xfrm>
            </p:grpSpPr>
            <p:sp>
              <p:nvSpPr>
                <p:cNvPr id="15967" name="Google Shape;15967;p8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5969" name="Google Shape;15969;p83"/>
              <p:cNvGrpSpPr/>
              <p:nvPr/>
            </p:nvGrpSpPr>
            <p:grpSpPr>
              <a:xfrm>
                <a:off x="4421361" y="3997002"/>
                <a:ext cx="507618" cy="395463"/>
                <a:chOff x="4421361" y="3997002"/>
                <a:chExt cx="507618" cy="395463"/>
              </a:xfrm>
            </p:grpSpPr>
            <p:sp>
              <p:nvSpPr>
                <p:cNvPr id="15970" name="Google Shape;15970;p8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2" name="Google Shape;15972;p83"/>
              <p:cNvGrpSpPr/>
              <p:nvPr/>
            </p:nvGrpSpPr>
            <p:grpSpPr>
              <a:xfrm>
                <a:off x="4928973" y="4189418"/>
                <a:ext cx="507596" cy="203047"/>
                <a:chOff x="4928973" y="4189418"/>
                <a:chExt cx="507596" cy="203047"/>
              </a:xfrm>
            </p:grpSpPr>
            <p:sp>
              <p:nvSpPr>
                <p:cNvPr id="15973" name="Google Shape;15973;p8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75" name="Google Shape;15975;p83"/>
            <p:cNvGrpSpPr/>
            <p:nvPr/>
          </p:nvGrpSpPr>
          <p:grpSpPr>
            <a:xfrm>
              <a:off x="4482186" y="3641905"/>
              <a:ext cx="397605" cy="349784"/>
              <a:chOff x="2906375" y="1159725"/>
              <a:chExt cx="1860575" cy="1636800"/>
            </a:xfrm>
          </p:grpSpPr>
          <p:sp>
            <p:nvSpPr>
              <p:cNvPr id="15976" name="Google Shape;15976;p8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80" name="Google Shape;15980;p83"/>
          <p:cNvGrpSpPr/>
          <p:nvPr/>
        </p:nvGrpSpPr>
        <p:grpSpPr>
          <a:xfrm>
            <a:off x="6546943" y="2074305"/>
            <a:ext cx="940737" cy="721067"/>
            <a:chOff x="6599718" y="2068734"/>
            <a:chExt cx="940737" cy="721067"/>
          </a:xfrm>
        </p:grpSpPr>
        <p:sp>
          <p:nvSpPr>
            <p:cNvPr id="15981" name="Google Shape;15981;p8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87" name="Google Shape;15987;p83"/>
            <p:cNvGrpSpPr/>
            <p:nvPr/>
          </p:nvGrpSpPr>
          <p:grpSpPr>
            <a:xfrm>
              <a:off x="6836957" y="2068734"/>
              <a:ext cx="461892" cy="721067"/>
              <a:chOff x="6836957" y="2068734"/>
              <a:chExt cx="461892" cy="721067"/>
            </a:xfrm>
          </p:grpSpPr>
          <p:sp>
            <p:nvSpPr>
              <p:cNvPr id="15988" name="Google Shape;15988;p8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4" name="Google Shape;15994;p83"/>
              <p:cNvGrpSpPr/>
              <p:nvPr/>
            </p:nvGrpSpPr>
            <p:grpSpPr>
              <a:xfrm>
                <a:off x="6836957" y="2068734"/>
                <a:ext cx="461892" cy="721067"/>
                <a:chOff x="6836957" y="2068734"/>
                <a:chExt cx="461892" cy="721067"/>
              </a:xfrm>
            </p:grpSpPr>
            <p:sp>
              <p:nvSpPr>
                <p:cNvPr id="15995" name="Google Shape;15995;p8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6002" name="Google Shape;16002;p83"/>
          <p:cNvGrpSpPr/>
          <p:nvPr/>
        </p:nvGrpSpPr>
        <p:grpSpPr>
          <a:xfrm>
            <a:off x="2430262" y="2078652"/>
            <a:ext cx="712577" cy="712374"/>
            <a:chOff x="2559249" y="2069323"/>
            <a:chExt cx="685566" cy="685634"/>
          </a:xfrm>
        </p:grpSpPr>
        <p:sp>
          <p:nvSpPr>
            <p:cNvPr id="16003" name="Google Shape;16003;p8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6" name="Google Shape;16016;p83"/>
          <p:cNvGrpSpPr/>
          <p:nvPr/>
        </p:nvGrpSpPr>
        <p:grpSpPr>
          <a:xfrm>
            <a:off x="7612699" y="1191441"/>
            <a:ext cx="845645" cy="711911"/>
            <a:chOff x="951975" y="315800"/>
            <a:chExt cx="5860325" cy="4933550"/>
          </a:xfrm>
        </p:grpSpPr>
        <p:sp>
          <p:nvSpPr>
            <p:cNvPr id="16017" name="Google Shape;16017;p8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83"/>
          <p:cNvGrpSpPr/>
          <p:nvPr/>
        </p:nvGrpSpPr>
        <p:grpSpPr>
          <a:xfrm>
            <a:off x="3709828" y="2927550"/>
            <a:ext cx="1617932" cy="621701"/>
            <a:chOff x="3862800" y="3038525"/>
            <a:chExt cx="1329006" cy="510680"/>
          </a:xfrm>
        </p:grpSpPr>
        <p:sp>
          <p:nvSpPr>
            <p:cNvPr id="16026" name="Google Shape;16026;p8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8" name="Google Shape;16028;p83"/>
            <p:cNvGrpSpPr/>
            <p:nvPr/>
          </p:nvGrpSpPr>
          <p:grpSpPr>
            <a:xfrm>
              <a:off x="3967075" y="3040337"/>
              <a:ext cx="1019927" cy="402126"/>
              <a:chOff x="3967075" y="3040337"/>
              <a:chExt cx="1019927" cy="402126"/>
            </a:xfrm>
          </p:grpSpPr>
          <p:sp>
            <p:nvSpPr>
              <p:cNvPr id="16029" name="Google Shape;16029;p8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1" name="Google Shape;16031;p83"/>
            <p:cNvGrpSpPr/>
            <p:nvPr/>
          </p:nvGrpSpPr>
          <p:grpSpPr>
            <a:xfrm>
              <a:off x="4186700" y="3040337"/>
              <a:ext cx="390475" cy="183289"/>
              <a:chOff x="4186700" y="3040337"/>
              <a:chExt cx="390475" cy="183289"/>
            </a:xfrm>
          </p:grpSpPr>
          <p:sp>
            <p:nvSpPr>
              <p:cNvPr id="16032" name="Google Shape;16032;p8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4" name="Google Shape;16034;p83"/>
            <p:cNvGrpSpPr/>
            <p:nvPr/>
          </p:nvGrpSpPr>
          <p:grpSpPr>
            <a:xfrm>
              <a:off x="4073727" y="3040337"/>
              <a:ext cx="697794" cy="296263"/>
              <a:chOff x="4073727" y="3040337"/>
              <a:chExt cx="697794" cy="296263"/>
            </a:xfrm>
          </p:grpSpPr>
          <p:sp>
            <p:nvSpPr>
              <p:cNvPr id="16035" name="Google Shape;16035;p8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7" name="Google Shape;16037;p83"/>
            <p:cNvGrpSpPr/>
            <p:nvPr/>
          </p:nvGrpSpPr>
          <p:grpSpPr>
            <a:xfrm>
              <a:off x="3862800" y="3038525"/>
              <a:ext cx="1329006" cy="510680"/>
              <a:chOff x="3862800" y="3038525"/>
              <a:chExt cx="1329006" cy="510680"/>
            </a:xfrm>
          </p:grpSpPr>
          <p:sp>
            <p:nvSpPr>
              <p:cNvPr id="16038" name="Google Shape;16038;p83"/>
              <p:cNvSpPr/>
              <p:nvPr/>
            </p:nvSpPr>
            <p:spPr>
              <a:xfrm>
                <a:off x="4370175" y="3441875"/>
                <a:ext cx="821631" cy="107330"/>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3"/>
              <p:cNvSpPr/>
              <p:nvPr/>
            </p:nvSpPr>
            <p:spPr>
              <a:xfrm>
                <a:off x="3862800" y="3038525"/>
                <a:ext cx="507990" cy="510584"/>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40" name="Google Shape;16040;p83"/>
          <p:cNvGrpSpPr/>
          <p:nvPr/>
        </p:nvGrpSpPr>
        <p:grpSpPr>
          <a:xfrm>
            <a:off x="718150" y="1191441"/>
            <a:ext cx="883205" cy="775176"/>
            <a:chOff x="649648" y="271400"/>
            <a:chExt cx="6215377" cy="5455143"/>
          </a:xfrm>
        </p:grpSpPr>
        <p:sp>
          <p:nvSpPr>
            <p:cNvPr id="16041" name="Google Shape;16041;p8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3" name="Google Shape;16053;p83"/>
          <p:cNvGrpSpPr/>
          <p:nvPr/>
        </p:nvGrpSpPr>
        <p:grpSpPr>
          <a:xfrm>
            <a:off x="2326452" y="1191441"/>
            <a:ext cx="767704" cy="815489"/>
            <a:chOff x="2499700" y="1135950"/>
            <a:chExt cx="732402" cy="777990"/>
          </a:xfrm>
        </p:grpSpPr>
        <p:grpSp>
          <p:nvGrpSpPr>
            <p:cNvPr id="16054" name="Google Shape;16054;p83"/>
            <p:cNvGrpSpPr/>
            <p:nvPr/>
          </p:nvGrpSpPr>
          <p:grpSpPr>
            <a:xfrm>
              <a:off x="2499700" y="1135950"/>
              <a:ext cx="732402" cy="694705"/>
              <a:chOff x="2499700" y="1135950"/>
              <a:chExt cx="732402" cy="694705"/>
            </a:xfrm>
          </p:grpSpPr>
          <p:sp>
            <p:nvSpPr>
              <p:cNvPr id="16055" name="Google Shape;16055;p8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83"/>
            <p:cNvGrpSpPr/>
            <p:nvPr/>
          </p:nvGrpSpPr>
          <p:grpSpPr>
            <a:xfrm>
              <a:off x="2517909" y="1188726"/>
              <a:ext cx="702702" cy="725214"/>
              <a:chOff x="2517909" y="1188726"/>
              <a:chExt cx="702702" cy="725214"/>
            </a:xfrm>
          </p:grpSpPr>
          <p:sp>
            <p:nvSpPr>
              <p:cNvPr id="16083" name="Google Shape;16083;p8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88" name="Google Shape;16088;p83"/>
          <p:cNvGrpSpPr/>
          <p:nvPr/>
        </p:nvGrpSpPr>
        <p:grpSpPr>
          <a:xfrm>
            <a:off x="1672184" y="1191441"/>
            <a:ext cx="583439" cy="870229"/>
            <a:chOff x="1716825" y="1121550"/>
            <a:chExt cx="622800" cy="928938"/>
          </a:xfrm>
        </p:grpSpPr>
        <p:grpSp>
          <p:nvGrpSpPr>
            <p:cNvPr id="16089" name="Google Shape;16089;p83"/>
            <p:cNvGrpSpPr/>
            <p:nvPr/>
          </p:nvGrpSpPr>
          <p:grpSpPr>
            <a:xfrm>
              <a:off x="1716825" y="1121550"/>
              <a:ext cx="622800" cy="928938"/>
              <a:chOff x="1716825" y="1121550"/>
              <a:chExt cx="622800" cy="928938"/>
            </a:xfrm>
          </p:grpSpPr>
          <p:cxnSp>
            <p:nvCxnSpPr>
              <p:cNvPr id="16090" name="Google Shape;16090;p8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6091" name="Google Shape;16091;p8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2" name="Google Shape;16092;p83"/>
            <p:cNvGrpSpPr/>
            <p:nvPr/>
          </p:nvGrpSpPr>
          <p:grpSpPr>
            <a:xfrm>
              <a:off x="1768050" y="1172775"/>
              <a:ext cx="520200" cy="832000"/>
              <a:chOff x="1768050" y="1172775"/>
              <a:chExt cx="520200" cy="832000"/>
            </a:xfrm>
          </p:grpSpPr>
          <p:cxnSp>
            <p:nvCxnSpPr>
              <p:cNvPr id="16093" name="Google Shape;16093;p8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6094" name="Google Shape;16094;p8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83"/>
            <p:cNvGrpSpPr/>
            <p:nvPr/>
          </p:nvGrpSpPr>
          <p:grpSpPr>
            <a:xfrm>
              <a:off x="1820100" y="1225475"/>
              <a:ext cx="416400" cy="729575"/>
              <a:chOff x="1820100" y="1225475"/>
              <a:chExt cx="416400" cy="729575"/>
            </a:xfrm>
          </p:grpSpPr>
          <p:cxnSp>
            <p:nvCxnSpPr>
              <p:cNvPr id="16096" name="Google Shape;16096;p8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6097" name="Google Shape;16097;p8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8" name="Google Shape;16098;p83"/>
            <p:cNvGrpSpPr/>
            <p:nvPr/>
          </p:nvGrpSpPr>
          <p:grpSpPr>
            <a:xfrm>
              <a:off x="1874250" y="1278825"/>
              <a:ext cx="308100" cy="605275"/>
              <a:chOff x="1874250" y="1278825"/>
              <a:chExt cx="308100" cy="605275"/>
            </a:xfrm>
          </p:grpSpPr>
          <p:cxnSp>
            <p:nvCxnSpPr>
              <p:cNvPr id="16099" name="Google Shape;16099;p8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6100" name="Google Shape;16100;p8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01" name="Google Shape;16101;p8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2" name="Google Shape;16102;p83"/>
          <p:cNvGrpSpPr/>
          <p:nvPr/>
        </p:nvGrpSpPr>
        <p:grpSpPr>
          <a:xfrm>
            <a:off x="1592007" y="2077763"/>
            <a:ext cx="739072" cy="714152"/>
            <a:chOff x="4334725" y="1355875"/>
            <a:chExt cx="3106650" cy="3001900"/>
          </a:xfrm>
        </p:grpSpPr>
        <p:grpSp>
          <p:nvGrpSpPr>
            <p:cNvPr id="16103" name="Google Shape;16103;p83"/>
            <p:cNvGrpSpPr/>
            <p:nvPr/>
          </p:nvGrpSpPr>
          <p:grpSpPr>
            <a:xfrm>
              <a:off x="4516050" y="1724875"/>
              <a:ext cx="2693725" cy="2632900"/>
              <a:chOff x="4516050" y="1724875"/>
              <a:chExt cx="2693725" cy="2632900"/>
            </a:xfrm>
          </p:grpSpPr>
          <p:sp>
            <p:nvSpPr>
              <p:cNvPr id="16104" name="Google Shape;16104;p8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7" name="Google Shape;16107;p83"/>
            <p:cNvGrpSpPr/>
            <p:nvPr/>
          </p:nvGrpSpPr>
          <p:grpSpPr>
            <a:xfrm>
              <a:off x="4334725" y="1355875"/>
              <a:ext cx="3106650" cy="2709650"/>
              <a:chOff x="4334725" y="1355875"/>
              <a:chExt cx="3106650" cy="2709650"/>
            </a:xfrm>
          </p:grpSpPr>
          <p:sp>
            <p:nvSpPr>
              <p:cNvPr id="16108" name="Google Shape;16108;p8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11" name="Google Shape;16111;p83"/>
          <p:cNvGrpSpPr/>
          <p:nvPr/>
        </p:nvGrpSpPr>
        <p:grpSpPr>
          <a:xfrm>
            <a:off x="7708956" y="3708534"/>
            <a:ext cx="312074" cy="684173"/>
            <a:chOff x="7645573" y="3754300"/>
            <a:chExt cx="293855" cy="644170"/>
          </a:xfrm>
        </p:grpSpPr>
        <p:sp>
          <p:nvSpPr>
            <p:cNvPr id="16112" name="Google Shape;16112;p8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83"/>
          <p:cNvGrpSpPr/>
          <p:nvPr/>
        </p:nvGrpSpPr>
        <p:grpSpPr>
          <a:xfrm>
            <a:off x="5630944" y="1191441"/>
            <a:ext cx="709011" cy="739359"/>
            <a:chOff x="5830645" y="1256617"/>
            <a:chExt cx="530340" cy="553040"/>
          </a:xfrm>
        </p:grpSpPr>
        <p:grpSp>
          <p:nvGrpSpPr>
            <p:cNvPr id="16115" name="Google Shape;16115;p83"/>
            <p:cNvGrpSpPr/>
            <p:nvPr/>
          </p:nvGrpSpPr>
          <p:grpSpPr>
            <a:xfrm>
              <a:off x="5830645" y="1256617"/>
              <a:ext cx="259743" cy="269909"/>
              <a:chOff x="5830645" y="1256617"/>
              <a:chExt cx="259743" cy="269909"/>
            </a:xfrm>
          </p:grpSpPr>
          <p:sp>
            <p:nvSpPr>
              <p:cNvPr id="16116" name="Google Shape;16116;p8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8" name="Google Shape;16118;p83"/>
            <p:cNvGrpSpPr/>
            <p:nvPr/>
          </p:nvGrpSpPr>
          <p:grpSpPr>
            <a:xfrm>
              <a:off x="6101293" y="1256617"/>
              <a:ext cx="259692" cy="269909"/>
              <a:chOff x="6101293" y="1256617"/>
              <a:chExt cx="259692" cy="269909"/>
            </a:xfrm>
          </p:grpSpPr>
          <p:sp>
            <p:nvSpPr>
              <p:cNvPr id="16119" name="Google Shape;16119;p8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1" name="Google Shape;16121;p83"/>
            <p:cNvGrpSpPr/>
            <p:nvPr/>
          </p:nvGrpSpPr>
          <p:grpSpPr>
            <a:xfrm>
              <a:off x="5830645" y="1539749"/>
              <a:ext cx="259692" cy="269909"/>
              <a:chOff x="5830645" y="1539749"/>
              <a:chExt cx="259692" cy="269909"/>
            </a:xfrm>
          </p:grpSpPr>
          <p:sp>
            <p:nvSpPr>
              <p:cNvPr id="16122" name="Google Shape;16122;p8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4" name="Google Shape;16124;p83"/>
            <p:cNvGrpSpPr/>
            <p:nvPr/>
          </p:nvGrpSpPr>
          <p:grpSpPr>
            <a:xfrm>
              <a:off x="6101293" y="1539749"/>
              <a:ext cx="259692" cy="269909"/>
              <a:chOff x="6101293" y="1539749"/>
              <a:chExt cx="259692" cy="269909"/>
            </a:xfrm>
          </p:grpSpPr>
          <p:sp>
            <p:nvSpPr>
              <p:cNvPr id="16125" name="Google Shape;16125;p8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27" name="Google Shape;16127;p8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83"/>
          <p:cNvGrpSpPr/>
          <p:nvPr/>
        </p:nvGrpSpPr>
        <p:grpSpPr>
          <a:xfrm>
            <a:off x="732438" y="2927557"/>
            <a:ext cx="1452955" cy="621360"/>
            <a:chOff x="732422" y="2990152"/>
            <a:chExt cx="1337773" cy="572102"/>
          </a:xfrm>
        </p:grpSpPr>
        <p:sp>
          <p:nvSpPr>
            <p:cNvPr id="16129" name="Google Shape;16129;p8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38" name="Shape 16138"/>
        <p:cNvGrpSpPr/>
        <p:nvPr/>
      </p:nvGrpSpPr>
      <p:grpSpPr>
        <a:xfrm>
          <a:off x="0" y="0"/>
          <a:ext cx="0" cy="0"/>
          <a:chOff x="0" y="0"/>
          <a:chExt cx="0" cy="0"/>
        </a:xfrm>
      </p:grpSpPr>
      <p:grpSp>
        <p:nvGrpSpPr>
          <p:cNvPr id="16139" name="Google Shape;16139;p84"/>
          <p:cNvGrpSpPr/>
          <p:nvPr/>
        </p:nvGrpSpPr>
        <p:grpSpPr>
          <a:xfrm>
            <a:off x="729238" y="1179665"/>
            <a:ext cx="1636188" cy="1526215"/>
            <a:chOff x="729238" y="1179665"/>
            <a:chExt cx="1636188" cy="1526215"/>
          </a:xfrm>
        </p:grpSpPr>
        <p:grpSp>
          <p:nvGrpSpPr>
            <p:cNvPr id="16140" name="Google Shape;16140;p84"/>
            <p:cNvGrpSpPr/>
            <p:nvPr/>
          </p:nvGrpSpPr>
          <p:grpSpPr>
            <a:xfrm>
              <a:off x="729238" y="1179665"/>
              <a:ext cx="80771" cy="1526215"/>
              <a:chOff x="729238" y="1179665"/>
              <a:chExt cx="80771" cy="1526215"/>
            </a:xfrm>
          </p:grpSpPr>
          <p:sp>
            <p:nvSpPr>
              <p:cNvPr id="16141" name="Google Shape;16141;p84"/>
              <p:cNvSpPr/>
              <p:nvPr/>
            </p:nvSpPr>
            <p:spPr>
              <a:xfrm>
                <a:off x="72923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4"/>
              <p:cNvSpPr/>
              <p:nvPr/>
            </p:nvSpPr>
            <p:spPr>
              <a:xfrm>
                <a:off x="72923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4"/>
              <p:cNvSpPr/>
              <p:nvPr/>
            </p:nvSpPr>
            <p:spPr>
              <a:xfrm>
                <a:off x="72923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4"/>
              <p:cNvSpPr/>
              <p:nvPr/>
            </p:nvSpPr>
            <p:spPr>
              <a:xfrm>
                <a:off x="72923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4"/>
              <p:cNvSpPr/>
              <p:nvPr/>
            </p:nvSpPr>
            <p:spPr>
              <a:xfrm>
                <a:off x="729238"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4"/>
              <p:cNvSpPr/>
              <p:nvPr/>
            </p:nvSpPr>
            <p:spPr>
              <a:xfrm>
                <a:off x="729238"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4"/>
              <p:cNvSpPr/>
              <p:nvPr/>
            </p:nvSpPr>
            <p:spPr>
              <a:xfrm>
                <a:off x="72923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4"/>
              <p:cNvSpPr/>
              <p:nvPr/>
            </p:nvSpPr>
            <p:spPr>
              <a:xfrm>
                <a:off x="72923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4"/>
              <p:cNvSpPr/>
              <p:nvPr/>
            </p:nvSpPr>
            <p:spPr>
              <a:xfrm>
                <a:off x="72923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4"/>
              <p:cNvSpPr/>
              <p:nvPr/>
            </p:nvSpPr>
            <p:spPr>
              <a:xfrm>
                <a:off x="72923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1" name="Google Shape;16151;p84"/>
            <p:cNvGrpSpPr/>
            <p:nvPr/>
          </p:nvGrpSpPr>
          <p:grpSpPr>
            <a:xfrm>
              <a:off x="903098" y="1179665"/>
              <a:ext cx="80771" cy="1526215"/>
              <a:chOff x="903098" y="1179665"/>
              <a:chExt cx="80771" cy="1526215"/>
            </a:xfrm>
          </p:grpSpPr>
          <p:sp>
            <p:nvSpPr>
              <p:cNvPr id="16152" name="Google Shape;16152;p84"/>
              <p:cNvSpPr/>
              <p:nvPr/>
            </p:nvSpPr>
            <p:spPr>
              <a:xfrm>
                <a:off x="90309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4"/>
              <p:cNvSpPr/>
              <p:nvPr/>
            </p:nvSpPr>
            <p:spPr>
              <a:xfrm>
                <a:off x="90309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4"/>
              <p:cNvSpPr/>
              <p:nvPr/>
            </p:nvSpPr>
            <p:spPr>
              <a:xfrm>
                <a:off x="90309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4"/>
              <p:cNvSpPr/>
              <p:nvPr/>
            </p:nvSpPr>
            <p:spPr>
              <a:xfrm>
                <a:off x="90309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4"/>
              <p:cNvSpPr/>
              <p:nvPr/>
            </p:nvSpPr>
            <p:spPr>
              <a:xfrm>
                <a:off x="90309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4"/>
              <p:cNvSpPr/>
              <p:nvPr/>
            </p:nvSpPr>
            <p:spPr>
              <a:xfrm>
                <a:off x="90309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4"/>
              <p:cNvSpPr/>
              <p:nvPr/>
            </p:nvSpPr>
            <p:spPr>
              <a:xfrm>
                <a:off x="90309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4"/>
              <p:cNvSpPr/>
              <p:nvPr/>
            </p:nvSpPr>
            <p:spPr>
              <a:xfrm>
                <a:off x="90309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4"/>
              <p:cNvSpPr/>
              <p:nvPr/>
            </p:nvSpPr>
            <p:spPr>
              <a:xfrm>
                <a:off x="90309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4"/>
              <p:cNvSpPr/>
              <p:nvPr/>
            </p:nvSpPr>
            <p:spPr>
              <a:xfrm>
                <a:off x="90309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2" name="Google Shape;16162;p84"/>
            <p:cNvGrpSpPr/>
            <p:nvPr/>
          </p:nvGrpSpPr>
          <p:grpSpPr>
            <a:xfrm>
              <a:off x="1076958" y="1179665"/>
              <a:ext cx="80771" cy="1526215"/>
              <a:chOff x="1076958" y="1179665"/>
              <a:chExt cx="80771" cy="1526215"/>
            </a:xfrm>
          </p:grpSpPr>
          <p:sp>
            <p:nvSpPr>
              <p:cNvPr id="16163" name="Google Shape;16163;p84"/>
              <p:cNvSpPr/>
              <p:nvPr/>
            </p:nvSpPr>
            <p:spPr>
              <a:xfrm>
                <a:off x="107695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4"/>
              <p:cNvSpPr/>
              <p:nvPr/>
            </p:nvSpPr>
            <p:spPr>
              <a:xfrm>
                <a:off x="107695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4"/>
              <p:cNvSpPr/>
              <p:nvPr/>
            </p:nvSpPr>
            <p:spPr>
              <a:xfrm>
                <a:off x="107695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4"/>
              <p:cNvSpPr/>
              <p:nvPr/>
            </p:nvSpPr>
            <p:spPr>
              <a:xfrm>
                <a:off x="107695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4"/>
              <p:cNvSpPr/>
              <p:nvPr/>
            </p:nvSpPr>
            <p:spPr>
              <a:xfrm>
                <a:off x="107695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4"/>
              <p:cNvSpPr/>
              <p:nvPr/>
            </p:nvSpPr>
            <p:spPr>
              <a:xfrm>
                <a:off x="107695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4"/>
              <p:cNvSpPr/>
              <p:nvPr/>
            </p:nvSpPr>
            <p:spPr>
              <a:xfrm>
                <a:off x="1076958"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4"/>
              <p:cNvSpPr/>
              <p:nvPr/>
            </p:nvSpPr>
            <p:spPr>
              <a:xfrm>
                <a:off x="107695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4"/>
              <p:cNvSpPr/>
              <p:nvPr/>
            </p:nvSpPr>
            <p:spPr>
              <a:xfrm>
                <a:off x="107695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4"/>
              <p:cNvSpPr/>
              <p:nvPr/>
            </p:nvSpPr>
            <p:spPr>
              <a:xfrm>
                <a:off x="107695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3" name="Google Shape;16173;p84"/>
            <p:cNvGrpSpPr/>
            <p:nvPr/>
          </p:nvGrpSpPr>
          <p:grpSpPr>
            <a:xfrm>
              <a:off x="1247707" y="1179665"/>
              <a:ext cx="80771" cy="1526215"/>
              <a:chOff x="1247707" y="1179665"/>
              <a:chExt cx="80771" cy="1526215"/>
            </a:xfrm>
          </p:grpSpPr>
          <p:sp>
            <p:nvSpPr>
              <p:cNvPr id="16174" name="Google Shape;16174;p84"/>
              <p:cNvSpPr/>
              <p:nvPr/>
            </p:nvSpPr>
            <p:spPr>
              <a:xfrm>
                <a:off x="124770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4"/>
              <p:cNvSpPr/>
              <p:nvPr/>
            </p:nvSpPr>
            <p:spPr>
              <a:xfrm>
                <a:off x="124770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4"/>
              <p:cNvSpPr/>
              <p:nvPr/>
            </p:nvSpPr>
            <p:spPr>
              <a:xfrm>
                <a:off x="124770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4"/>
              <p:cNvSpPr/>
              <p:nvPr/>
            </p:nvSpPr>
            <p:spPr>
              <a:xfrm>
                <a:off x="1247707" y="166175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4"/>
              <p:cNvSpPr/>
              <p:nvPr/>
            </p:nvSpPr>
            <p:spPr>
              <a:xfrm>
                <a:off x="1247707"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4"/>
              <p:cNvSpPr/>
              <p:nvPr/>
            </p:nvSpPr>
            <p:spPr>
              <a:xfrm>
                <a:off x="1247707"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4"/>
              <p:cNvSpPr/>
              <p:nvPr/>
            </p:nvSpPr>
            <p:spPr>
              <a:xfrm>
                <a:off x="124770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4"/>
              <p:cNvSpPr/>
              <p:nvPr/>
            </p:nvSpPr>
            <p:spPr>
              <a:xfrm>
                <a:off x="124770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4"/>
              <p:cNvSpPr/>
              <p:nvPr/>
            </p:nvSpPr>
            <p:spPr>
              <a:xfrm>
                <a:off x="124770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4"/>
              <p:cNvSpPr/>
              <p:nvPr/>
            </p:nvSpPr>
            <p:spPr>
              <a:xfrm>
                <a:off x="124770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4" name="Google Shape;16184;p84"/>
            <p:cNvGrpSpPr/>
            <p:nvPr/>
          </p:nvGrpSpPr>
          <p:grpSpPr>
            <a:xfrm>
              <a:off x="1421567" y="1179665"/>
              <a:ext cx="80771" cy="1526215"/>
              <a:chOff x="1421567" y="1179665"/>
              <a:chExt cx="80771" cy="1526215"/>
            </a:xfrm>
          </p:grpSpPr>
          <p:sp>
            <p:nvSpPr>
              <p:cNvPr id="16185" name="Google Shape;16185;p84"/>
              <p:cNvSpPr/>
              <p:nvPr/>
            </p:nvSpPr>
            <p:spPr>
              <a:xfrm>
                <a:off x="142156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4"/>
              <p:cNvSpPr/>
              <p:nvPr/>
            </p:nvSpPr>
            <p:spPr>
              <a:xfrm>
                <a:off x="142156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4"/>
              <p:cNvSpPr/>
              <p:nvPr/>
            </p:nvSpPr>
            <p:spPr>
              <a:xfrm>
                <a:off x="142156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4"/>
              <p:cNvSpPr/>
              <p:nvPr/>
            </p:nvSpPr>
            <p:spPr>
              <a:xfrm>
                <a:off x="142156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4"/>
              <p:cNvSpPr/>
              <p:nvPr/>
            </p:nvSpPr>
            <p:spPr>
              <a:xfrm>
                <a:off x="142156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4"/>
              <p:cNvSpPr/>
              <p:nvPr/>
            </p:nvSpPr>
            <p:spPr>
              <a:xfrm>
                <a:off x="142156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4"/>
              <p:cNvSpPr/>
              <p:nvPr/>
            </p:nvSpPr>
            <p:spPr>
              <a:xfrm>
                <a:off x="142156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4"/>
              <p:cNvSpPr/>
              <p:nvPr/>
            </p:nvSpPr>
            <p:spPr>
              <a:xfrm>
                <a:off x="142156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4"/>
              <p:cNvSpPr/>
              <p:nvPr/>
            </p:nvSpPr>
            <p:spPr>
              <a:xfrm>
                <a:off x="142156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4"/>
              <p:cNvSpPr/>
              <p:nvPr/>
            </p:nvSpPr>
            <p:spPr>
              <a:xfrm>
                <a:off x="142156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84"/>
            <p:cNvGrpSpPr/>
            <p:nvPr/>
          </p:nvGrpSpPr>
          <p:grpSpPr>
            <a:xfrm>
              <a:off x="1592327" y="1179665"/>
              <a:ext cx="80771" cy="1526215"/>
              <a:chOff x="1592327" y="1179665"/>
              <a:chExt cx="80771" cy="1526215"/>
            </a:xfrm>
          </p:grpSpPr>
          <p:sp>
            <p:nvSpPr>
              <p:cNvPr id="16196" name="Google Shape;16196;p84"/>
              <p:cNvSpPr/>
              <p:nvPr/>
            </p:nvSpPr>
            <p:spPr>
              <a:xfrm>
                <a:off x="159232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4"/>
              <p:cNvSpPr/>
              <p:nvPr/>
            </p:nvSpPr>
            <p:spPr>
              <a:xfrm>
                <a:off x="159232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4"/>
              <p:cNvSpPr/>
              <p:nvPr/>
            </p:nvSpPr>
            <p:spPr>
              <a:xfrm>
                <a:off x="159232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4"/>
              <p:cNvSpPr/>
              <p:nvPr/>
            </p:nvSpPr>
            <p:spPr>
              <a:xfrm>
                <a:off x="159232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4"/>
              <p:cNvSpPr/>
              <p:nvPr/>
            </p:nvSpPr>
            <p:spPr>
              <a:xfrm>
                <a:off x="159232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4"/>
              <p:cNvSpPr/>
              <p:nvPr/>
            </p:nvSpPr>
            <p:spPr>
              <a:xfrm>
                <a:off x="159232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4"/>
              <p:cNvSpPr/>
              <p:nvPr/>
            </p:nvSpPr>
            <p:spPr>
              <a:xfrm>
                <a:off x="159232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4"/>
              <p:cNvSpPr/>
              <p:nvPr/>
            </p:nvSpPr>
            <p:spPr>
              <a:xfrm>
                <a:off x="159232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4"/>
              <p:cNvSpPr/>
              <p:nvPr/>
            </p:nvSpPr>
            <p:spPr>
              <a:xfrm>
                <a:off x="159232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4"/>
              <p:cNvSpPr/>
              <p:nvPr/>
            </p:nvSpPr>
            <p:spPr>
              <a:xfrm>
                <a:off x="159232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6" name="Google Shape;16206;p84"/>
            <p:cNvGrpSpPr/>
            <p:nvPr/>
          </p:nvGrpSpPr>
          <p:grpSpPr>
            <a:xfrm>
              <a:off x="1766187" y="1179665"/>
              <a:ext cx="80771" cy="1526215"/>
              <a:chOff x="1766187" y="1179665"/>
              <a:chExt cx="80771" cy="1526215"/>
            </a:xfrm>
          </p:grpSpPr>
          <p:sp>
            <p:nvSpPr>
              <p:cNvPr id="16207" name="Google Shape;16207;p84"/>
              <p:cNvSpPr/>
              <p:nvPr/>
            </p:nvSpPr>
            <p:spPr>
              <a:xfrm>
                <a:off x="176618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4"/>
              <p:cNvSpPr/>
              <p:nvPr/>
            </p:nvSpPr>
            <p:spPr>
              <a:xfrm>
                <a:off x="176618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4"/>
              <p:cNvSpPr/>
              <p:nvPr/>
            </p:nvSpPr>
            <p:spPr>
              <a:xfrm>
                <a:off x="176618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4"/>
              <p:cNvSpPr/>
              <p:nvPr/>
            </p:nvSpPr>
            <p:spPr>
              <a:xfrm>
                <a:off x="176618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4"/>
              <p:cNvSpPr/>
              <p:nvPr/>
            </p:nvSpPr>
            <p:spPr>
              <a:xfrm>
                <a:off x="176618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4"/>
              <p:cNvSpPr/>
              <p:nvPr/>
            </p:nvSpPr>
            <p:spPr>
              <a:xfrm>
                <a:off x="176618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4"/>
              <p:cNvSpPr/>
              <p:nvPr/>
            </p:nvSpPr>
            <p:spPr>
              <a:xfrm>
                <a:off x="176618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4"/>
              <p:cNvSpPr/>
              <p:nvPr/>
            </p:nvSpPr>
            <p:spPr>
              <a:xfrm>
                <a:off x="176618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4"/>
              <p:cNvSpPr/>
              <p:nvPr/>
            </p:nvSpPr>
            <p:spPr>
              <a:xfrm>
                <a:off x="1766187" y="2464413"/>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4"/>
              <p:cNvSpPr/>
              <p:nvPr/>
            </p:nvSpPr>
            <p:spPr>
              <a:xfrm>
                <a:off x="176618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84"/>
            <p:cNvGrpSpPr/>
            <p:nvPr/>
          </p:nvGrpSpPr>
          <p:grpSpPr>
            <a:xfrm>
              <a:off x="1936935" y="1179665"/>
              <a:ext cx="80771" cy="1526215"/>
              <a:chOff x="1936935" y="1179665"/>
              <a:chExt cx="80771" cy="1526215"/>
            </a:xfrm>
          </p:grpSpPr>
          <p:sp>
            <p:nvSpPr>
              <p:cNvPr id="16218" name="Google Shape;16218;p84"/>
              <p:cNvSpPr/>
              <p:nvPr/>
            </p:nvSpPr>
            <p:spPr>
              <a:xfrm>
                <a:off x="193693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4"/>
              <p:cNvSpPr/>
              <p:nvPr/>
            </p:nvSpPr>
            <p:spPr>
              <a:xfrm>
                <a:off x="193693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4"/>
              <p:cNvSpPr/>
              <p:nvPr/>
            </p:nvSpPr>
            <p:spPr>
              <a:xfrm>
                <a:off x="193693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4"/>
              <p:cNvSpPr/>
              <p:nvPr/>
            </p:nvSpPr>
            <p:spPr>
              <a:xfrm>
                <a:off x="193693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4"/>
              <p:cNvSpPr/>
              <p:nvPr/>
            </p:nvSpPr>
            <p:spPr>
              <a:xfrm>
                <a:off x="193693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4"/>
              <p:cNvSpPr/>
              <p:nvPr/>
            </p:nvSpPr>
            <p:spPr>
              <a:xfrm>
                <a:off x="193693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4"/>
              <p:cNvSpPr/>
              <p:nvPr/>
            </p:nvSpPr>
            <p:spPr>
              <a:xfrm>
                <a:off x="193693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4"/>
              <p:cNvSpPr/>
              <p:nvPr/>
            </p:nvSpPr>
            <p:spPr>
              <a:xfrm>
                <a:off x="193693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4"/>
              <p:cNvSpPr/>
              <p:nvPr/>
            </p:nvSpPr>
            <p:spPr>
              <a:xfrm>
                <a:off x="193693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4"/>
              <p:cNvSpPr/>
              <p:nvPr/>
            </p:nvSpPr>
            <p:spPr>
              <a:xfrm>
                <a:off x="193693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8" name="Google Shape;16228;p84"/>
            <p:cNvGrpSpPr/>
            <p:nvPr/>
          </p:nvGrpSpPr>
          <p:grpSpPr>
            <a:xfrm>
              <a:off x="2110795" y="1179665"/>
              <a:ext cx="80771" cy="1526215"/>
              <a:chOff x="2110795" y="1179665"/>
              <a:chExt cx="80771" cy="1526215"/>
            </a:xfrm>
          </p:grpSpPr>
          <p:sp>
            <p:nvSpPr>
              <p:cNvPr id="16229" name="Google Shape;16229;p84"/>
              <p:cNvSpPr/>
              <p:nvPr/>
            </p:nvSpPr>
            <p:spPr>
              <a:xfrm>
                <a:off x="211079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4"/>
              <p:cNvSpPr/>
              <p:nvPr/>
            </p:nvSpPr>
            <p:spPr>
              <a:xfrm>
                <a:off x="211079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4"/>
              <p:cNvSpPr/>
              <p:nvPr/>
            </p:nvSpPr>
            <p:spPr>
              <a:xfrm>
                <a:off x="211079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4"/>
              <p:cNvSpPr/>
              <p:nvPr/>
            </p:nvSpPr>
            <p:spPr>
              <a:xfrm>
                <a:off x="211079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4"/>
              <p:cNvSpPr/>
              <p:nvPr/>
            </p:nvSpPr>
            <p:spPr>
              <a:xfrm>
                <a:off x="2110795"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4"/>
              <p:cNvSpPr/>
              <p:nvPr/>
            </p:nvSpPr>
            <p:spPr>
              <a:xfrm>
                <a:off x="211079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4"/>
              <p:cNvSpPr/>
              <p:nvPr/>
            </p:nvSpPr>
            <p:spPr>
              <a:xfrm>
                <a:off x="211079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4"/>
              <p:cNvSpPr/>
              <p:nvPr/>
            </p:nvSpPr>
            <p:spPr>
              <a:xfrm>
                <a:off x="211079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4"/>
              <p:cNvSpPr/>
              <p:nvPr/>
            </p:nvSpPr>
            <p:spPr>
              <a:xfrm>
                <a:off x="211079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4"/>
              <p:cNvSpPr/>
              <p:nvPr/>
            </p:nvSpPr>
            <p:spPr>
              <a:xfrm>
                <a:off x="211079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84"/>
            <p:cNvGrpSpPr/>
            <p:nvPr/>
          </p:nvGrpSpPr>
          <p:grpSpPr>
            <a:xfrm>
              <a:off x="2284655" y="1179665"/>
              <a:ext cx="80771" cy="1526215"/>
              <a:chOff x="2284655" y="1179665"/>
              <a:chExt cx="80771" cy="1526215"/>
            </a:xfrm>
          </p:grpSpPr>
          <p:sp>
            <p:nvSpPr>
              <p:cNvPr id="16240" name="Google Shape;16240;p84"/>
              <p:cNvSpPr/>
              <p:nvPr/>
            </p:nvSpPr>
            <p:spPr>
              <a:xfrm>
                <a:off x="228465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4"/>
              <p:cNvSpPr/>
              <p:nvPr/>
            </p:nvSpPr>
            <p:spPr>
              <a:xfrm>
                <a:off x="228465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4"/>
              <p:cNvSpPr/>
              <p:nvPr/>
            </p:nvSpPr>
            <p:spPr>
              <a:xfrm>
                <a:off x="228465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4"/>
              <p:cNvSpPr/>
              <p:nvPr/>
            </p:nvSpPr>
            <p:spPr>
              <a:xfrm>
                <a:off x="228465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4"/>
              <p:cNvSpPr/>
              <p:nvPr/>
            </p:nvSpPr>
            <p:spPr>
              <a:xfrm>
                <a:off x="228465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4"/>
              <p:cNvSpPr/>
              <p:nvPr/>
            </p:nvSpPr>
            <p:spPr>
              <a:xfrm>
                <a:off x="2284655"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4"/>
              <p:cNvSpPr/>
              <p:nvPr/>
            </p:nvSpPr>
            <p:spPr>
              <a:xfrm>
                <a:off x="228465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4"/>
              <p:cNvSpPr/>
              <p:nvPr/>
            </p:nvSpPr>
            <p:spPr>
              <a:xfrm>
                <a:off x="228465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4"/>
              <p:cNvSpPr/>
              <p:nvPr/>
            </p:nvSpPr>
            <p:spPr>
              <a:xfrm>
                <a:off x="228465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4"/>
              <p:cNvSpPr/>
              <p:nvPr/>
            </p:nvSpPr>
            <p:spPr>
              <a:xfrm>
                <a:off x="228465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50" name="Google Shape;16250;p84"/>
          <p:cNvGrpSpPr/>
          <p:nvPr/>
        </p:nvGrpSpPr>
        <p:grpSpPr>
          <a:xfrm>
            <a:off x="2623904" y="1198803"/>
            <a:ext cx="1364147" cy="1102032"/>
            <a:chOff x="2623904" y="1198803"/>
            <a:chExt cx="1364147" cy="1102032"/>
          </a:xfrm>
        </p:grpSpPr>
        <p:grpSp>
          <p:nvGrpSpPr>
            <p:cNvPr id="16251" name="Google Shape;16251;p84"/>
            <p:cNvGrpSpPr/>
            <p:nvPr/>
          </p:nvGrpSpPr>
          <p:grpSpPr>
            <a:xfrm>
              <a:off x="2623907" y="1198803"/>
              <a:ext cx="1364144" cy="272899"/>
              <a:chOff x="2623907" y="1198803"/>
              <a:chExt cx="1364144" cy="272899"/>
            </a:xfrm>
          </p:grpSpPr>
          <p:sp>
            <p:nvSpPr>
              <p:cNvPr id="16252" name="Google Shape;16252;p84"/>
              <p:cNvSpPr/>
              <p:nvPr/>
            </p:nvSpPr>
            <p:spPr>
              <a:xfrm>
                <a:off x="3715152" y="1198803"/>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4"/>
              <p:cNvSpPr/>
              <p:nvPr/>
            </p:nvSpPr>
            <p:spPr>
              <a:xfrm>
                <a:off x="2623907"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4"/>
              <p:cNvSpPr/>
              <p:nvPr/>
            </p:nvSpPr>
            <p:spPr>
              <a:xfrm>
                <a:off x="2896718"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4"/>
              <p:cNvSpPr/>
              <p:nvPr/>
            </p:nvSpPr>
            <p:spPr>
              <a:xfrm>
                <a:off x="3169529"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4"/>
              <p:cNvSpPr/>
              <p:nvPr/>
            </p:nvSpPr>
            <p:spPr>
              <a:xfrm>
                <a:off x="3442341"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7" name="Google Shape;16257;p84"/>
            <p:cNvGrpSpPr/>
            <p:nvPr/>
          </p:nvGrpSpPr>
          <p:grpSpPr>
            <a:xfrm>
              <a:off x="2623904" y="1476964"/>
              <a:ext cx="1364144" cy="272899"/>
              <a:chOff x="2623904" y="1476964"/>
              <a:chExt cx="1364144" cy="272899"/>
            </a:xfrm>
          </p:grpSpPr>
          <p:sp>
            <p:nvSpPr>
              <p:cNvPr id="16258" name="Google Shape;16258;p84"/>
              <p:cNvSpPr/>
              <p:nvPr/>
            </p:nvSpPr>
            <p:spPr>
              <a:xfrm>
                <a:off x="3169527"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4"/>
              <p:cNvSpPr/>
              <p:nvPr/>
            </p:nvSpPr>
            <p:spPr>
              <a:xfrm>
                <a:off x="3442338"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4"/>
              <p:cNvSpPr/>
              <p:nvPr/>
            </p:nvSpPr>
            <p:spPr>
              <a:xfrm>
                <a:off x="3715149"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4"/>
              <p:cNvSpPr/>
              <p:nvPr/>
            </p:nvSpPr>
            <p:spPr>
              <a:xfrm>
                <a:off x="2623904"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4"/>
              <p:cNvSpPr/>
              <p:nvPr/>
            </p:nvSpPr>
            <p:spPr>
              <a:xfrm>
                <a:off x="2896716"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3" name="Google Shape;16263;p84"/>
            <p:cNvGrpSpPr/>
            <p:nvPr/>
          </p:nvGrpSpPr>
          <p:grpSpPr>
            <a:xfrm>
              <a:off x="2623907" y="1749775"/>
              <a:ext cx="1364144" cy="272899"/>
              <a:chOff x="2623907" y="1749775"/>
              <a:chExt cx="1364144" cy="272899"/>
            </a:xfrm>
          </p:grpSpPr>
          <p:sp>
            <p:nvSpPr>
              <p:cNvPr id="16264" name="Google Shape;16264;p84"/>
              <p:cNvSpPr/>
              <p:nvPr/>
            </p:nvSpPr>
            <p:spPr>
              <a:xfrm>
                <a:off x="3442341"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4"/>
              <p:cNvSpPr/>
              <p:nvPr/>
            </p:nvSpPr>
            <p:spPr>
              <a:xfrm>
                <a:off x="3715152"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4"/>
              <p:cNvSpPr/>
              <p:nvPr/>
            </p:nvSpPr>
            <p:spPr>
              <a:xfrm>
                <a:off x="2623907"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4"/>
              <p:cNvSpPr/>
              <p:nvPr/>
            </p:nvSpPr>
            <p:spPr>
              <a:xfrm>
                <a:off x="2896718"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4"/>
              <p:cNvSpPr/>
              <p:nvPr/>
            </p:nvSpPr>
            <p:spPr>
              <a:xfrm>
                <a:off x="3169529"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84"/>
            <p:cNvGrpSpPr/>
            <p:nvPr/>
          </p:nvGrpSpPr>
          <p:grpSpPr>
            <a:xfrm>
              <a:off x="2623904" y="2027936"/>
              <a:ext cx="1364144" cy="272899"/>
              <a:chOff x="2623904" y="2027936"/>
              <a:chExt cx="1364144" cy="272899"/>
            </a:xfrm>
          </p:grpSpPr>
          <p:sp>
            <p:nvSpPr>
              <p:cNvPr id="16270" name="Google Shape;16270;p84"/>
              <p:cNvSpPr/>
              <p:nvPr/>
            </p:nvSpPr>
            <p:spPr>
              <a:xfrm>
                <a:off x="2623904"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4"/>
              <p:cNvSpPr/>
              <p:nvPr/>
            </p:nvSpPr>
            <p:spPr>
              <a:xfrm>
                <a:off x="2896716"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4"/>
              <p:cNvSpPr/>
              <p:nvPr/>
            </p:nvSpPr>
            <p:spPr>
              <a:xfrm>
                <a:off x="3169527"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4"/>
              <p:cNvSpPr/>
              <p:nvPr/>
            </p:nvSpPr>
            <p:spPr>
              <a:xfrm>
                <a:off x="3442338"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4"/>
              <p:cNvSpPr/>
              <p:nvPr/>
            </p:nvSpPr>
            <p:spPr>
              <a:xfrm>
                <a:off x="3715149"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75" name="Google Shape;16275;p84"/>
          <p:cNvGrpSpPr/>
          <p:nvPr/>
        </p:nvGrpSpPr>
        <p:grpSpPr>
          <a:xfrm>
            <a:off x="2613365" y="2657986"/>
            <a:ext cx="1387541" cy="159124"/>
            <a:chOff x="3200660" y="2180272"/>
            <a:chExt cx="2563824" cy="378237"/>
          </a:xfrm>
        </p:grpSpPr>
        <p:sp>
          <p:nvSpPr>
            <p:cNvPr id="16276" name="Google Shape;16276;p8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84"/>
          <p:cNvGrpSpPr/>
          <p:nvPr/>
        </p:nvGrpSpPr>
        <p:grpSpPr>
          <a:xfrm>
            <a:off x="2609890" y="2935811"/>
            <a:ext cx="1390502" cy="159625"/>
            <a:chOff x="3530150" y="2790075"/>
            <a:chExt cx="1962600" cy="225300"/>
          </a:xfrm>
        </p:grpSpPr>
        <p:sp>
          <p:nvSpPr>
            <p:cNvPr id="16295" name="Google Shape;16295;p8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7" name="Google Shape;16297;p84"/>
          <p:cNvGrpSpPr/>
          <p:nvPr/>
        </p:nvGrpSpPr>
        <p:grpSpPr>
          <a:xfrm>
            <a:off x="2610543" y="3214137"/>
            <a:ext cx="1411629" cy="153761"/>
            <a:chOff x="3558802" y="4011427"/>
            <a:chExt cx="1866000" cy="111300"/>
          </a:xfrm>
        </p:grpSpPr>
        <p:sp>
          <p:nvSpPr>
            <p:cNvPr id="16298" name="Google Shape;16298;p8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0" name="Google Shape;16300;p84"/>
          <p:cNvGrpSpPr/>
          <p:nvPr/>
        </p:nvGrpSpPr>
        <p:grpSpPr>
          <a:xfrm>
            <a:off x="2610235" y="2419536"/>
            <a:ext cx="1383503" cy="119749"/>
            <a:chOff x="3465975" y="2270276"/>
            <a:chExt cx="1986364" cy="171929"/>
          </a:xfrm>
        </p:grpSpPr>
        <p:sp>
          <p:nvSpPr>
            <p:cNvPr id="16301" name="Google Shape;16301;p8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9" name="Google Shape;16309;p84"/>
          <p:cNvGrpSpPr/>
          <p:nvPr/>
        </p:nvGrpSpPr>
        <p:grpSpPr>
          <a:xfrm>
            <a:off x="2621243" y="3783187"/>
            <a:ext cx="1369531" cy="195460"/>
            <a:chOff x="723300" y="4253549"/>
            <a:chExt cx="2276482" cy="324900"/>
          </a:xfrm>
        </p:grpSpPr>
        <p:sp>
          <p:nvSpPr>
            <p:cNvPr id="16310" name="Google Shape;16310;p8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5" name="Google Shape;16315;p84"/>
          <p:cNvGrpSpPr/>
          <p:nvPr/>
        </p:nvGrpSpPr>
        <p:grpSpPr>
          <a:xfrm>
            <a:off x="2610803" y="3484367"/>
            <a:ext cx="1389066" cy="180119"/>
            <a:chOff x="705948" y="3788465"/>
            <a:chExt cx="2308953" cy="299400"/>
          </a:xfrm>
        </p:grpSpPr>
        <p:sp>
          <p:nvSpPr>
            <p:cNvPr id="16316" name="Google Shape;16316;p8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1" name="Google Shape;16321;p84"/>
          <p:cNvGrpSpPr/>
          <p:nvPr/>
        </p:nvGrpSpPr>
        <p:grpSpPr>
          <a:xfrm>
            <a:off x="2658741" y="4097347"/>
            <a:ext cx="1304609" cy="294074"/>
            <a:chOff x="2658741" y="4097347"/>
            <a:chExt cx="1304609" cy="294074"/>
          </a:xfrm>
        </p:grpSpPr>
        <p:grpSp>
          <p:nvGrpSpPr>
            <p:cNvPr id="16322" name="Google Shape;16322;p84"/>
            <p:cNvGrpSpPr/>
            <p:nvPr/>
          </p:nvGrpSpPr>
          <p:grpSpPr>
            <a:xfrm>
              <a:off x="2658741" y="4097347"/>
              <a:ext cx="118572" cy="294074"/>
              <a:chOff x="3343310" y="4475555"/>
              <a:chExt cx="127717" cy="316753"/>
            </a:xfrm>
          </p:grpSpPr>
          <p:sp>
            <p:nvSpPr>
              <p:cNvPr id="16323" name="Google Shape;16323;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5" name="Google Shape;16325;p84"/>
            <p:cNvGrpSpPr/>
            <p:nvPr/>
          </p:nvGrpSpPr>
          <p:grpSpPr>
            <a:xfrm>
              <a:off x="3815519" y="4098388"/>
              <a:ext cx="147831" cy="291991"/>
              <a:chOff x="3527539" y="4476677"/>
              <a:chExt cx="159232" cy="314510"/>
            </a:xfrm>
          </p:grpSpPr>
          <p:sp>
            <p:nvSpPr>
              <p:cNvPr id="16326" name="Google Shape;16326;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8" name="Google Shape;16328;p84"/>
            <p:cNvGrpSpPr/>
            <p:nvPr/>
          </p:nvGrpSpPr>
          <p:grpSpPr>
            <a:xfrm>
              <a:off x="3511696" y="4098388"/>
              <a:ext cx="147831" cy="291991"/>
              <a:chOff x="3527539" y="4476677"/>
              <a:chExt cx="159232" cy="314510"/>
            </a:xfrm>
          </p:grpSpPr>
          <p:sp>
            <p:nvSpPr>
              <p:cNvPr id="16329" name="Google Shape;16329;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1" name="Google Shape;16331;p84"/>
            <p:cNvGrpSpPr/>
            <p:nvPr/>
          </p:nvGrpSpPr>
          <p:grpSpPr>
            <a:xfrm>
              <a:off x="3207874" y="4098388"/>
              <a:ext cx="147831" cy="291991"/>
              <a:chOff x="3527539" y="4476677"/>
              <a:chExt cx="159232" cy="314510"/>
            </a:xfrm>
          </p:grpSpPr>
          <p:sp>
            <p:nvSpPr>
              <p:cNvPr id="16332" name="Google Shape;16332;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4" name="Google Shape;16334;p84"/>
            <p:cNvGrpSpPr/>
            <p:nvPr/>
          </p:nvGrpSpPr>
          <p:grpSpPr>
            <a:xfrm>
              <a:off x="2933305" y="4097347"/>
              <a:ext cx="118572" cy="294074"/>
              <a:chOff x="3343310" y="4475555"/>
              <a:chExt cx="127717" cy="316753"/>
            </a:xfrm>
          </p:grpSpPr>
          <p:sp>
            <p:nvSpPr>
              <p:cNvPr id="16335" name="Google Shape;16335;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37" name="Google Shape;16337;p84"/>
          <p:cNvGrpSpPr/>
          <p:nvPr/>
        </p:nvGrpSpPr>
        <p:grpSpPr>
          <a:xfrm>
            <a:off x="4277571" y="2080469"/>
            <a:ext cx="1433821" cy="191501"/>
            <a:chOff x="4273350" y="2080469"/>
            <a:chExt cx="1433821" cy="191501"/>
          </a:xfrm>
        </p:grpSpPr>
        <p:grpSp>
          <p:nvGrpSpPr>
            <p:cNvPr id="16338" name="Google Shape;16338;p84"/>
            <p:cNvGrpSpPr/>
            <p:nvPr/>
          </p:nvGrpSpPr>
          <p:grpSpPr>
            <a:xfrm>
              <a:off x="4273350" y="2080469"/>
              <a:ext cx="1433821" cy="0"/>
              <a:chOff x="5224975" y="2962250"/>
              <a:chExt cx="1544400" cy="0"/>
            </a:xfrm>
          </p:grpSpPr>
          <p:cxnSp>
            <p:nvCxnSpPr>
              <p:cNvPr id="16339" name="Google Shape;16339;p8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6340" name="Google Shape;16340;p8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6341" name="Google Shape;16341;p84"/>
            <p:cNvGrpSpPr/>
            <p:nvPr/>
          </p:nvGrpSpPr>
          <p:grpSpPr>
            <a:xfrm>
              <a:off x="4273350" y="2271969"/>
              <a:ext cx="1433821" cy="0"/>
              <a:chOff x="5224975" y="2962250"/>
              <a:chExt cx="1544400" cy="0"/>
            </a:xfrm>
          </p:grpSpPr>
          <p:cxnSp>
            <p:nvCxnSpPr>
              <p:cNvPr id="16342" name="Google Shape;16342;p8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6343" name="Google Shape;16343;p8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6344" name="Google Shape;16344;p84"/>
          <p:cNvGrpSpPr/>
          <p:nvPr/>
        </p:nvGrpSpPr>
        <p:grpSpPr>
          <a:xfrm>
            <a:off x="4279126" y="1183036"/>
            <a:ext cx="1430711" cy="743389"/>
            <a:chOff x="5159450" y="1919950"/>
            <a:chExt cx="1541050" cy="862500"/>
          </a:xfrm>
        </p:grpSpPr>
        <p:sp>
          <p:nvSpPr>
            <p:cNvPr id="16345" name="Google Shape;16345;p8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6346" name="Google Shape;16346;p84"/>
            <p:cNvGrpSpPr/>
            <p:nvPr/>
          </p:nvGrpSpPr>
          <p:grpSpPr>
            <a:xfrm>
              <a:off x="5159450" y="1919950"/>
              <a:ext cx="1541050" cy="862500"/>
              <a:chOff x="5159450" y="1919950"/>
              <a:chExt cx="1541050" cy="862500"/>
            </a:xfrm>
          </p:grpSpPr>
          <p:cxnSp>
            <p:nvCxnSpPr>
              <p:cNvPr id="16347" name="Google Shape;16347;p8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6348" name="Google Shape;16348;p8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6349" name="Google Shape;16349;p84"/>
          <p:cNvGrpSpPr/>
          <p:nvPr/>
        </p:nvGrpSpPr>
        <p:grpSpPr>
          <a:xfrm>
            <a:off x="4269239" y="2406364"/>
            <a:ext cx="1450484" cy="1052087"/>
            <a:chOff x="5230575" y="1554475"/>
            <a:chExt cx="2137150" cy="1550150"/>
          </a:xfrm>
        </p:grpSpPr>
        <p:sp>
          <p:nvSpPr>
            <p:cNvPr id="16350" name="Google Shape;16350;p8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3" name="Google Shape;16363;p84"/>
          <p:cNvGrpSpPr/>
          <p:nvPr/>
        </p:nvGrpSpPr>
        <p:grpSpPr>
          <a:xfrm rot="10800000">
            <a:off x="4285790" y="3498553"/>
            <a:ext cx="1417383" cy="887946"/>
            <a:chOff x="5645403" y="2920021"/>
            <a:chExt cx="2650800" cy="2180614"/>
          </a:xfrm>
        </p:grpSpPr>
        <p:sp>
          <p:nvSpPr>
            <p:cNvPr id="16364" name="Google Shape;16364;p8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65" name="Google Shape;16365;p84"/>
            <p:cNvCxnSpPr>
              <a:stCxn id="16364"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6366" name="Google Shape;16366;p8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67" name="Google Shape;16367;p84"/>
            <p:cNvCxnSpPr>
              <a:endCxn id="16366"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6368" name="Google Shape;16368;p8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69" name="Google Shape;16369;p84"/>
            <p:cNvCxnSpPr>
              <a:stCxn id="16368"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6370" name="Google Shape;16370;p8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71" name="Google Shape;16371;p84"/>
            <p:cNvCxnSpPr>
              <a:endCxn id="16370"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6372" name="Google Shape;16372;p84"/>
          <p:cNvGrpSpPr/>
          <p:nvPr/>
        </p:nvGrpSpPr>
        <p:grpSpPr>
          <a:xfrm>
            <a:off x="7386150" y="2401908"/>
            <a:ext cx="1071743" cy="1021579"/>
            <a:chOff x="7189833" y="2022667"/>
            <a:chExt cx="1251159" cy="1192597"/>
          </a:xfrm>
        </p:grpSpPr>
        <p:sp>
          <p:nvSpPr>
            <p:cNvPr id="16373" name="Google Shape;16373;p8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84"/>
          <p:cNvGrpSpPr/>
          <p:nvPr/>
        </p:nvGrpSpPr>
        <p:grpSpPr>
          <a:xfrm>
            <a:off x="727421" y="2828315"/>
            <a:ext cx="1695374" cy="1560837"/>
            <a:chOff x="727421" y="2828315"/>
            <a:chExt cx="1695374" cy="1560837"/>
          </a:xfrm>
        </p:grpSpPr>
        <p:grpSp>
          <p:nvGrpSpPr>
            <p:cNvPr id="16378" name="Google Shape;16378;p84"/>
            <p:cNvGrpSpPr/>
            <p:nvPr/>
          </p:nvGrpSpPr>
          <p:grpSpPr>
            <a:xfrm>
              <a:off x="819108" y="2882501"/>
              <a:ext cx="103104" cy="1426186"/>
              <a:chOff x="4674013" y="3100904"/>
              <a:chExt cx="122758" cy="1698043"/>
            </a:xfrm>
          </p:grpSpPr>
          <p:sp>
            <p:nvSpPr>
              <p:cNvPr id="16379" name="Google Shape;16379;p8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6" name="Google Shape;16386;p84"/>
            <p:cNvGrpSpPr/>
            <p:nvPr/>
          </p:nvGrpSpPr>
          <p:grpSpPr>
            <a:xfrm>
              <a:off x="1062475" y="2882501"/>
              <a:ext cx="103104" cy="1426186"/>
              <a:chOff x="4940438" y="3100904"/>
              <a:chExt cx="122758" cy="1698043"/>
            </a:xfrm>
          </p:grpSpPr>
          <p:sp>
            <p:nvSpPr>
              <p:cNvPr id="16387" name="Google Shape;16387;p8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84"/>
            <p:cNvGrpSpPr/>
            <p:nvPr/>
          </p:nvGrpSpPr>
          <p:grpSpPr>
            <a:xfrm>
              <a:off x="1299324" y="2882501"/>
              <a:ext cx="103104" cy="1426186"/>
              <a:chOff x="5206863" y="3100904"/>
              <a:chExt cx="122758" cy="1698043"/>
            </a:xfrm>
          </p:grpSpPr>
          <p:sp>
            <p:nvSpPr>
              <p:cNvPr id="16395" name="Google Shape;16395;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2" name="Google Shape;16402;p84"/>
            <p:cNvGrpSpPr/>
            <p:nvPr/>
          </p:nvGrpSpPr>
          <p:grpSpPr>
            <a:xfrm>
              <a:off x="1786057" y="2882501"/>
              <a:ext cx="103104" cy="1426186"/>
              <a:chOff x="6006138" y="3143629"/>
              <a:chExt cx="122758" cy="1698043"/>
            </a:xfrm>
          </p:grpSpPr>
          <p:sp>
            <p:nvSpPr>
              <p:cNvPr id="16403" name="Google Shape;16403;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0" name="Google Shape;16410;p84"/>
            <p:cNvGrpSpPr/>
            <p:nvPr/>
          </p:nvGrpSpPr>
          <p:grpSpPr>
            <a:xfrm>
              <a:off x="2029422" y="2882501"/>
              <a:ext cx="103104" cy="1426186"/>
              <a:chOff x="6805413" y="3100904"/>
              <a:chExt cx="122758" cy="1698043"/>
            </a:xfrm>
          </p:grpSpPr>
          <p:sp>
            <p:nvSpPr>
              <p:cNvPr id="16411" name="Google Shape;16411;p8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8" name="Google Shape;16418;p84"/>
            <p:cNvGrpSpPr/>
            <p:nvPr/>
          </p:nvGrpSpPr>
          <p:grpSpPr>
            <a:xfrm>
              <a:off x="727421" y="2828315"/>
              <a:ext cx="1695374" cy="1560837"/>
              <a:chOff x="734799" y="2782450"/>
              <a:chExt cx="1571100" cy="1577400"/>
            </a:xfrm>
          </p:grpSpPr>
          <p:cxnSp>
            <p:nvCxnSpPr>
              <p:cNvPr id="16419" name="Google Shape;16419;p8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6420" name="Google Shape;16420;p8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6421" name="Google Shape;16421;p84"/>
            <p:cNvGrpSpPr/>
            <p:nvPr/>
          </p:nvGrpSpPr>
          <p:grpSpPr>
            <a:xfrm>
              <a:off x="2272795" y="2882501"/>
              <a:ext cx="103104" cy="1426186"/>
              <a:chOff x="5206863" y="3100904"/>
              <a:chExt cx="122758" cy="1698043"/>
            </a:xfrm>
          </p:grpSpPr>
          <p:sp>
            <p:nvSpPr>
              <p:cNvPr id="16422" name="Google Shape;16422;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9" name="Google Shape;16429;p84"/>
            <p:cNvGrpSpPr/>
            <p:nvPr/>
          </p:nvGrpSpPr>
          <p:grpSpPr>
            <a:xfrm>
              <a:off x="1542694" y="2882501"/>
              <a:ext cx="103104" cy="1426186"/>
              <a:chOff x="6006138" y="3143629"/>
              <a:chExt cx="122758" cy="1698043"/>
            </a:xfrm>
          </p:grpSpPr>
          <p:sp>
            <p:nvSpPr>
              <p:cNvPr id="16430" name="Google Shape;16430;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37" name="Google Shape;16437;p84"/>
          <p:cNvGrpSpPr/>
          <p:nvPr/>
        </p:nvGrpSpPr>
        <p:grpSpPr>
          <a:xfrm>
            <a:off x="5936000" y="2405887"/>
            <a:ext cx="1248543" cy="1025319"/>
            <a:chOff x="5183758" y="1210600"/>
            <a:chExt cx="3605380" cy="2960783"/>
          </a:xfrm>
        </p:grpSpPr>
        <p:sp>
          <p:nvSpPr>
            <p:cNvPr id="16438" name="Google Shape;16438;p8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42" name="Google Shape;16442;p8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6443" name="Google Shape;16443;p8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6444" name="Google Shape;16444;p8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6445" name="Google Shape;16445;p8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6446" name="Google Shape;16446;p8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7" name="Google Shape;16447;p84"/>
          <p:cNvGrpSpPr/>
          <p:nvPr/>
        </p:nvGrpSpPr>
        <p:grpSpPr>
          <a:xfrm>
            <a:off x="5793062" y="3544204"/>
            <a:ext cx="2664831" cy="843440"/>
            <a:chOff x="5916567" y="1099697"/>
            <a:chExt cx="2556683" cy="809211"/>
          </a:xfrm>
        </p:grpSpPr>
        <p:sp>
          <p:nvSpPr>
            <p:cNvPr id="16448" name="Google Shape;16448;p8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6" name="Google Shape;16456;p84"/>
          <p:cNvGrpSpPr/>
          <p:nvPr/>
        </p:nvGrpSpPr>
        <p:grpSpPr>
          <a:xfrm>
            <a:off x="5900602" y="1193063"/>
            <a:ext cx="1299869" cy="1023338"/>
            <a:chOff x="5900602" y="1193063"/>
            <a:chExt cx="1299869" cy="1023338"/>
          </a:xfrm>
        </p:grpSpPr>
        <p:grpSp>
          <p:nvGrpSpPr>
            <p:cNvPr id="16457" name="Google Shape;16457;p84"/>
            <p:cNvGrpSpPr/>
            <p:nvPr/>
          </p:nvGrpSpPr>
          <p:grpSpPr>
            <a:xfrm>
              <a:off x="6743564" y="1193063"/>
              <a:ext cx="456907" cy="700379"/>
              <a:chOff x="6743564" y="1193063"/>
              <a:chExt cx="456907" cy="700379"/>
            </a:xfrm>
          </p:grpSpPr>
          <p:grpSp>
            <p:nvGrpSpPr>
              <p:cNvPr id="16458" name="Google Shape;16458;p84"/>
              <p:cNvGrpSpPr/>
              <p:nvPr/>
            </p:nvGrpSpPr>
            <p:grpSpPr>
              <a:xfrm>
                <a:off x="6743564" y="1690724"/>
                <a:ext cx="214416" cy="202717"/>
                <a:chOff x="6743564" y="1690724"/>
                <a:chExt cx="214416" cy="202717"/>
              </a:xfrm>
            </p:grpSpPr>
            <p:sp>
              <p:nvSpPr>
                <p:cNvPr id="16459" name="Google Shape;16459;p84"/>
                <p:cNvSpPr/>
                <p:nvPr/>
              </p:nvSpPr>
              <p:spPr>
                <a:xfrm rot="-5400000">
                  <a:off x="6796935" y="1637353"/>
                  <a:ext cx="107673" cy="214416"/>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4"/>
                <p:cNvSpPr/>
                <p:nvPr/>
              </p:nvSpPr>
              <p:spPr>
                <a:xfrm rot="-5400000">
                  <a:off x="6797062" y="1744953"/>
                  <a:ext cx="95052" cy="201926"/>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1" name="Google Shape;16461;p84"/>
              <p:cNvGrpSpPr/>
              <p:nvPr/>
            </p:nvGrpSpPr>
            <p:grpSpPr>
              <a:xfrm>
                <a:off x="6915505" y="1193063"/>
                <a:ext cx="284966" cy="589637"/>
                <a:chOff x="6915505" y="1193063"/>
                <a:chExt cx="284966" cy="589637"/>
              </a:xfrm>
            </p:grpSpPr>
            <p:sp>
              <p:nvSpPr>
                <p:cNvPr id="16462" name="Google Shape;16462;p84"/>
                <p:cNvSpPr/>
                <p:nvPr/>
              </p:nvSpPr>
              <p:spPr>
                <a:xfrm>
                  <a:off x="6915505"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63" name="Google Shape;16463;p8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6464" name="Google Shape;16464;p84"/>
            <p:cNvGrpSpPr/>
            <p:nvPr/>
          </p:nvGrpSpPr>
          <p:grpSpPr>
            <a:xfrm>
              <a:off x="6520337" y="1193063"/>
              <a:ext cx="341833" cy="801589"/>
              <a:chOff x="6520337" y="1193063"/>
              <a:chExt cx="341833" cy="801589"/>
            </a:xfrm>
          </p:grpSpPr>
          <p:grpSp>
            <p:nvGrpSpPr>
              <p:cNvPr id="16465" name="Google Shape;16465;p84"/>
              <p:cNvGrpSpPr/>
              <p:nvPr/>
            </p:nvGrpSpPr>
            <p:grpSpPr>
              <a:xfrm>
                <a:off x="6520337" y="1589514"/>
                <a:ext cx="213964" cy="405138"/>
                <a:chOff x="6520337" y="1589514"/>
                <a:chExt cx="213964" cy="405138"/>
              </a:xfrm>
            </p:grpSpPr>
            <p:sp>
              <p:nvSpPr>
                <p:cNvPr id="16466" name="Google Shape;16466;p84"/>
                <p:cNvSpPr/>
                <p:nvPr/>
              </p:nvSpPr>
              <p:spPr>
                <a:xfrm rot="-5400000">
                  <a:off x="6522864" y="1586987"/>
                  <a:ext cx="208867" cy="213920"/>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4"/>
                <p:cNvSpPr/>
                <p:nvPr/>
              </p:nvSpPr>
              <p:spPr>
                <a:xfrm rot="-5400000">
                  <a:off x="6529205" y="1789556"/>
                  <a:ext cx="196263" cy="213929"/>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8" name="Google Shape;16468;p84"/>
              <p:cNvGrpSpPr/>
              <p:nvPr/>
            </p:nvGrpSpPr>
            <p:grpSpPr>
              <a:xfrm>
                <a:off x="6577204" y="1193063"/>
                <a:ext cx="284966" cy="453562"/>
                <a:chOff x="6577204" y="1193063"/>
                <a:chExt cx="284966" cy="453562"/>
              </a:xfrm>
            </p:grpSpPr>
            <p:sp>
              <p:nvSpPr>
                <p:cNvPr id="16469" name="Google Shape;16469;p84"/>
                <p:cNvSpPr/>
                <p:nvPr/>
              </p:nvSpPr>
              <p:spPr>
                <a:xfrm>
                  <a:off x="6577204"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70" name="Google Shape;16470;p8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6471" name="Google Shape;16471;p84"/>
            <p:cNvGrpSpPr/>
            <p:nvPr/>
          </p:nvGrpSpPr>
          <p:grpSpPr>
            <a:xfrm>
              <a:off x="6238903" y="1193063"/>
              <a:ext cx="300491" cy="901782"/>
              <a:chOff x="6238903" y="1193063"/>
              <a:chExt cx="300491" cy="901782"/>
            </a:xfrm>
          </p:grpSpPr>
          <p:grpSp>
            <p:nvGrpSpPr>
              <p:cNvPr id="16472" name="Google Shape;16472;p84"/>
              <p:cNvGrpSpPr/>
              <p:nvPr/>
            </p:nvGrpSpPr>
            <p:grpSpPr>
              <a:xfrm>
                <a:off x="6290865" y="1489295"/>
                <a:ext cx="248530" cy="605550"/>
                <a:chOff x="6290865" y="1489295"/>
                <a:chExt cx="248530" cy="605550"/>
              </a:xfrm>
            </p:grpSpPr>
            <p:sp>
              <p:nvSpPr>
                <p:cNvPr id="16473" name="Google Shape;16473;p84"/>
                <p:cNvSpPr/>
                <p:nvPr/>
              </p:nvSpPr>
              <p:spPr>
                <a:xfrm rot="-5400000">
                  <a:off x="6260587" y="1519573"/>
                  <a:ext cx="309086" cy="248530"/>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4"/>
                <p:cNvSpPr/>
                <p:nvPr/>
              </p:nvSpPr>
              <p:spPr>
                <a:xfrm rot="-5400000">
                  <a:off x="6266915" y="1822365"/>
                  <a:ext cx="296456" cy="248504"/>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5" name="Google Shape;16475;p84"/>
              <p:cNvGrpSpPr/>
              <p:nvPr/>
            </p:nvGrpSpPr>
            <p:grpSpPr>
              <a:xfrm>
                <a:off x="6238903" y="1193063"/>
                <a:ext cx="284966" cy="327512"/>
                <a:chOff x="6238903" y="1193063"/>
                <a:chExt cx="284966" cy="327512"/>
              </a:xfrm>
            </p:grpSpPr>
            <p:sp>
              <p:nvSpPr>
                <p:cNvPr id="16476" name="Google Shape;16476;p84"/>
                <p:cNvSpPr/>
                <p:nvPr/>
              </p:nvSpPr>
              <p:spPr>
                <a:xfrm>
                  <a:off x="6238903" y="1193063"/>
                  <a:ext cx="284966" cy="63652"/>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77" name="Google Shape;16477;p8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6478" name="Google Shape;16478;p84"/>
            <p:cNvGrpSpPr/>
            <p:nvPr/>
          </p:nvGrpSpPr>
          <p:grpSpPr>
            <a:xfrm>
              <a:off x="5900602" y="1193063"/>
              <a:ext cx="444365" cy="1023338"/>
              <a:chOff x="5900602" y="1193063"/>
              <a:chExt cx="444365" cy="1023338"/>
            </a:xfrm>
          </p:grpSpPr>
          <p:grpSp>
            <p:nvGrpSpPr>
              <p:cNvPr id="16479" name="Google Shape;16479;p84"/>
              <p:cNvGrpSpPr/>
              <p:nvPr/>
            </p:nvGrpSpPr>
            <p:grpSpPr>
              <a:xfrm>
                <a:off x="6046501" y="1367757"/>
                <a:ext cx="298465" cy="848644"/>
                <a:chOff x="6046501" y="1367757"/>
                <a:chExt cx="298465" cy="848644"/>
              </a:xfrm>
            </p:grpSpPr>
            <p:sp>
              <p:nvSpPr>
                <p:cNvPr id="16480" name="Google Shape;16480;p84"/>
                <p:cNvSpPr/>
                <p:nvPr/>
              </p:nvSpPr>
              <p:spPr>
                <a:xfrm rot="-5400000">
                  <a:off x="5980413" y="1433845"/>
                  <a:ext cx="430641" cy="298465"/>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4"/>
                <p:cNvSpPr/>
                <p:nvPr/>
              </p:nvSpPr>
              <p:spPr>
                <a:xfrm rot="-5400000">
                  <a:off x="5986741" y="1858175"/>
                  <a:ext cx="418012" cy="298439"/>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2" name="Google Shape;16482;p84"/>
              <p:cNvGrpSpPr/>
              <p:nvPr/>
            </p:nvGrpSpPr>
            <p:grpSpPr>
              <a:xfrm>
                <a:off x="5900602" y="1193063"/>
                <a:ext cx="284966" cy="182312"/>
                <a:chOff x="5900602" y="1193063"/>
                <a:chExt cx="284966" cy="182312"/>
              </a:xfrm>
            </p:grpSpPr>
            <p:sp>
              <p:nvSpPr>
                <p:cNvPr id="16483" name="Google Shape;16483;p84"/>
                <p:cNvSpPr/>
                <p:nvPr/>
              </p:nvSpPr>
              <p:spPr>
                <a:xfrm>
                  <a:off x="5900602" y="1193063"/>
                  <a:ext cx="284966" cy="63652"/>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84" name="Google Shape;16484;p8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6485" name="Google Shape;16485;p84"/>
          <p:cNvGrpSpPr/>
          <p:nvPr/>
        </p:nvGrpSpPr>
        <p:grpSpPr>
          <a:xfrm>
            <a:off x="7238484" y="1193208"/>
            <a:ext cx="1219413" cy="1051379"/>
            <a:chOff x="7287122" y="1165658"/>
            <a:chExt cx="1219413" cy="1051379"/>
          </a:xfrm>
        </p:grpSpPr>
        <p:grpSp>
          <p:nvGrpSpPr>
            <p:cNvPr id="16486" name="Google Shape;16486;p84"/>
            <p:cNvGrpSpPr/>
            <p:nvPr/>
          </p:nvGrpSpPr>
          <p:grpSpPr>
            <a:xfrm>
              <a:off x="7287162" y="1969723"/>
              <a:ext cx="1219372" cy="247314"/>
              <a:chOff x="7287162" y="1969723"/>
              <a:chExt cx="1219372" cy="247314"/>
            </a:xfrm>
          </p:grpSpPr>
          <p:sp>
            <p:nvSpPr>
              <p:cNvPr id="16487" name="Google Shape;16487;p84"/>
              <p:cNvSpPr/>
              <p:nvPr/>
            </p:nvSpPr>
            <p:spPr>
              <a:xfrm flipH="1">
                <a:off x="8366239" y="1969723"/>
                <a:ext cx="140295" cy="247314"/>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8" name="Google Shape;16488;p84"/>
              <p:cNvGrpSpPr/>
              <p:nvPr/>
            </p:nvGrpSpPr>
            <p:grpSpPr>
              <a:xfrm>
                <a:off x="7287162" y="2063892"/>
                <a:ext cx="1151713" cy="73432"/>
                <a:chOff x="7287162" y="2063892"/>
                <a:chExt cx="1151713" cy="73432"/>
              </a:xfrm>
            </p:grpSpPr>
            <p:sp>
              <p:nvSpPr>
                <p:cNvPr id="16489" name="Google Shape;16489;p84"/>
                <p:cNvSpPr/>
                <p:nvPr/>
              </p:nvSpPr>
              <p:spPr>
                <a:xfrm flipH="1">
                  <a:off x="7287162" y="2063892"/>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90" name="Google Shape;16490;p8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6491" name="Google Shape;16491;p84"/>
            <p:cNvGrpSpPr/>
            <p:nvPr/>
          </p:nvGrpSpPr>
          <p:grpSpPr>
            <a:xfrm>
              <a:off x="7287122" y="1712201"/>
              <a:ext cx="1219403" cy="246780"/>
              <a:chOff x="7287122" y="1712201"/>
              <a:chExt cx="1219403" cy="246780"/>
            </a:xfrm>
          </p:grpSpPr>
          <p:sp>
            <p:nvSpPr>
              <p:cNvPr id="16492" name="Google Shape;16492;p84"/>
              <p:cNvSpPr/>
              <p:nvPr/>
            </p:nvSpPr>
            <p:spPr>
              <a:xfrm flipH="1">
                <a:off x="8226234" y="1712201"/>
                <a:ext cx="280291" cy="246780"/>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3" name="Google Shape;16493;p84"/>
              <p:cNvGrpSpPr/>
              <p:nvPr/>
            </p:nvGrpSpPr>
            <p:grpSpPr>
              <a:xfrm>
                <a:off x="7287122" y="1842861"/>
                <a:ext cx="1005303" cy="73419"/>
                <a:chOff x="7287122" y="1842861"/>
                <a:chExt cx="1005303" cy="73419"/>
              </a:xfrm>
            </p:grpSpPr>
            <p:sp>
              <p:nvSpPr>
                <p:cNvPr id="16494" name="Google Shape;16494;p8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95" name="Google Shape;16495;p8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6496" name="Google Shape;16496;p84"/>
            <p:cNvGrpSpPr/>
            <p:nvPr/>
          </p:nvGrpSpPr>
          <p:grpSpPr>
            <a:xfrm>
              <a:off x="7287162" y="1447520"/>
              <a:ext cx="1219363" cy="286683"/>
              <a:chOff x="7287162" y="1447520"/>
              <a:chExt cx="1219363" cy="286683"/>
            </a:xfrm>
          </p:grpSpPr>
          <p:sp>
            <p:nvSpPr>
              <p:cNvPr id="16497" name="Google Shape;16497;p84"/>
              <p:cNvSpPr/>
              <p:nvPr/>
            </p:nvSpPr>
            <p:spPr>
              <a:xfrm flipH="1">
                <a:off x="8087641" y="1447520"/>
                <a:ext cx="418884" cy="286683"/>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8" name="Google Shape;16498;p84"/>
              <p:cNvGrpSpPr/>
              <p:nvPr/>
            </p:nvGrpSpPr>
            <p:grpSpPr>
              <a:xfrm>
                <a:off x="7287162" y="1581977"/>
                <a:ext cx="852763" cy="73432"/>
                <a:chOff x="7287162" y="1581977"/>
                <a:chExt cx="852763" cy="73432"/>
              </a:xfrm>
            </p:grpSpPr>
            <p:sp>
              <p:nvSpPr>
                <p:cNvPr id="16499" name="Google Shape;16499;p84"/>
                <p:cNvSpPr/>
                <p:nvPr/>
              </p:nvSpPr>
              <p:spPr>
                <a:xfrm flipH="1">
                  <a:off x="7287162" y="1581977"/>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500" name="Google Shape;16500;p8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6501" name="Google Shape;16501;p84"/>
            <p:cNvGrpSpPr/>
            <p:nvPr/>
          </p:nvGrpSpPr>
          <p:grpSpPr>
            <a:xfrm>
              <a:off x="7287162" y="1165658"/>
              <a:ext cx="1219363" cy="344284"/>
              <a:chOff x="7287162" y="1165658"/>
              <a:chExt cx="1219363" cy="344284"/>
            </a:xfrm>
          </p:grpSpPr>
          <p:sp>
            <p:nvSpPr>
              <p:cNvPr id="16502" name="Google Shape;16502;p84"/>
              <p:cNvSpPr/>
              <p:nvPr/>
            </p:nvSpPr>
            <p:spPr>
              <a:xfrm flipH="1">
                <a:off x="7919504" y="1165658"/>
                <a:ext cx="587021" cy="344284"/>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03" name="Google Shape;16503;p84"/>
              <p:cNvGrpSpPr/>
              <p:nvPr/>
            </p:nvGrpSpPr>
            <p:grpSpPr>
              <a:xfrm>
                <a:off x="7287162" y="1341025"/>
                <a:ext cx="695663" cy="73423"/>
                <a:chOff x="7287162" y="1341025"/>
                <a:chExt cx="695663" cy="73423"/>
              </a:xfrm>
            </p:grpSpPr>
            <p:sp>
              <p:nvSpPr>
                <p:cNvPr id="16504" name="Google Shape;16504;p84"/>
                <p:cNvSpPr/>
                <p:nvPr/>
              </p:nvSpPr>
              <p:spPr>
                <a:xfrm flipH="1">
                  <a:off x="7287162" y="1341025"/>
                  <a:ext cx="507062" cy="73423"/>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505" name="Google Shape;16505;p8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509" name="Shape 16509"/>
        <p:cNvGrpSpPr/>
        <p:nvPr/>
      </p:nvGrpSpPr>
      <p:grpSpPr>
        <a:xfrm>
          <a:off x="0" y="0"/>
          <a:ext cx="0" cy="0"/>
          <a:chOff x="0" y="0"/>
          <a:chExt cx="0" cy="0"/>
        </a:xfrm>
      </p:grpSpPr>
      <p:sp>
        <p:nvSpPr>
          <p:cNvPr id="16510" name="Google Shape;16510;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6511" name="Google Shape;16511;p8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6512" name="Google Shape;16512;p85"/>
          <p:cNvGrpSpPr/>
          <p:nvPr/>
        </p:nvGrpSpPr>
        <p:grpSpPr>
          <a:xfrm>
            <a:off x="845855" y="2307733"/>
            <a:ext cx="340168" cy="298978"/>
            <a:chOff x="892750" y="267400"/>
            <a:chExt cx="483125" cy="424625"/>
          </a:xfrm>
        </p:grpSpPr>
        <p:sp>
          <p:nvSpPr>
            <p:cNvPr id="16513" name="Google Shape;16513;p8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14" name="Google Shape;16514;p8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15" name="Google Shape;16515;p8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16" name="Google Shape;16516;p85"/>
          <p:cNvGrpSpPr/>
          <p:nvPr/>
        </p:nvGrpSpPr>
        <p:grpSpPr>
          <a:xfrm>
            <a:off x="1284289" y="2287121"/>
            <a:ext cx="298996" cy="340204"/>
            <a:chOff x="1516475" y="238075"/>
            <a:chExt cx="424650" cy="483175"/>
          </a:xfrm>
        </p:grpSpPr>
        <p:sp>
          <p:nvSpPr>
            <p:cNvPr id="16517" name="Google Shape;16517;p8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18" name="Google Shape;16518;p8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19" name="Google Shape;16519;p85"/>
          <p:cNvGrpSpPr/>
          <p:nvPr/>
        </p:nvGrpSpPr>
        <p:grpSpPr>
          <a:xfrm>
            <a:off x="1677380" y="2367520"/>
            <a:ext cx="341488" cy="179405"/>
            <a:chOff x="2080675" y="352325"/>
            <a:chExt cx="485000" cy="254800"/>
          </a:xfrm>
        </p:grpSpPr>
        <p:sp>
          <p:nvSpPr>
            <p:cNvPr id="16520" name="Google Shape;16520;p8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21" name="Google Shape;16521;p8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22" name="Google Shape;16522;p85"/>
          <p:cNvGrpSpPr/>
          <p:nvPr/>
        </p:nvGrpSpPr>
        <p:grpSpPr>
          <a:xfrm>
            <a:off x="2126559" y="2287138"/>
            <a:ext cx="298996" cy="340168"/>
            <a:chOff x="2705375" y="238125"/>
            <a:chExt cx="424650" cy="483125"/>
          </a:xfrm>
        </p:grpSpPr>
        <p:sp>
          <p:nvSpPr>
            <p:cNvPr id="16523" name="Google Shape;16523;p8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24" name="Google Shape;16524;p8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25" name="Google Shape;16525;p8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26" name="Google Shape;16526;p8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27" name="Google Shape;16527;p85"/>
          <p:cNvGrpSpPr/>
          <p:nvPr/>
        </p:nvGrpSpPr>
        <p:grpSpPr>
          <a:xfrm>
            <a:off x="2542700" y="2287455"/>
            <a:ext cx="301161" cy="339535"/>
            <a:chOff x="3299850" y="238575"/>
            <a:chExt cx="427725" cy="482225"/>
          </a:xfrm>
        </p:grpSpPr>
        <p:sp>
          <p:nvSpPr>
            <p:cNvPr id="16528" name="Google Shape;16528;p8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29" name="Google Shape;16529;p8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0" name="Google Shape;16530;p8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1" name="Google Shape;16531;p8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2" name="Google Shape;16532;p8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33" name="Google Shape;16533;p85"/>
          <p:cNvGrpSpPr/>
          <p:nvPr/>
        </p:nvGrpSpPr>
        <p:grpSpPr>
          <a:xfrm>
            <a:off x="2929622" y="2287138"/>
            <a:ext cx="352455" cy="340168"/>
            <a:chOff x="3857225" y="238125"/>
            <a:chExt cx="500575" cy="483125"/>
          </a:xfrm>
        </p:grpSpPr>
        <p:sp>
          <p:nvSpPr>
            <p:cNvPr id="16534" name="Google Shape;16534;p8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5" name="Google Shape;16535;p8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6" name="Google Shape;16536;p8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7" name="Google Shape;16537;p8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8" name="Google Shape;16538;p8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39" name="Google Shape;16539;p8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40" name="Google Shape;16540;p8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541" name="Google Shape;16541;p8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542" name="Google Shape;16542;p85"/>
          <p:cNvGrpSpPr/>
          <p:nvPr/>
        </p:nvGrpSpPr>
        <p:grpSpPr>
          <a:xfrm>
            <a:off x="3776398" y="2287165"/>
            <a:ext cx="340186" cy="340116"/>
            <a:chOff x="5053900" y="238200"/>
            <a:chExt cx="483150" cy="483050"/>
          </a:xfrm>
        </p:grpSpPr>
        <p:sp>
          <p:nvSpPr>
            <p:cNvPr id="16543" name="Google Shape;16543;p8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44" name="Google Shape;16544;p8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45" name="Google Shape;16545;p8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46" name="Google Shape;16546;p8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47" name="Google Shape;16547;p85"/>
          <p:cNvGrpSpPr/>
          <p:nvPr/>
        </p:nvGrpSpPr>
        <p:grpSpPr>
          <a:xfrm>
            <a:off x="4190348" y="2287138"/>
            <a:ext cx="340168" cy="340168"/>
            <a:chOff x="5648375" y="238125"/>
            <a:chExt cx="483125" cy="483125"/>
          </a:xfrm>
        </p:grpSpPr>
        <p:sp>
          <p:nvSpPr>
            <p:cNvPr id="16548" name="Google Shape;16548;p8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49" name="Google Shape;16549;p8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0" name="Google Shape;16550;p8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1" name="Google Shape;16551;p8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2" name="Google Shape;16552;p8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3" name="Google Shape;16553;p8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4" name="Google Shape;16554;p8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5" name="Google Shape;16555;p8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6" name="Google Shape;16556;p8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57" name="Google Shape;16557;p8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58" name="Google Shape;16558;p85"/>
          <p:cNvGrpSpPr/>
          <p:nvPr/>
        </p:nvGrpSpPr>
        <p:grpSpPr>
          <a:xfrm>
            <a:off x="4607035" y="2287138"/>
            <a:ext cx="340168" cy="340168"/>
            <a:chOff x="6242825" y="238125"/>
            <a:chExt cx="483125" cy="483125"/>
          </a:xfrm>
        </p:grpSpPr>
        <p:sp>
          <p:nvSpPr>
            <p:cNvPr id="16559" name="Google Shape;16559;p8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0" name="Google Shape;16560;p8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1" name="Google Shape;16561;p8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62" name="Google Shape;16562;p85"/>
          <p:cNvGrpSpPr/>
          <p:nvPr/>
        </p:nvGrpSpPr>
        <p:grpSpPr>
          <a:xfrm>
            <a:off x="844156" y="2727362"/>
            <a:ext cx="343566" cy="298943"/>
            <a:chOff x="889275" y="861850"/>
            <a:chExt cx="487950" cy="424575"/>
          </a:xfrm>
        </p:grpSpPr>
        <p:sp>
          <p:nvSpPr>
            <p:cNvPr id="16563" name="Google Shape;16563;p8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4" name="Google Shape;16564;p8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5" name="Google Shape;16565;p8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6" name="Google Shape;16566;p8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567" name="Google Shape;16567;p8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68" name="Google Shape;16568;p8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569" name="Google Shape;16569;p85"/>
          <p:cNvGrpSpPr/>
          <p:nvPr/>
        </p:nvGrpSpPr>
        <p:grpSpPr>
          <a:xfrm>
            <a:off x="2105973" y="2706749"/>
            <a:ext cx="340168" cy="340168"/>
            <a:chOff x="2676100" y="832575"/>
            <a:chExt cx="483125" cy="483125"/>
          </a:xfrm>
        </p:grpSpPr>
        <p:sp>
          <p:nvSpPr>
            <p:cNvPr id="16570" name="Google Shape;16570;p8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71" name="Google Shape;16571;p8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72" name="Google Shape;16572;p8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73" name="Google Shape;16573;p85"/>
          <p:cNvGrpSpPr/>
          <p:nvPr/>
        </p:nvGrpSpPr>
        <p:grpSpPr>
          <a:xfrm>
            <a:off x="2517477" y="2706749"/>
            <a:ext cx="351610" cy="340168"/>
            <a:chOff x="3270550" y="832575"/>
            <a:chExt cx="499375" cy="483125"/>
          </a:xfrm>
        </p:grpSpPr>
        <p:sp>
          <p:nvSpPr>
            <p:cNvPr id="16574" name="Google Shape;16574;p8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75" name="Google Shape;16575;p8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76" name="Google Shape;16576;p8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77" name="Google Shape;16577;p85"/>
          <p:cNvGrpSpPr/>
          <p:nvPr/>
        </p:nvGrpSpPr>
        <p:grpSpPr>
          <a:xfrm>
            <a:off x="2935756" y="2717381"/>
            <a:ext cx="340186" cy="318904"/>
            <a:chOff x="3865000" y="847675"/>
            <a:chExt cx="483150" cy="452925"/>
          </a:xfrm>
        </p:grpSpPr>
        <p:sp>
          <p:nvSpPr>
            <p:cNvPr id="16578" name="Google Shape;16578;p8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79" name="Google Shape;16579;p8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80" name="Google Shape;16580;p8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81" name="Google Shape;16581;p8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82" name="Google Shape;16582;p85"/>
          <p:cNvGrpSpPr/>
          <p:nvPr/>
        </p:nvGrpSpPr>
        <p:grpSpPr>
          <a:xfrm>
            <a:off x="3351439" y="2727300"/>
            <a:ext cx="344798" cy="299066"/>
            <a:chOff x="4452900" y="861750"/>
            <a:chExt cx="489700" cy="424750"/>
          </a:xfrm>
        </p:grpSpPr>
        <p:sp>
          <p:nvSpPr>
            <p:cNvPr id="16583" name="Google Shape;16583;p8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84" name="Google Shape;16584;p8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85" name="Google Shape;16585;p8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86" name="Google Shape;16586;p85"/>
          <p:cNvGrpSpPr/>
          <p:nvPr/>
        </p:nvGrpSpPr>
        <p:grpSpPr>
          <a:xfrm>
            <a:off x="3768671" y="2706758"/>
            <a:ext cx="355641" cy="340151"/>
            <a:chOff x="5049750" y="832600"/>
            <a:chExt cx="505100" cy="483100"/>
          </a:xfrm>
        </p:grpSpPr>
        <p:sp>
          <p:nvSpPr>
            <p:cNvPr id="16587" name="Google Shape;16587;p8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88" name="Google Shape;16588;p8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589" name="Google Shape;16589;p8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590" name="Google Shape;16590;p85"/>
          <p:cNvGrpSpPr/>
          <p:nvPr/>
        </p:nvGrpSpPr>
        <p:grpSpPr>
          <a:xfrm>
            <a:off x="4627621" y="2706749"/>
            <a:ext cx="298996" cy="340168"/>
            <a:chOff x="6272100" y="832575"/>
            <a:chExt cx="424650" cy="483125"/>
          </a:xfrm>
        </p:grpSpPr>
        <p:sp>
          <p:nvSpPr>
            <p:cNvPr id="16591" name="Google Shape;16591;p8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92" name="Google Shape;16592;p8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593" name="Google Shape;16593;p85"/>
          <p:cNvGrpSpPr/>
          <p:nvPr/>
        </p:nvGrpSpPr>
        <p:grpSpPr>
          <a:xfrm>
            <a:off x="845828" y="3125798"/>
            <a:ext cx="340221" cy="340186"/>
            <a:chOff x="893650" y="1428000"/>
            <a:chExt cx="483200" cy="483150"/>
          </a:xfrm>
        </p:grpSpPr>
        <p:sp>
          <p:nvSpPr>
            <p:cNvPr id="16594" name="Google Shape;16594;p8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95" name="Google Shape;16595;p8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96" name="Google Shape;16596;p8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97" name="Google Shape;16597;p8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598" name="Google Shape;16598;p8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599" name="Google Shape;16599;p8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00" name="Google Shape;16600;p85"/>
          <p:cNvGrpSpPr/>
          <p:nvPr/>
        </p:nvGrpSpPr>
        <p:grpSpPr>
          <a:xfrm>
            <a:off x="2099646" y="3146463"/>
            <a:ext cx="352825" cy="298855"/>
            <a:chOff x="2676100" y="1456375"/>
            <a:chExt cx="501100" cy="424450"/>
          </a:xfrm>
        </p:grpSpPr>
        <p:sp>
          <p:nvSpPr>
            <p:cNvPr id="16601" name="Google Shape;16601;p8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02" name="Google Shape;16602;p8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03" name="Google Shape;16603;p8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04" name="Google Shape;16604;p85"/>
          <p:cNvGrpSpPr/>
          <p:nvPr/>
        </p:nvGrpSpPr>
        <p:grpSpPr>
          <a:xfrm>
            <a:off x="2523170" y="3125806"/>
            <a:ext cx="340221" cy="340168"/>
            <a:chOff x="3270475" y="1427025"/>
            <a:chExt cx="483200" cy="483125"/>
          </a:xfrm>
        </p:grpSpPr>
        <p:sp>
          <p:nvSpPr>
            <p:cNvPr id="16605" name="Google Shape;16605;p8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06" name="Google Shape;16606;p8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07" name="Google Shape;16607;p8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08" name="Google Shape;16608;p85"/>
          <p:cNvGrpSpPr/>
          <p:nvPr/>
        </p:nvGrpSpPr>
        <p:grpSpPr>
          <a:xfrm>
            <a:off x="2934083" y="3125780"/>
            <a:ext cx="343530" cy="340221"/>
            <a:chOff x="3860250" y="1427025"/>
            <a:chExt cx="487900" cy="483200"/>
          </a:xfrm>
        </p:grpSpPr>
        <p:sp>
          <p:nvSpPr>
            <p:cNvPr id="16609" name="Google Shape;16609;p8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10" name="Google Shape;16610;p8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11" name="Google Shape;16611;p8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12" name="Google Shape;16612;p8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13" name="Google Shape;16613;p8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14" name="Google Shape;16614;p85"/>
          <p:cNvGrpSpPr/>
          <p:nvPr/>
        </p:nvGrpSpPr>
        <p:grpSpPr>
          <a:xfrm>
            <a:off x="4190322" y="3125806"/>
            <a:ext cx="340221" cy="340168"/>
            <a:chOff x="5648375" y="1427025"/>
            <a:chExt cx="483200" cy="483125"/>
          </a:xfrm>
        </p:grpSpPr>
        <p:sp>
          <p:nvSpPr>
            <p:cNvPr id="16615" name="Google Shape;16615;p8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16" name="Google Shape;16616;p8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17" name="Google Shape;16617;p85"/>
          <p:cNvGrpSpPr/>
          <p:nvPr/>
        </p:nvGrpSpPr>
        <p:grpSpPr>
          <a:xfrm>
            <a:off x="4604808" y="3125789"/>
            <a:ext cx="344622" cy="340204"/>
            <a:chOff x="6238300" y="1426975"/>
            <a:chExt cx="489450" cy="483175"/>
          </a:xfrm>
        </p:grpSpPr>
        <p:sp>
          <p:nvSpPr>
            <p:cNvPr id="16618" name="Google Shape;16618;p8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19" name="Google Shape;16619;p8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20" name="Google Shape;16620;p8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21" name="Google Shape;16621;p8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22" name="Google Shape;16622;p85"/>
          <p:cNvGrpSpPr/>
          <p:nvPr/>
        </p:nvGrpSpPr>
        <p:grpSpPr>
          <a:xfrm>
            <a:off x="1263703" y="3544794"/>
            <a:ext cx="340168" cy="340186"/>
            <a:chOff x="1487200" y="2021475"/>
            <a:chExt cx="483125" cy="483150"/>
          </a:xfrm>
        </p:grpSpPr>
        <p:sp>
          <p:nvSpPr>
            <p:cNvPr id="16623" name="Google Shape;16623;p8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24" name="Google Shape;16624;p8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25" name="Google Shape;16625;p8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26" name="Google Shape;16626;p8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27" name="Google Shape;16627;p85"/>
          <p:cNvGrpSpPr/>
          <p:nvPr/>
        </p:nvGrpSpPr>
        <p:grpSpPr>
          <a:xfrm>
            <a:off x="1678040" y="3565398"/>
            <a:ext cx="340168" cy="298978"/>
            <a:chOff x="2081650" y="2050750"/>
            <a:chExt cx="483125" cy="424625"/>
          </a:xfrm>
        </p:grpSpPr>
        <p:sp>
          <p:nvSpPr>
            <p:cNvPr id="16628" name="Google Shape;16628;p8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29" name="Google Shape;16629;p8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0" name="Google Shape;16630;p8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1" name="Google Shape;16631;p8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2" name="Google Shape;16632;p8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3" name="Google Shape;16633;p8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34" name="Google Shape;16634;p85"/>
          <p:cNvGrpSpPr/>
          <p:nvPr/>
        </p:nvGrpSpPr>
        <p:grpSpPr>
          <a:xfrm>
            <a:off x="2105973" y="3588721"/>
            <a:ext cx="340168" cy="252332"/>
            <a:chOff x="2676100" y="2083800"/>
            <a:chExt cx="483125" cy="358375"/>
          </a:xfrm>
        </p:grpSpPr>
        <p:sp>
          <p:nvSpPr>
            <p:cNvPr id="16635" name="Google Shape;16635;p8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6" name="Google Shape;16636;p8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37" name="Google Shape;16637;p85"/>
          <p:cNvGrpSpPr/>
          <p:nvPr/>
        </p:nvGrpSpPr>
        <p:grpSpPr>
          <a:xfrm>
            <a:off x="2531487" y="3554766"/>
            <a:ext cx="323587" cy="320242"/>
            <a:chOff x="3282325" y="2035675"/>
            <a:chExt cx="459575" cy="454825"/>
          </a:xfrm>
        </p:grpSpPr>
        <p:sp>
          <p:nvSpPr>
            <p:cNvPr id="16638" name="Google Shape;16638;p8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39" name="Google Shape;16639;p8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0" name="Google Shape;16640;p8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1" name="Google Shape;16641;p8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42" name="Google Shape;16642;p8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3" name="Google Shape;16643;p8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44" name="Google Shape;16644;p85"/>
          <p:cNvGrpSpPr/>
          <p:nvPr/>
        </p:nvGrpSpPr>
        <p:grpSpPr>
          <a:xfrm>
            <a:off x="3776187" y="3544803"/>
            <a:ext cx="340608" cy="340168"/>
            <a:chOff x="5053900" y="2021500"/>
            <a:chExt cx="483750" cy="483125"/>
          </a:xfrm>
        </p:grpSpPr>
        <p:sp>
          <p:nvSpPr>
            <p:cNvPr id="16645" name="Google Shape;16645;p8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6" name="Google Shape;16646;p8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7" name="Google Shape;16647;p8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8" name="Google Shape;16648;p8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49" name="Google Shape;16649;p8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50" name="Google Shape;16650;p8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51" name="Google Shape;16651;p8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52" name="Google Shape;16652;p8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53" name="Google Shape;16653;p8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54" name="Google Shape;16654;p85"/>
          <p:cNvGrpSpPr/>
          <p:nvPr/>
        </p:nvGrpSpPr>
        <p:grpSpPr>
          <a:xfrm>
            <a:off x="4601286" y="3547971"/>
            <a:ext cx="351663" cy="333831"/>
            <a:chOff x="6222125" y="2025975"/>
            <a:chExt cx="499450" cy="474125"/>
          </a:xfrm>
        </p:grpSpPr>
        <p:sp>
          <p:nvSpPr>
            <p:cNvPr id="16655" name="Google Shape;16655;p8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56" name="Google Shape;16656;p8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57" name="Google Shape;16657;p8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58" name="Google Shape;16658;p85"/>
          <p:cNvGrpSpPr/>
          <p:nvPr/>
        </p:nvGrpSpPr>
        <p:grpSpPr>
          <a:xfrm>
            <a:off x="5058848" y="2364541"/>
            <a:ext cx="335504" cy="185953"/>
            <a:chOff x="896050" y="2725450"/>
            <a:chExt cx="476500" cy="264100"/>
          </a:xfrm>
        </p:grpSpPr>
        <p:sp>
          <p:nvSpPr>
            <p:cNvPr id="16659" name="Google Shape;16659;p8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0" name="Google Shape;16660;p8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1" name="Google Shape;16661;p8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62" name="Google Shape;16662;p85"/>
          <p:cNvGrpSpPr/>
          <p:nvPr/>
        </p:nvGrpSpPr>
        <p:grpSpPr>
          <a:xfrm>
            <a:off x="5489588" y="2287425"/>
            <a:ext cx="340168" cy="340186"/>
            <a:chOff x="1487200" y="2615925"/>
            <a:chExt cx="483125" cy="483150"/>
          </a:xfrm>
        </p:grpSpPr>
        <p:sp>
          <p:nvSpPr>
            <p:cNvPr id="16663" name="Google Shape;16663;p8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4" name="Google Shape;16664;p8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5" name="Google Shape;16665;p8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66" name="Google Shape;16666;p85"/>
          <p:cNvGrpSpPr/>
          <p:nvPr/>
        </p:nvGrpSpPr>
        <p:grpSpPr>
          <a:xfrm>
            <a:off x="5889537" y="2287425"/>
            <a:ext cx="353564" cy="340186"/>
            <a:chOff x="2077575" y="2615925"/>
            <a:chExt cx="502150" cy="483150"/>
          </a:xfrm>
        </p:grpSpPr>
        <p:sp>
          <p:nvSpPr>
            <p:cNvPr id="16667" name="Google Shape;16667;p8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8" name="Google Shape;16668;p8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69" name="Google Shape;16669;p8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70" name="Google Shape;16670;p8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71" name="Google Shape;16671;p85"/>
          <p:cNvGrpSpPr/>
          <p:nvPr/>
        </p:nvGrpSpPr>
        <p:grpSpPr>
          <a:xfrm>
            <a:off x="6313326" y="2303452"/>
            <a:ext cx="334536" cy="308132"/>
            <a:chOff x="2680100" y="2638725"/>
            <a:chExt cx="475125" cy="437625"/>
          </a:xfrm>
        </p:grpSpPr>
        <p:sp>
          <p:nvSpPr>
            <p:cNvPr id="16672" name="Google Shape;16672;p8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73" name="Google Shape;16673;p8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74" name="Google Shape;16674;p8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75" name="Google Shape;16675;p8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76" name="Google Shape;16676;p85"/>
          <p:cNvGrpSpPr/>
          <p:nvPr/>
        </p:nvGrpSpPr>
        <p:grpSpPr>
          <a:xfrm>
            <a:off x="6778965" y="2287425"/>
            <a:ext cx="239183" cy="340186"/>
            <a:chOff x="3342275" y="2615925"/>
            <a:chExt cx="339700" cy="483150"/>
          </a:xfrm>
        </p:grpSpPr>
        <p:sp>
          <p:nvSpPr>
            <p:cNvPr id="16677" name="Google Shape;16677;p8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78" name="Google Shape;16678;p8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79" name="Google Shape;16679;p8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0" name="Google Shape;16680;p8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1" name="Google Shape;16681;p8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82" name="Google Shape;16682;p85"/>
          <p:cNvGrpSpPr/>
          <p:nvPr/>
        </p:nvGrpSpPr>
        <p:grpSpPr>
          <a:xfrm>
            <a:off x="6415846" y="3956426"/>
            <a:ext cx="339482" cy="339271"/>
            <a:chOff x="5648900" y="2616600"/>
            <a:chExt cx="482150" cy="481850"/>
          </a:xfrm>
        </p:grpSpPr>
        <p:sp>
          <p:nvSpPr>
            <p:cNvPr id="16683" name="Google Shape;16683;p8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4" name="Google Shape;16684;p8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685" name="Google Shape;16685;p85"/>
          <p:cNvGrpSpPr/>
          <p:nvPr/>
        </p:nvGrpSpPr>
        <p:grpSpPr>
          <a:xfrm>
            <a:off x="4735130" y="3963142"/>
            <a:ext cx="325626" cy="325694"/>
            <a:chOff x="6242825" y="2615925"/>
            <a:chExt cx="483125" cy="483225"/>
          </a:xfrm>
        </p:grpSpPr>
        <p:sp>
          <p:nvSpPr>
            <p:cNvPr id="16686" name="Google Shape;16686;p8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7" name="Google Shape;16687;p8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8" name="Google Shape;16688;p8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89" name="Google Shape;16689;p8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90" name="Google Shape;16690;p8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91" name="Google Shape;16691;p8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92" name="Google Shape;16692;p85"/>
          <p:cNvGrpSpPr/>
          <p:nvPr/>
        </p:nvGrpSpPr>
        <p:grpSpPr>
          <a:xfrm>
            <a:off x="5488629" y="2707036"/>
            <a:ext cx="342087" cy="340186"/>
            <a:chOff x="1487200" y="3210375"/>
            <a:chExt cx="485850" cy="483150"/>
          </a:xfrm>
        </p:grpSpPr>
        <p:sp>
          <p:nvSpPr>
            <p:cNvPr id="16693" name="Google Shape;16693;p8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94" name="Google Shape;16694;p8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95" name="Google Shape;16695;p8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696" name="Google Shape;16696;p8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697" name="Google Shape;16697;p8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698" name="Google Shape;16698;p85"/>
          <p:cNvGrpSpPr/>
          <p:nvPr/>
        </p:nvGrpSpPr>
        <p:grpSpPr>
          <a:xfrm>
            <a:off x="6727988" y="2707027"/>
            <a:ext cx="341136" cy="340204"/>
            <a:chOff x="3269875" y="3210400"/>
            <a:chExt cx="484500" cy="483175"/>
          </a:xfrm>
        </p:grpSpPr>
        <p:sp>
          <p:nvSpPr>
            <p:cNvPr id="16699" name="Google Shape;16699;p8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00" name="Google Shape;16700;p8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01" name="Google Shape;16701;p85"/>
          <p:cNvGrpSpPr/>
          <p:nvPr/>
        </p:nvGrpSpPr>
        <p:grpSpPr>
          <a:xfrm>
            <a:off x="7227082" y="2706666"/>
            <a:ext cx="170216" cy="340925"/>
            <a:chOff x="3985700" y="3210375"/>
            <a:chExt cx="241750" cy="484200"/>
          </a:xfrm>
        </p:grpSpPr>
        <p:sp>
          <p:nvSpPr>
            <p:cNvPr id="16702" name="Google Shape;16702;p8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03" name="Google Shape;16703;p8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04" name="Google Shape;16704;p85"/>
          <p:cNvGrpSpPr/>
          <p:nvPr/>
        </p:nvGrpSpPr>
        <p:grpSpPr>
          <a:xfrm>
            <a:off x="7566351" y="2707678"/>
            <a:ext cx="339007" cy="338901"/>
            <a:chOff x="4460225" y="3211300"/>
            <a:chExt cx="481475" cy="481325"/>
          </a:xfrm>
        </p:grpSpPr>
        <p:sp>
          <p:nvSpPr>
            <p:cNvPr id="16705" name="Google Shape;16705;p8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06" name="Google Shape;16706;p8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707" name="Google Shape;16707;p8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708" name="Google Shape;16708;p85"/>
          <p:cNvGrpSpPr/>
          <p:nvPr/>
        </p:nvGrpSpPr>
        <p:grpSpPr>
          <a:xfrm>
            <a:off x="6859688" y="3985756"/>
            <a:ext cx="342034" cy="280654"/>
            <a:chOff x="5647000" y="3252650"/>
            <a:chExt cx="485775" cy="398600"/>
          </a:xfrm>
        </p:grpSpPr>
        <p:sp>
          <p:nvSpPr>
            <p:cNvPr id="16709" name="Google Shape;16709;p8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0" name="Google Shape;16710;p8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1" name="Google Shape;16711;p8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2" name="Google Shape;16712;p8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3" name="Google Shape;16713;p8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14" name="Google Shape;16714;p85"/>
          <p:cNvGrpSpPr/>
          <p:nvPr/>
        </p:nvGrpSpPr>
        <p:grpSpPr>
          <a:xfrm>
            <a:off x="5165128" y="3991768"/>
            <a:ext cx="326536" cy="268454"/>
            <a:chOff x="6242450" y="3252800"/>
            <a:chExt cx="484475" cy="398300"/>
          </a:xfrm>
        </p:grpSpPr>
        <p:sp>
          <p:nvSpPr>
            <p:cNvPr id="16715" name="Google Shape;16715;p8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6" name="Google Shape;16716;p8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17" name="Google Shape;16717;p8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18" name="Google Shape;16718;p85"/>
          <p:cNvGrpSpPr/>
          <p:nvPr/>
        </p:nvGrpSpPr>
        <p:grpSpPr>
          <a:xfrm>
            <a:off x="5077111" y="3126102"/>
            <a:ext cx="298978" cy="340168"/>
            <a:chOff x="922025" y="3804850"/>
            <a:chExt cx="424625" cy="483125"/>
          </a:xfrm>
        </p:grpSpPr>
        <p:sp>
          <p:nvSpPr>
            <p:cNvPr id="16719" name="Google Shape;16719;p8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20" name="Google Shape;16720;p8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721" name="Google Shape;16721;p8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722" name="Google Shape;16722;p85"/>
          <p:cNvGrpSpPr/>
          <p:nvPr/>
        </p:nvGrpSpPr>
        <p:grpSpPr>
          <a:xfrm>
            <a:off x="5909841" y="3126102"/>
            <a:ext cx="312955" cy="340168"/>
            <a:chOff x="2100300" y="3804850"/>
            <a:chExt cx="444475" cy="483125"/>
          </a:xfrm>
        </p:grpSpPr>
        <p:sp>
          <p:nvSpPr>
            <p:cNvPr id="16723" name="Google Shape;16723;p8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24" name="Google Shape;16724;p8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25" name="Google Shape;16725;p85"/>
          <p:cNvGrpSpPr/>
          <p:nvPr/>
        </p:nvGrpSpPr>
        <p:grpSpPr>
          <a:xfrm>
            <a:off x="6333463" y="3126102"/>
            <a:ext cx="294261" cy="340168"/>
            <a:chOff x="2708700" y="3804850"/>
            <a:chExt cx="417925" cy="483125"/>
          </a:xfrm>
        </p:grpSpPr>
        <p:sp>
          <p:nvSpPr>
            <p:cNvPr id="16726" name="Google Shape;16726;p8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27" name="Google Shape;16727;p8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28" name="Google Shape;16728;p8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29" name="Google Shape;16729;p8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730" name="Google Shape;16730;p8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31" name="Google Shape;16731;p8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732" name="Google Shape;16732;p85"/>
          <p:cNvGrpSpPr/>
          <p:nvPr/>
        </p:nvGrpSpPr>
        <p:grpSpPr>
          <a:xfrm>
            <a:off x="7570338" y="3127378"/>
            <a:ext cx="331033" cy="337616"/>
            <a:chOff x="4467450" y="3808475"/>
            <a:chExt cx="470150" cy="479500"/>
          </a:xfrm>
        </p:grpSpPr>
        <p:sp>
          <p:nvSpPr>
            <p:cNvPr id="16733" name="Google Shape;16733;p8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34" name="Google Shape;16734;p8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35" name="Google Shape;16735;p8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36" name="Google Shape;16736;p8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37" name="Google Shape;16737;p85"/>
          <p:cNvGrpSpPr/>
          <p:nvPr/>
        </p:nvGrpSpPr>
        <p:grpSpPr>
          <a:xfrm>
            <a:off x="7990685" y="3126102"/>
            <a:ext cx="340186" cy="340168"/>
            <a:chOff x="5053900" y="3804850"/>
            <a:chExt cx="483150" cy="483125"/>
          </a:xfrm>
        </p:grpSpPr>
        <p:sp>
          <p:nvSpPr>
            <p:cNvPr id="16738" name="Google Shape;16738;p8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39" name="Google Shape;16739;p8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0" name="Google Shape;16740;p8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1" name="Google Shape;16741;p8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42" name="Google Shape;16742;p85"/>
          <p:cNvGrpSpPr/>
          <p:nvPr/>
        </p:nvGrpSpPr>
        <p:grpSpPr>
          <a:xfrm>
            <a:off x="7306081" y="3956021"/>
            <a:ext cx="340168" cy="340168"/>
            <a:chOff x="5648375" y="3804850"/>
            <a:chExt cx="483125" cy="483125"/>
          </a:xfrm>
        </p:grpSpPr>
        <p:sp>
          <p:nvSpPr>
            <p:cNvPr id="16743" name="Google Shape;16743;p8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4" name="Google Shape;16744;p8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5" name="Google Shape;16745;p8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6" name="Google Shape;16746;p8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47" name="Google Shape;16747;p85"/>
          <p:cNvGrpSpPr/>
          <p:nvPr/>
        </p:nvGrpSpPr>
        <p:grpSpPr>
          <a:xfrm>
            <a:off x="5596036" y="3968278"/>
            <a:ext cx="280923" cy="315449"/>
            <a:chOff x="6276025" y="3812400"/>
            <a:chExt cx="416800" cy="468025"/>
          </a:xfrm>
        </p:grpSpPr>
        <p:sp>
          <p:nvSpPr>
            <p:cNvPr id="16748" name="Google Shape;16748;p8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49" name="Google Shape;16749;p8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0" name="Google Shape;16750;p8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1" name="Google Shape;16751;p8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52" name="Google Shape;16752;p85"/>
          <p:cNvGrpSpPr/>
          <p:nvPr/>
        </p:nvGrpSpPr>
        <p:grpSpPr>
          <a:xfrm>
            <a:off x="5055293" y="3545089"/>
            <a:ext cx="342615" cy="340186"/>
            <a:chOff x="890400" y="4399350"/>
            <a:chExt cx="486600" cy="483150"/>
          </a:xfrm>
        </p:grpSpPr>
        <p:sp>
          <p:nvSpPr>
            <p:cNvPr id="16753" name="Google Shape;16753;p8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4" name="Google Shape;16754;p8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5" name="Google Shape;16755;p8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56" name="Google Shape;16756;p85"/>
          <p:cNvGrpSpPr/>
          <p:nvPr/>
        </p:nvGrpSpPr>
        <p:grpSpPr>
          <a:xfrm>
            <a:off x="5489588" y="3560368"/>
            <a:ext cx="340168" cy="309628"/>
            <a:chOff x="1487200" y="4421025"/>
            <a:chExt cx="483125" cy="439750"/>
          </a:xfrm>
        </p:grpSpPr>
        <p:sp>
          <p:nvSpPr>
            <p:cNvPr id="16757" name="Google Shape;16757;p8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8" name="Google Shape;16758;p8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59" name="Google Shape;16759;p8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60" name="Google Shape;16760;p8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61" name="Google Shape;16761;p85"/>
          <p:cNvGrpSpPr/>
          <p:nvPr/>
        </p:nvGrpSpPr>
        <p:grpSpPr>
          <a:xfrm>
            <a:off x="5893867" y="3545107"/>
            <a:ext cx="344903" cy="340151"/>
            <a:chOff x="2079300" y="4399325"/>
            <a:chExt cx="489850" cy="483100"/>
          </a:xfrm>
        </p:grpSpPr>
        <p:sp>
          <p:nvSpPr>
            <p:cNvPr id="16762" name="Google Shape;16762;p8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63" name="Google Shape;16763;p8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764" name="Google Shape;16764;p8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765" name="Google Shape;16765;p85"/>
          <p:cNvGrpSpPr/>
          <p:nvPr/>
        </p:nvGrpSpPr>
        <p:grpSpPr>
          <a:xfrm>
            <a:off x="6760439" y="3545107"/>
            <a:ext cx="276236" cy="340151"/>
            <a:chOff x="3316000" y="4399325"/>
            <a:chExt cx="392325" cy="483100"/>
          </a:xfrm>
        </p:grpSpPr>
        <p:sp>
          <p:nvSpPr>
            <p:cNvPr id="16766" name="Google Shape;16766;p8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67" name="Google Shape;16767;p8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68" name="Google Shape;16768;p85"/>
          <p:cNvGrpSpPr/>
          <p:nvPr/>
        </p:nvGrpSpPr>
        <p:grpSpPr>
          <a:xfrm>
            <a:off x="7185179" y="3545089"/>
            <a:ext cx="254022" cy="340186"/>
            <a:chOff x="3926225" y="4399275"/>
            <a:chExt cx="360775" cy="483150"/>
          </a:xfrm>
        </p:grpSpPr>
        <p:sp>
          <p:nvSpPr>
            <p:cNvPr id="16769" name="Google Shape;16769;p8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70" name="Google Shape;16770;p8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771" name="Google Shape;16771;p8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772" name="Google Shape;16772;p85"/>
          <p:cNvGrpSpPr/>
          <p:nvPr/>
        </p:nvGrpSpPr>
        <p:grpSpPr>
          <a:xfrm>
            <a:off x="7990738" y="3545151"/>
            <a:ext cx="340080" cy="340063"/>
            <a:chOff x="5053975" y="4399375"/>
            <a:chExt cx="483000" cy="482975"/>
          </a:xfrm>
        </p:grpSpPr>
        <p:sp>
          <p:nvSpPr>
            <p:cNvPr id="16773" name="Google Shape;16773;p8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74" name="Google Shape;16774;p8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75" name="Google Shape;16775;p8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76" name="Google Shape;16776;p85"/>
          <p:cNvGrpSpPr/>
          <p:nvPr/>
        </p:nvGrpSpPr>
        <p:grpSpPr>
          <a:xfrm>
            <a:off x="7750609" y="3956042"/>
            <a:ext cx="340168" cy="340168"/>
            <a:chOff x="5648375" y="4399300"/>
            <a:chExt cx="483125" cy="483125"/>
          </a:xfrm>
        </p:grpSpPr>
        <p:sp>
          <p:nvSpPr>
            <p:cNvPr id="16777" name="Google Shape;16777;p8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78" name="Google Shape;16778;p8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79" name="Google Shape;16779;p85"/>
          <p:cNvGrpSpPr/>
          <p:nvPr/>
        </p:nvGrpSpPr>
        <p:grpSpPr>
          <a:xfrm>
            <a:off x="5981331" y="3974637"/>
            <a:ext cx="330007" cy="302744"/>
            <a:chOff x="6239575" y="4416275"/>
            <a:chExt cx="489625" cy="449175"/>
          </a:xfrm>
        </p:grpSpPr>
        <p:sp>
          <p:nvSpPr>
            <p:cNvPr id="16780" name="Google Shape;16780;p8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81" name="Google Shape;16781;p8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82" name="Google Shape;16782;p8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83" name="Google Shape;16783;p85"/>
          <p:cNvGrpSpPr/>
          <p:nvPr/>
        </p:nvGrpSpPr>
        <p:grpSpPr>
          <a:xfrm>
            <a:off x="3084610" y="3971815"/>
            <a:ext cx="308234" cy="308234"/>
            <a:chOff x="892750" y="4993750"/>
            <a:chExt cx="483125" cy="483125"/>
          </a:xfrm>
        </p:grpSpPr>
        <p:sp>
          <p:nvSpPr>
            <p:cNvPr id="16784" name="Google Shape;16784;p8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85" name="Google Shape;16785;p8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86" name="Google Shape;16786;p8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87" name="Google Shape;16787;p85"/>
          <p:cNvGrpSpPr/>
          <p:nvPr/>
        </p:nvGrpSpPr>
        <p:grpSpPr>
          <a:xfrm>
            <a:off x="3497219" y="3971815"/>
            <a:ext cx="308234" cy="308234"/>
            <a:chOff x="1487200" y="4993750"/>
            <a:chExt cx="483125" cy="483125"/>
          </a:xfrm>
        </p:grpSpPr>
        <p:sp>
          <p:nvSpPr>
            <p:cNvPr id="16788" name="Google Shape;16788;p8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89" name="Google Shape;16789;p8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90" name="Google Shape;16790;p85"/>
          <p:cNvGrpSpPr/>
          <p:nvPr/>
        </p:nvGrpSpPr>
        <p:grpSpPr>
          <a:xfrm>
            <a:off x="3909829" y="3971815"/>
            <a:ext cx="308234" cy="308234"/>
            <a:chOff x="2081650" y="4993750"/>
            <a:chExt cx="483125" cy="483125"/>
          </a:xfrm>
        </p:grpSpPr>
        <p:sp>
          <p:nvSpPr>
            <p:cNvPr id="16791" name="Google Shape;16791;p8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92" name="Google Shape;16792;p8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93" name="Google Shape;16793;p85"/>
          <p:cNvGrpSpPr/>
          <p:nvPr/>
        </p:nvGrpSpPr>
        <p:grpSpPr>
          <a:xfrm>
            <a:off x="1491328" y="3979188"/>
            <a:ext cx="293982" cy="293982"/>
            <a:chOff x="2676100" y="4993750"/>
            <a:chExt cx="483125" cy="483125"/>
          </a:xfrm>
        </p:grpSpPr>
        <p:sp>
          <p:nvSpPr>
            <p:cNvPr id="16794" name="Google Shape;16794;p8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95" name="Google Shape;16795;p8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96" name="Google Shape;16796;p8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797" name="Google Shape;16797;p85"/>
          <p:cNvGrpSpPr/>
          <p:nvPr/>
        </p:nvGrpSpPr>
        <p:grpSpPr>
          <a:xfrm>
            <a:off x="4322435" y="3971815"/>
            <a:ext cx="308234" cy="308234"/>
            <a:chOff x="3270550" y="4993750"/>
            <a:chExt cx="483125" cy="483125"/>
          </a:xfrm>
        </p:grpSpPr>
        <p:sp>
          <p:nvSpPr>
            <p:cNvPr id="16798" name="Google Shape;16798;p8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799" name="Google Shape;16799;p8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800" name="Google Shape;16800;p8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801" name="Google Shape;16801;p8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802" name="Google Shape;16802;p85"/>
          <p:cNvGrpSpPr/>
          <p:nvPr/>
        </p:nvGrpSpPr>
        <p:grpSpPr>
          <a:xfrm>
            <a:off x="2288093" y="3979142"/>
            <a:ext cx="293997" cy="294073"/>
            <a:chOff x="4459450" y="4993700"/>
            <a:chExt cx="483150" cy="483275"/>
          </a:xfrm>
        </p:grpSpPr>
        <p:sp>
          <p:nvSpPr>
            <p:cNvPr id="16803" name="Google Shape;16803;p8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804" name="Google Shape;16804;p8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805" name="Google Shape;16805;p85"/>
          <p:cNvGrpSpPr/>
          <p:nvPr/>
        </p:nvGrpSpPr>
        <p:grpSpPr>
          <a:xfrm>
            <a:off x="2686471" y="3979142"/>
            <a:ext cx="293997" cy="294073"/>
            <a:chOff x="5053900" y="4993700"/>
            <a:chExt cx="483150" cy="483275"/>
          </a:xfrm>
        </p:grpSpPr>
        <p:sp>
          <p:nvSpPr>
            <p:cNvPr id="16806" name="Google Shape;16806;p8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807" name="Google Shape;16807;p8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811" name="Shape 16811"/>
        <p:cNvGrpSpPr/>
        <p:nvPr/>
      </p:nvGrpSpPr>
      <p:grpSpPr>
        <a:xfrm>
          <a:off x="0" y="0"/>
          <a:ext cx="0" cy="0"/>
          <a:chOff x="0" y="0"/>
          <a:chExt cx="0" cy="0"/>
        </a:xfrm>
      </p:grpSpPr>
      <p:sp>
        <p:nvSpPr>
          <p:cNvPr id="16812" name="Google Shape;16812;p86"/>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6"/>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6"/>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5" name="Google Shape;16815;p86"/>
          <p:cNvGrpSpPr/>
          <p:nvPr/>
        </p:nvGrpSpPr>
        <p:grpSpPr>
          <a:xfrm>
            <a:off x="2987728" y="1561903"/>
            <a:ext cx="371882" cy="373766"/>
            <a:chOff x="-41270450" y="1973375"/>
            <a:chExt cx="315850" cy="317450"/>
          </a:xfrm>
        </p:grpSpPr>
        <p:sp>
          <p:nvSpPr>
            <p:cNvPr id="16816" name="Google Shape;16816;p8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0" name="Google Shape;16820;p86"/>
          <p:cNvGrpSpPr/>
          <p:nvPr/>
        </p:nvGrpSpPr>
        <p:grpSpPr>
          <a:xfrm>
            <a:off x="3005407" y="2008859"/>
            <a:ext cx="395871" cy="372088"/>
            <a:chOff x="-41291625" y="2339025"/>
            <a:chExt cx="336225" cy="316025"/>
          </a:xfrm>
        </p:grpSpPr>
        <p:sp>
          <p:nvSpPr>
            <p:cNvPr id="16821" name="Google Shape;16821;p8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23" name="Google Shape;16823;p86"/>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6"/>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6"/>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6"/>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6"/>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6"/>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29" name="Google Shape;16829;p86"/>
          <p:cNvGrpSpPr/>
          <p:nvPr/>
        </p:nvGrpSpPr>
        <p:grpSpPr>
          <a:xfrm>
            <a:off x="1229534" y="1533910"/>
            <a:ext cx="396931" cy="373147"/>
            <a:chOff x="-42804750" y="1949600"/>
            <a:chExt cx="337125" cy="316925"/>
          </a:xfrm>
        </p:grpSpPr>
        <p:sp>
          <p:nvSpPr>
            <p:cNvPr id="16830" name="Google Shape;16830;p8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3" name="Google Shape;16833;p86"/>
          <p:cNvGrpSpPr/>
          <p:nvPr/>
        </p:nvGrpSpPr>
        <p:grpSpPr>
          <a:xfrm>
            <a:off x="1292211" y="1986607"/>
            <a:ext cx="335706" cy="364258"/>
            <a:chOff x="-42778750" y="2320125"/>
            <a:chExt cx="285125" cy="309375"/>
          </a:xfrm>
        </p:grpSpPr>
        <p:sp>
          <p:nvSpPr>
            <p:cNvPr id="16834" name="Google Shape;16834;p8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6" name="Google Shape;16836;p86"/>
          <p:cNvGrpSpPr/>
          <p:nvPr/>
        </p:nvGrpSpPr>
        <p:grpSpPr>
          <a:xfrm>
            <a:off x="1269879" y="2433612"/>
            <a:ext cx="375591" cy="374678"/>
            <a:chOff x="-42796875" y="2680675"/>
            <a:chExt cx="319000" cy="318225"/>
          </a:xfrm>
        </p:grpSpPr>
        <p:sp>
          <p:nvSpPr>
            <p:cNvPr id="16837" name="Google Shape;16837;p8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42" name="Google Shape;16842;p86"/>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6"/>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6"/>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6"/>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6"/>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47" name="Google Shape;16847;p86"/>
          <p:cNvGrpSpPr/>
          <p:nvPr/>
        </p:nvGrpSpPr>
        <p:grpSpPr>
          <a:xfrm>
            <a:off x="2168150" y="3311887"/>
            <a:ext cx="390426" cy="369586"/>
            <a:chOff x="-39055650" y="2315975"/>
            <a:chExt cx="331600" cy="313900"/>
          </a:xfrm>
        </p:grpSpPr>
        <p:sp>
          <p:nvSpPr>
            <p:cNvPr id="16848" name="Google Shape;16848;p8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0" name="Google Shape;16850;p86"/>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6"/>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52" name="Google Shape;16852;p86"/>
          <p:cNvGrpSpPr/>
          <p:nvPr/>
        </p:nvGrpSpPr>
        <p:grpSpPr>
          <a:xfrm>
            <a:off x="1659816" y="1534087"/>
            <a:ext cx="380241" cy="371793"/>
            <a:chOff x="-42430625" y="1949750"/>
            <a:chExt cx="322950" cy="315775"/>
          </a:xfrm>
        </p:grpSpPr>
        <p:sp>
          <p:nvSpPr>
            <p:cNvPr id="16853" name="Google Shape;16853;p8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7" name="Google Shape;16857;p86"/>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6"/>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6"/>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6"/>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6"/>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6"/>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3" name="Google Shape;16863;p86"/>
          <p:cNvGrpSpPr/>
          <p:nvPr/>
        </p:nvGrpSpPr>
        <p:grpSpPr>
          <a:xfrm>
            <a:off x="2623344" y="3310032"/>
            <a:ext cx="372824" cy="372058"/>
            <a:chOff x="-38686275" y="2314400"/>
            <a:chExt cx="316650" cy="316000"/>
          </a:xfrm>
        </p:grpSpPr>
        <p:sp>
          <p:nvSpPr>
            <p:cNvPr id="16864" name="Google Shape;16864;p8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86"/>
          <p:cNvGrpSpPr/>
          <p:nvPr/>
        </p:nvGrpSpPr>
        <p:grpSpPr>
          <a:xfrm>
            <a:off x="2621946" y="3802072"/>
            <a:ext cx="375620" cy="373736"/>
            <a:chOff x="-38686275" y="2682250"/>
            <a:chExt cx="319025" cy="317425"/>
          </a:xfrm>
        </p:grpSpPr>
        <p:sp>
          <p:nvSpPr>
            <p:cNvPr id="16867" name="Google Shape;16867;p8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9" name="Google Shape;16869;p86"/>
          <p:cNvGrpSpPr/>
          <p:nvPr/>
        </p:nvGrpSpPr>
        <p:grpSpPr>
          <a:xfrm>
            <a:off x="3940328" y="3800615"/>
            <a:ext cx="391368" cy="376650"/>
            <a:chOff x="-37534750" y="2668075"/>
            <a:chExt cx="332400" cy="319900"/>
          </a:xfrm>
        </p:grpSpPr>
        <p:sp>
          <p:nvSpPr>
            <p:cNvPr id="16870" name="Google Shape;16870;p8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72" name="Google Shape;16872;p86"/>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73" name="Google Shape;16873;p86"/>
          <p:cNvGrpSpPr/>
          <p:nvPr/>
        </p:nvGrpSpPr>
        <p:grpSpPr>
          <a:xfrm>
            <a:off x="2131694" y="1981750"/>
            <a:ext cx="375591" cy="374060"/>
            <a:chOff x="-42062025" y="2316000"/>
            <a:chExt cx="319000" cy="317700"/>
          </a:xfrm>
        </p:grpSpPr>
        <p:sp>
          <p:nvSpPr>
            <p:cNvPr id="16874" name="Google Shape;16874;p8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76" name="Google Shape;16876;p86"/>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77" name="Google Shape;16877;p86"/>
          <p:cNvGrpSpPr/>
          <p:nvPr/>
        </p:nvGrpSpPr>
        <p:grpSpPr>
          <a:xfrm>
            <a:off x="876569" y="2892853"/>
            <a:ext cx="330143" cy="368173"/>
            <a:chOff x="-40150450" y="1977325"/>
            <a:chExt cx="280400" cy="312700"/>
          </a:xfrm>
        </p:grpSpPr>
        <p:sp>
          <p:nvSpPr>
            <p:cNvPr id="16878" name="Google Shape;16878;p8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2" name="Google Shape;16882;p86"/>
          <p:cNvGrpSpPr/>
          <p:nvPr/>
        </p:nvGrpSpPr>
        <p:grpSpPr>
          <a:xfrm>
            <a:off x="870534" y="3352072"/>
            <a:ext cx="342211" cy="372824"/>
            <a:chOff x="-40160700" y="2339625"/>
            <a:chExt cx="290650" cy="316650"/>
          </a:xfrm>
        </p:grpSpPr>
        <p:sp>
          <p:nvSpPr>
            <p:cNvPr id="16883" name="Google Shape;16883;p8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7" name="Google Shape;16887;p86"/>
          <p:cNvGrpSpPr/>
          <p:nvPr/>
        </p:nvGrpSpPr>
        <p:grpSpPr>
          <a:xfrm>
            <a:off x="852359" y="3802529"/>
            <a:ext cx="375591" cy="372824"/>
            <a:chOff x="-40171725" y="2705875"/>
            <a:chExt cx="319000" cy="316650"/>
          </a:xfrm>
        </p:grpSpPr>
        <p:sp>
          <p:nvSpPr>
            <p:cNvPr id="16888" name="Google Shape;16888;p8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0" name="Google Shape;16890;p86"/>
          <p:cNvGrpSpPr/>
          <p:nvPr/>
        </p:nvGrpSpPr>
        <p:grpSpPr>
          <a:xfrm>
            <a:off x="3109957" y="2876984"/>
            <a:ext cx="272686" cy="373766"/>
            <a:chOff x="-38275925" y="1946600"/>
            <a:chExt cx="231600" cy="317450"/>
          </a:xfrm>
        </p:grpSpPr>
        <p:sp>
          <p:nvSpPr>
            <p:cNvPr id="16891" name="Google Shape;16891;p8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3" name="Google Shape;16893;p86"/>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6"/>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5" name="Google Shape;16895;p86"/>
          <p:cNvGrpSpPr/>
          <p:nvPr/>
        </p:nvGrpSpPr>
        <p:grpSpPr>
          <a:xfrm>
            <a:off x="2173841" y="4274426"/>
            <a:ext cx="382096" cy="371911"/>
            <a:chOff x="-37190575" y="1951325"/>
            <a:chExt cx="324525" cy="315875"/>
          </a:xfrm>
        </p:grpSpPr>
        <p:sp>
          <p:nvSpPr>
            <p:cNvPr id="16896" name="Google Shape;16896;p8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01" name="Google Shape;16901;p86"/>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02" name="Google Shape;16902;p86"/>
          <p:cNvGrpSpPr/>
          <p:nvPr/>
        </p:nvGrpSpPr>
        <p:grpSpPr>
          <a:xfrm>
            <a:off x="2574144" y="2060577"/>
            <a:ext cx="373736" cy="293055"/>
            <a:chOff x="-41694200" y="2382950"/>
            <a:chExt cx="317425" cy="248900"/>
          </a:xfrm>
        </p:grpSpPr>
        <p:sp>
          <p:nvSpPr>
            <p:cNvPr id="16903" name="Google Shape;16903;p8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86"/>
          <p:cNvGrpSpPr/>
          <p:nvPr/>
        </p:nvGrpSpPr>
        <p:grpSpPr>
          <a:xfrm>
            <a:off x="2570967" y="2413885"/>
            <a:ext cx="375591" cy="373766"/>
            <a:chOff x="-41695775" y="2683025"/>
            <a:chExt cx="319000" cy="317450"/>
          </a:xfrm>
        </p:grpSpPr>
        <p:sp>
          <p:nvSpPr>
            <p:cNvPr id="16906" name="Google Shape;16906;p8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9" name="Google Shape;16909;p86"/>
          <p:cNvGrpSpPr/>
          <p:nvPr/>
        </p:nvGrpSpPr>
        <p:grpSpPr>
          <a:xfrm>
            <a:off x="1313266" y="2906655"/>
            <a:ext cx="342211" cy="375620"/>
            <a:chOff x="-39792875" y="1971800"/>
            <a:chExt cx="290650" cy="319025"/>
          </a:xfrm>
        </p:grpSpPr>
        <p:sp>
          <p:nvSpPr>
            <p:cNvPr id="16910" name="Google Shape;16910;p8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2" name="Google Shape;16912;p86"/>
          <p:cNvGrpSpPr/>
          <p:nvPr/>
        </p:nvGrpSpPr>
        <p:grpSpPr>
          <a:xfrm>
            <a:off x="1322068" y="3337731"/>
            <a:ext cx="324609" cy="374825"/>
            <a:chOff x="-39783425" y="2337925"/>
            <a:chExt cx="275700" cy="318350"/>
          </a:xfrm>
        </p:grpSpPr>
        <p:sp>
          <p:nvSpPr>
            <p:cNvPr id="16913" name="Google Shape;16913;p8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15" name="Google Shape;16915;p86"/>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16" name="Google Shape;16916;p86"/>
          <p:cNvGrpSpPr/>
          <p:nvPr/>
        </p:nvGrpSpPr>
        <p:grpSpPr>
          <a:xfrm>
            <a:off x="3490328" y="2878839"/>
            <a:ext cx="383950" cy="372618"/>
            <a:chOff x="-37956150" y="1948175"/>
            <a:chExt cx="326100" cy="316475"/>
          </a:xfrm>
        </p:grpSpPr>
        <p:sp>
          <p:nvSpPr>
            <p:cNvPr id="16917" name="Google Shape;16917;p8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0" name="Google Shape;16920;p86"/>
          <p:cNvGrpSpPr/>
          <p:nvPr/>
        </p:nvGrpSpPr>
        <p:grpSpPr>
          <a:xfrm>
            <a:off x="3497847" y="3386092"/>
            <a:ext cx="375620" cy="243015"/>
            <a:chOff x="-37953000" y="2379000"/>
            <a:chExt cx="319025" cy="206400"/>
          </a:xfrm>
        </p:grpSpPr>
        <p:sp>
          <p:nvSpPr>
            <p:cNvPr id="16921" name="Google Shape;16921;p8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26" name="Google Shape;16926;p86"/>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6"/>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929" name="Google Shape;16929;p8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6930" name="Google Shape;16930;p86"/>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31" name="Google Shape;16931;p86"/>
          <p:cNvGrpSpPr/>
          <p:nvPr/>
        </p:nvGrpSpPr>
        <p:grpSpPr>
          <a:xfrm>
            <a:off x="4865594" y="2008353"/>
            <a:ext cx="354107" cy="355063"/>
            <a:chOff x="-28467625" y="2331750"/>
            <a:chExt cx="296150" cy="296950"/>
          </a:xfrm>
        </p:grpSpPr>
        <p:sp>
          <p:nvSpPr>
            <p:cNvPr id="16932" name="Google Shape;16932;p8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4" name="Google Shape;16934;p86"/>
          <p:cNvGrpSpPr/>
          <p:nvPr/>
        </p:nvGrpSpPr>
        <p:grpSpPr>
          <a:xfrm>
            <a:off x="4879719" y="2451434"/>
            <a:ext cx="325858" cy="351327"/>
            <a:chOff x="-28461325" y="2701925"/>
            <a:chExt cx="272525" cy="293825"/>
          </a:xfrm>
        </p:grpSpPr>
        <p:sp>
          <p:nvSpPr>
            <p:cNvPr id="16935" name="Google Shape;16935;p8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86"/>
          <p:cNvGrpSpPr/>
          <p:nvPr/>
        </p:nvGrpSpPr>
        <p:grpSpPr>
          <a:xfrm>
            <a:off x="7103910" y="1625071"/>
            <a:ext cx="354107" cy="226974"/>
            <a:chOff x="-26585200" y="2025375"/>
            <a:chExt cx="296150" cy="189825"/>
          </a:xfrm>
        </p:grpSpPr>
        <p:sp>
          <p:nvSpPr>
            <p:cNvPr id="16939" name="Google Shape;16939;p8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4" name="Google Shape;16944;p86"/>
          <p:cNvGrpSpPr/>
          <p:nvPr/>
        </p:nvGrpSpPr>
        <p:grpSpPr>
          <a:xfrm>
            <a:off x="7104373" y="2009294"/>
            <a:ext cx="353180" cy="353180"/>
            <a:chOff x="-26584425" y="2340425"/>
            <a:chExt cx="295375" cy="295375"/>
          </a:xfrm>
        </p:grpSpPr>
        <p:sp>
          <p:nvSpPr>
            <p:cNvPr id="16945" name="Google Shape;16945;p8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0" name="Google Shape;16950;p86"/>
          <p:cNvGrpSpPr/>
          <p:nvPr/>
        </p:nvGrpSpPr>
        <p:grpSpPr>
          <a:xfrm>
            <a:off x="7099202" y="2450388"/>
            <a:ext cx="363523" cy="353419"/>
            <a:chOff x="-26585200" y="2710400"/>
            <a:chExt cx="304025" cy="295575"/>
          </a:xfrm>
        </p:grpSpPr>
        <p:sp>
          <p:nvSpPr>
            <p:cNvPr id="16951" name="Google Shape;16951;p8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3" name="Google Shape;16963;p86"/>
          <p:cNvGrpSpPr/>
          <p:nvPr/>
        </p:nvGrpSpPr>
        <p:grpSpPr>
          <a:xfrm>
            <a:off x="5754337" y="2891866"/>
            <a:ext cx="354136" cy="353210"/>
            <a:chOff x="-24709875" y="1970225"/>
            <a:chExt cx="296175" cy="295400"/>
          </a:xfrm>
        </p:grpSpPr>
        <p:sp>
          <p:nvSpPr>
            <p:cNvPr id="16964" name="Google Shape;16964;p8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6" name="Google Shape;16966;p86"/>
          <p:cNvGrpSpPr/>
          <p:nvPr/>
        </p:nvGrpSpPr>
        <p:grpSpPr>
          <a:xfrm>
            <a:off x="5786352" y="3338744"/>
            <a:ext cx="290107" cy="354107"/>
            <a:chOff x="-24683100" y="2340425"/>
            <a:chExt cx="242625" cy="296150"/>
          </a:xfrm>
        </p:grpSpPr>
        <p:sp>
          <p:nvSpPr>
            <p:cNvPr id="16967" name="Google Shape;16967;p8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71" name="Google Shape;16971;p86"/>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72" name="Google Shape;16972;p86"/>
          <p:cNvGrpSpPr/>
          <p:nvPr/>
        </p:nvGrpSpPr>
        <p:grpSpPr>
          <a:xfrm>
            <a:off x="7992594" y="2891866"/>
            <a:ext cx="360713" cy="353210"/>
            <a:chOff x="-22881800" y="1971800"/>
            <a:chExt cx="301675" cy="295400"/>
          </a:xfrm>
        </p:grpSpPr>
        <p:sp>
          <p:nvSpPr>
            <p:cNvPr id="16973" name="Google Shape;16973;p8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79" name="Google Shape;16979;p86"/>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6"/>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81" name="Google Shape;16981;p86"/>
          <p:cNvGrpSpPr/>
          <p:nvPr/>
        </p:nvGrpSpPr>
        <p:grpSpPr>
          <a:xfrm>
            <a:off x="5368939" y="2450029"/>
            <a:ext cx="227930" cy="354136"/>
            <a:chOff x="-28043900" y="2701925"/>
            <a:chExt cx="190625" cy="296175"/>
          </a:xfrm>
        </p:grpSpPr>
        <p:sp>
          <p:nvSpPr>
            <p:cNvPr id="16982" name="Google Shape;16982;p8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7" name="Google Shape;16987;p86"/>
          <p:cNvGrpSpPr/>
          <p:nvPr/>
        </p:nvGrpSpPr>
        <p:grpSpPr>
          <a:xfrm>
            <a:off x="7541805" y="1561968"/>
            <a:ext cx="354136" cy="353180"/>
            <a:chOff x="-26215025" y="1971025"/>
            <a:chExt cx="296175" cy="295375"/>
          </a:xfrm>
        </p:grpSpPr>
        <p:sp>
          <p:nvSpPr>
            <p:cNvPr id="16988" name="Google Shape;16988;p8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86"/>
          <p:cNvGrpSpPr/>
          <p:nvPr/>
        </p:nvGrpSpPr>
        <p:grpSpPr>
          <a:xfrm>
            <a:off x="7541327" y="2009758"/>
            <a:ext cx="355093" cy="352253"/>
            <a:chOff x="-26215825" y="2341200"/>
            <a:chExt cx="296975" cy="294600"/>
          </a:xfrm>
        </p:grpSpPr>
        <p:sp>
          <p:nvSpPr>
            <p:cNvPr id="16997" name="Google Shape;16997;p8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9" name="Google Shape;16999;p86"/>
          <p:cNvGrpSpPr/>
          <p:nvPr/>
        </p:nvGrpSpPr>
        <p:grpSpPr>
          <a:xfrm>
            <a:off x="7573357" y="2450508"/>
            <a:ext cx="291033" cy="353180"/>
            <a:chOff x="-26179575" y="2710600"/>
            <a:chExt cx="243400" cy="295375"/>
          </a:xfrm>
        </p:grpSpPr>
        <p:sp>
          <p:nvSpPr>
            <p:cNvPr id="17000" name="Google Shape;17000;p8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3" name="Google Shape;17003;p86"/>
          <p:cNvGrpSpPr/>
          <p:nvPr/>
        </p:nvGrpSpPr>
        <p:grpSpPr>
          <a:xfrm>
            <a:off x="6212417" y="2891881"/>
            <a:ext cx="337187" cy="353180"/>
            <a:chOff x="-24328675" y="1971025"/>
            <a:chExt cx="282000" cy="295375"/>
          </a:xfrm>
        </p:grpSpPr>
        <p:sp>
          <p:nvSpPr>
            <p:cNvPr id="17004" name="Google Shape;17004;p8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8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6" name="Google Shape;17006;p86"/>
          <p:cNvGrpSpPr/>
          <p:nvPr/>
        </p:nvGrpSpPr>
        <p:grpSpPr>
          <a:xfrm>
            <a:off x="6214778" y="3339207"/>
            <a:ext cx="332464" cy="353180"/>
            <a:chOff x="-24330250" y="2340425"/>
            <a:chExt cx="278050" cy="295375"/>
          </a:xfrm>
        </p:grpSpPr>
        <p:sp>
          <p:nvSpPr>
            <p:cNvPr id="17007" name="Google Shape;17007;p8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4" name="Google Shape;17014;p86"/>
          <p:cNvGrpSpPr/>
          <p:nvPr/>
        </p:nvGrpSpPr>
        <p:grpSpPr>
          <a:xfrm>
            <a:off x="6204420" y="3780420"/>
            <a:ext cx="353180" cy="353180"/>
            <a:chOff x="-24338900" y="2710600"/>
            <a:chExt cx="295375" cy="295375"/>
          </a:xfrm>
        </p:grpSpPr>
        <p:sp>
          <p:nvSpPr>
            <p:cNvPr id="17015" name="Google Shape;17015;p8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7" name="Google Shape;17017;p86"/>
          <p:cNvGrpSpPr/>
          <p:nvPr/>
        </p:nvGrpSpPr>
        <p:grpSpPr>
          <a:xfrm>
            <a:off x="7995419" y="3339805"/>
            <a:ext cx="355063" cy="351984"/>
            <a:chOff x="-22859750" y="2335900"/>
            <a:chExt cx="296950" cy="294375"/>
          </a:xfrm>
        </p:grpSpPr>
        <p:sp>
          <p:nvSpPr>
            <p:cNvPr id="17018" name="Google Shape;17018;p8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1" name="Google Shape;17021;p86"/>
          <p:cNvGrpSpPr/>
          <p:nvPr/>
        </p:nvGrpSpPr>
        <p:grpSpPr>
          <a:xfrm>
            <a:off x="5774767" y="1561953"/>
            <a:ext cx="311749" cy="353210"/>
            <a:chOff x="-27710725" y="1959200"/>
            <a:chExt cx="260725" cy="295400"/>
          </a:xfrm>
        </p:grpSpPr>
        <p:sp>
          <p:nvSpPr>
            <p:cNvPr id="17022" name="Google Shape;17022;p8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4" name="Google Shape;17024;p86"/>
          <p:cNvGrpSpPr/>
          <p:nvPr/>
        </p:nvGrpSpPr>
        <p:grpSpPr>
          <a:xfrm>
            <a:off x="5752631" y="2070499"/>
            <a:ext cx="356020" cy="230770"/>
            <a:chOff x="-27728850" y="2382950"/>
            <a:chExt cx="297750" cy="193000"/>
          </a:xfrm>
        </p:grpSpPr>
        <p:sp>
          <p:nvSpPr>
            <p:cNvPr id="17025" name="Google Shape;17025;p8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28" name="Google Shape;17028;p86"/>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6"/>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30" name="Google Shape;17030;p86"/>
          <p:cNvGrpSpPr/>
          <p:nvPr/>
        </p:nvGrpSpPr>
        <p:grpSpPr>
          <a:xfrm>
            <a:off x="7983975" y="2018710"/>
            <a:ext cx="354136" cy="334348"/>
            <a:chOff x="-25844850" y="2357750"/>
            <a:chExt cx="296175" cy="279625"/>
          </a:xfrm>
        </p:grpSpPr>
        <p:sp>
          <p:nvSpPr>
            <p:cNvPr id="17031" name="Google Shape;17031;p8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37" name="Google Shape;17037;p86"/>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38" name="Google Shape;17038;p86"/>
          <p:cNvGrpSpPr/>
          <p:nvPr/>
        </p:nvGrpSpPr>
        <p:grpSpPr>
          <a:xfrm>
            <a:off x="6712883" y="2891866"/>
            <a:ext cx="228887" cy="353210"/>
            <a:chOff x="-23917525" y="1970225"/>
            <a:chExt cx="191425" cy="295400"/>
          </a:xfrm>
        </p:grpSpPr>
        <p:sp>
          <p:nvSpPr>
            <p:cNvPr id="17039" name="Google Shape;17039;p8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2" name="Google Shape;17042;p86"/>
          <p:cNvGrpSpPr/>
          <p:nvPr/>
        </p:nvGrpSpPr>
        <p:grpSpPr>
          <a:xfrm>
            <a:off x="6668164" y="3338744"/>
            <a:ext cx="318325" cy="354107"/>
            <a:chOff x="-23952175" y="2340425"/>
            <a:chExt cx="266225" cy="296150"/>
          </a:xfrm>
        </p:grpSpPr>
        <p:sp>
          <p:nvSpPr>
            <p:cNvPr id="17043" name="Google Shape;17043;p8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45" name="Google Shape;17045;p86"/>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46" name="Google Shape;17046;p86"/>
          <p:cNvGrpSpPr/>
          <p:nvPr/>
        </p:nvGrpSpPr>
        <p:grpSpPr>
          <a:xfrm>
            <a:off x="8053336" y="3779000"/>
            <a:ext cx="239230" cy="356020"/>
            <a:chOff x="-22811700" y="2700350"/>
            <a:chExt cx="200075" cy="297750"/>
          </a:xfrm>
        </p:grpSpPr>
        <p:sp>
          <p:nvSpPr>
            <p:cNvPr id="17047" name="Google Shape;17047;p8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0" name="Google Shape;17050;p86"/>
          <p:cNvGrpSpPr/>
          <p:nvPr/>
        </p:nvGrpSpPr>
        <p:grpSpPr>
          <a:xfrm>
            <a:off x="6201787" y="1561490"/>
            <a:ext cx="355063" cy="354136"/>
            <a:chOff x="-27358650" y="1961575"/>
            <a:chExt cx="296950" cy="296175"/>
          </a:xfrm>
        </p:grpSpPr>
        <p:sp>
          <p:nvSpPr>
            <p:cNvPr id="17051" name="Google Shape;17051;p8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53" name="Google Shape;17053;p86"/>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6"/>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6"/>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56" name="Google Shape;17056;p86"/>
          <p:cNvGrpSpPr/>
          <p:nvPr/>
        </p:nvGrpSpPr>
        <p:grpSpPr>
          <a:xfrm>
            <a:off x="4865631" y="3349565"/>
            <a:ext cx="356946" cy="332464"/>
            <a:chOff x="-25477800" y="2357750"/>
            <a:chExt cx="298525" cy="278050"/>
          </a:xfrm>
        </p:grpSpPr>
        <p:sp>
          <p:nvSpPr>
            <p:cNvPr id="17057" name="Google Shape;17057;p8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59" name="Google Shape;17059;p86"/>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0" name="Google Shape;17060;p86"/>
          <p:cNvGrpSpPr/>
          <p:nvPr/>
        </p:nvGrpSpPr>
        <p:grpSpPr>
          <a:xfrm>
            <a:off x="7100357" y="2891881"/>
            <a:ext cx="354136" cy="353180"/>
            <a:chOff x="-23599325" y="1971025"/>
            <a:chExt cx="296175" cy="295375"/>
          </a:xfrm>
        </p:grpSpPr>
        <p:sp>
          <p:nvSpPr>
            <p:cNvPr id="17061" name="Google Shape;17061;p8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3" name="Google Shape;17063;p86"/>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6"/>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6"/>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6" name="Google Shape;17066;p86"/>
          <p:cNvGrpSpPr/>
          <p:nvPr/>
        </p:nvGrpSpPr>
        <p:grpSpPr>
          <a:xfrm>
            <a:off x="6644801" y="1561609"/>
            <a:ext cx="360713" cy="353897"/>
            <a:chOff x="-26993200" y="1961775"/>
            <a:chExt cx="301675" cy="295975"/>
          </a:xfrm>
        </p:grpSpPr>
        <p:sp>
          <p:nvSpPr>
            <p:cNvPr id="17067" name="Google Shape;17067;p8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0" name="Google Shape;17070;p86"/>
          <p:cNvGrpSpPr/>
          <p:nvPr/>
        </p:nvGrpSpPr>
        <p:grpSpPr>
          <a:xfrm>
            <a:off x="6669761" y="2009294"/>
            <a:ext cx="310792" cy="353180"/>
            <a:chOff x="-26970350" y="2332550"/>
            <a:chExt cx="259925" cy="295375"/>
          </a:xfrm>
        </p:grpSpPr>
        <p:sp>
          <p:nvSpPr>
            <p:cNvPr id="17071" name="Google Shape;17071;p8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3" name="Google Shape;17073;p86"/>
          <p:cNvGrpSpPr/>
          <p:nvPr/>
        </p:nvGrpSpPr>
        <p:grpSpPr>
          <a:xfrm>
            <a:off x="6649046" y="2482059"/>
            <a:ext cx="352223" cy="290077"/>
            <a:chOff x="-26986100" y="2735800"/>
            <a:chExt cx="294575" cy="242600"/>
          </a:xfrm>
        </p:grpSpPr>
        <p:sp>
          <p:nvSpPr>
            <p:cNvPr id="17074" name="Google Shape;17074;p8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76" name="Google Shape;17076;p86"/>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77" name="Google Shape;17077;p86"/>
          <p:cNvGrpSpPr/>
          <p:nvPr/>
        </p:nvGrpSpPr>
        <p:grpSpPr>
          <a:xfrm>
            <a:off x="5308265" y="3338744"/>
            <a:ext cx="353180" cy="354107"/>
            <a:chOff x="-25104475" y="2340425"/>
            <a:chExt cx="295375" cy="296150"/>
          </a:xfrm>
        </p:grpSpPr>
        <p:sp>
          <p:nvSpPr>
            <p:cNvPr id="17078" name="Google Shape;17078;p8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87" name="Google Shape;17087;p86"/>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88" name="Google Shape;17088;p86"/>
          <p:cNvGrpSpPr/>
          <p:nvPr/>
        </p:nvGrpSpPr>
        <p:grpSpPr>
          <a:xfrm>
            <a:off x="7548093" y="2891403"/>
            <a:ext cx="355063" cy="354136"/>
            <a:chOff x="-23229925" y="1970225"/>
            <a:chExt cx="296950" cy="296175"/>
          </a:xfrm>
        </p:grpSpPr>
        <p:sp>
          <p:nvSpPr>
            <p:cNvPr id="17089" name="Google Shape;17089;p8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3" name="Google Shape;17093;p86"/>
          <p:cNvGrpSpPr/>
          <p:nvPr/>
        </p:nvGrpSpPr>
        <p:grpSpPr>
          <a:xfrm>
            <a:off x="7590466" y="3338266"/>
            <a:ext cx="270318" cy="355063"/>
            <a:chOff x="-23177950" y="2340425"/>
            <a:chExt cx="226075" cy="296950"/>
          </a:xfrm>
        </p:grpSpPr>
        <p:sp>
          <p:nvSpPr>
            <p:cNvPr id="17094" name="Google Shape;17094;p8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6" name="Google Shape;17096;p86"/>
          <p:cNvGrpSpPr/>
          <p:nvPr/>
        </p:nvGrpSpPr>
        <p:grpSpPr>
          <a:xfrm>
            <a:off x="7548556" y="3779942"/>
            <a:ext cx="354136" cy="354136"/>
            <a:chOff x="-23229150" y="2710600"/>
            <a:chExt cx="296175" cy="296175"/>
          </a:xfrm>
        </p:grpSpPr>
        <p:sp>
          <p:nvSpPr>
            <p:cNvPr id="17097" name="Google Shape;17097;p8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9" name="Google Shape;17099;p86"/>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103" name="Shape 17103"/>
        <p:cNvGrpSpPr/>
        <p:nvPr/>
      </p:nvGrpSpPr>
      <p:grpSpPr>
        <a:xfrm>
          <a:off x="0" y="0"/>
          <a:ext cx="0" cy="0"/>
          <a:chOff x="0" y="0"/>
          <a:chExt cx="0" cy="0"/>
        </a:xfrm>
      </p:grpSpPr>
      <p:sp>
        <p:nvSpPr>
          <p:cNvPr id="17104" name="Google Shape;17104;p8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105" name="Google Shape;17105;p8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7106" name="Google Shape;17106;p87"/>
          <p:cNvGrpSpPr/>
          <p:nvPr/>
        </p:nvGrpSpPr>
        <p:grpSpPr>
          <a:xfrm>
            <a:off x="854368" y="1541720"/>
            <a:ext cx="366269" cy="366240"/>
            <a:chOff x="-65131525" y="1914325"/>
            <a:chExt cx="316650" cy="316625"/>
          </a:xfrm>
        </p:grpSpPr>
        <p:sp>
          <p:nvSpPr>
            <p:cNvPr id="17107" name="Google Shape;17107;p8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9" name="Google Shape;17109;p87"/>
          <p:cNvGrpSpPr/>
          <p:nvPr/>
        </p:nvGrpSpPr>
        <p:grpSpPr>
          <a:xfrm>
            <a:off x="854368" y="2022007"/>
            <a:ext cx="366269" cy="366269"/>
            <a:chOff x="-65131525" y="2281350"/>
            <a:chExt cx="316650" cy="316650"/>
          </a:xfrm>
        </p:grpSpPr>
        <p:sp>
          <p:nvSpPr>
            <p:cNvPr id="17110" name="Google Shape;17110;p8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2" name="Google Shape;17112;p87"/>
          <p:cNvGrpSpPr/>
          <p:nvPr/>
        </p:nvGrpSpPr>
        <p:grpSpPr>
          <a:xfrm>
            <a:off x="857564" y="2487006"/>
            <a:ext cx="359878" cy="367165"/>
            <a:chOff x="-65129950" y="2646800"/>
            <a:chExt cx="311125" cy="317425"/>
          </a:xfrm>
        </p:grpSpPr>
        <p:sp>
          <p:nvSpPr>
            <p:cNvPr id="17113" name="Google Shape;17113;p8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5" name="Google Shape;17115;p87"/>
          <p:cNvGrpSpPr/>
          <p:nvPr/>
        </p:nvGrpSpPr>
        <p:grpSpPr>
          <a:xfrm>
            <a:off x="3060897" y="1540332"/>
            <a:ext cx="368987" cy="369016"/>
            <a:chOff x="-63252250" y="1930850"/>
            <a:chExt cx="319000" cy="319025"/>
          </a:xfrm>
        </p:grpSpPr>
        <p:sp>
          <p:nvSpPr>
            <p:cNvPr id="17116" name="Google Shape;17116;p8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18" name="Google Shape;17118;p87"/>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19" name="Google Shape;17119;p87"/>
          <p:cNvGrpSpPr/>
          <p:nvPr/>
        </p:nvGrpSpPr>
        <p:grpSpPr>
          <a:xfrm>
            <a:off x="3061808" y="2486543"/>
            <a:ext cx="367165" cy="368091"/>
            <a:chOff x="-63250675" y="2664125"/>
            <a:chExt cx="317425" cy="318225"/>
          </a:xfrm>
        </p:grpSpPr>
        <p:sp>
          <p:nvSpPr>
            <p:cNvPr id="17120" name="Google Shape;17120;p8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2" name="Google Shape;17122;p87"/>
          <p:cNvGrpSpPr/>
          <p:nvPr/>
        </p:nvGrpSpPr>
        <p:grpSpPr>
          <a:xfrm>
            <a:off x="1738471" y="2962950"/>
            <a:ext cx="363522" cy="361266"/>
            <a:chOff x="-61354075" y="1940500"/>
            <a:chExt cx="314275" cy="312325"/>
          </a:xfrm>
        </p:grpSpPr>
        <p:sp>
          <p:nvSpPr>
            <p:cNvPr id="17123" name="Google Shape;17123;p8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7" name="Google Shape;17127;p87"/>
          <p:cNvGrpSpPr/>
          <p:nvPr/>
        </p:nvGrpSpPr>
        <p:grpSpPr>
          <a:xfrm>
            <a:off x="1737098" y="3411502"/>
            <a:ext cx="366269" cy="336195"/>
            <a:chOff x="-61354875" y="2322300"/>
            <a:chExt cx="316650" cy="290650"/>
          </a:xfrm>
        </p:grpSpPr>
        <p:sp>
          <p:nvSpPr>
            <p:cNvPr id="17128" name="Google Shape;17128;p8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1" name="Google Shape;17131;p87"/>
          <p:cNvGrpSpPr/>
          <p:nvPr/>
        </p:nvGrpSpPr>
        <p:grpSpPr>
          <a:xfrm>
            <a:off x="1737098" y="3839066"/>
            <a:ext cx="366269" cy="366269"/>
            <a:chOff x="-61354875" y="2671225"/>
            <a:chExt cx="316650" cy="316650"/>
          </a:xfrm>
        </p:grpSpPr>
        <p:sp>
          <p:nvSpPr>
            <p:cNvPr id="17132" name="Google Shape;17132;p8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7" name="Google Shape;17137;p87"/>
          <p:cNvGrpSpPr/>
          <p:nvPr/>
        </p:nvGrpSpPr>
        <p:grpSpPr>
          <a:xfrm>
            <a:off x="3952502" y="2958801"/>
            <a:ext cx="368987" cy="369566"/>
            <a:chOff x="-59502375" y="1904375"/>
            <a:chExt cx="319000" cy="319500"/>
          </a:xfrm>
        </p:grpSpPr>
        <p:sp>
          <p:nvSpPr>
            <p:cNvPr id="17138" name="Google Shape;17138;p8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1" name="Google Shape;17141;p87"/>
          <p:cNvGrpSpPr/>
          <p:nvPr/>
        </p:nvGrpSpPr>
        <p:grpSpPr>
          <a:xfrm>
            <a:off x="1298621" y="1543007"/>
            <a:ext cx="368987" cy="363666"/>
            <a:chOff x="-64774725" y="1916550"/>
            <a:chExt cx="319000" cy="314400"/>
          </a:xfrm>
        </p:grpSpPr>
        <p:sp>
          <p:nvSpPr>
            <p:cNvPr id="17142" name="Google Shape;17142;p8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87"/>
          <p:cNvGrpSpPr/>
          <p:nvPr/>
        </p:nvGrpSpPr>
        <p:grpSpPr>
          <a:xfrm>
            <a:off x="1299979" y="2020186"/>
            <a:ext cx="366269" cy="369913"/>
            <a:chOff x="-64764500" y="2280550"/>
            <a:chExt cx="316650" cy="319800"/>
          </a:xfrm>
        </p:grpSpPr>
        <p:sp>
          <p:nvSpPr>
            <p:cNvPr id="17145" name="Google Shape;17145;p8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47" name="Google Shape;17147;p87"/>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48" name="Google Shape;17148;p87"/>
          <p:cNvGrpSpPr/>
          <p:nvPr/>
        </p:nvGrpSpPr>
        <p:grpSpPr>
          <a:xfrm>
            <a:off x="3512023" y="1579963"/>
            <a:ext cx="365344" cy="289753"/>
            <a:chOff x="-62882850" y="1999375"/>
            <a:chExt cx="315850" cy="250500"/>
          </a:xfrm>
        </p:grpSpPr>
        <p:sp>
          <p:nvSpPr>
            <p:cNvPr id="17149" name="Google Shape;17149;p8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1" name="Google Shape;17151;p87"/>
          <p:cNvGrpSpPr/>
          <p:nvPr/>
        </p:nvGrpSpPr>
        <p:grpSpPr>
          <a:xfrm>
            <a:off x="3503362" y="2021545"/>
            <a:ext cx="382665" cy="367194"/>
            <a:chOff x="-62890750" y="2296300"/>
            <a:chExt cx="330825" cy="317450"/>
          </a:xfrm>
        </p:grpSpPr>
        <p:sp>
          <p:nvSpPr>
            <p:cNvPr id="17152" name="Google Shape;17152;p8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87"/>
          <p:cNvGrpSpPr/>
          <p:nvPr/>
        </p:nvGrpSpPr>
        <p:grpSpPr>
          <a:xfrm>
            <a:off x="3512023" y="2487006"/>
            <a:ext cx="365344" cy="367165"/>
            <a:chOff x="-62882850" y="2664925"/>
            <a:chExt cx="315850" cy="317425"/>
          </a:xfrm>
        </p:grpSpPr>
        <p:sp>
          <p:nvSpPr>
            <p:cNvPr id="17156" name="Google Shape;17156;p8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58" name="Google Shape;17158;p87"/>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59" name="Google Shape;17159;p87"/>
          <p:cNvGrpSpPr/>
          <p:nvPr/>
        </p:nvGrpSpPr>
        <p:grpSpPr>
          <a:xfrm>
            <a:off x="2183172" y="3399646"/>
            <a:ext cx="366269" cy="359907"/>
            <a:chOff x="-60988625" y="2310475"/>
            <a:chExt cx="316650" cy="311150"/>
          </a:xfrm>
        </p:grpSpPr>
        <p:sp>
          <p:nvSpPr>
            <p:cNvPr id="17160" name="Google Shape;17160;p8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87"/>
          <p:cNvGrpSpPr/>
          <p:nvPr/>
        </p:nvGrpSpPr>
        <p:grpSpPr>
          <a:xfrm>
            <a:off x="2183634" y="3837809"/>
            <a:ext cx="365344" cy="368785"/>
            <a:chOff x="-60987050" y="2671400"/>
            <a:chExt cx="315850" cy="318825"/>
          </a:xfrm>
        </p:grpSpPr>
        <p:sp>
          <p:nvSpPr>
            <p:cNvPr id="17167" name="Google Shape;17167;p8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9" name="Google Shape;17169;p87"/>
          <p:cNvGrpSpPr/>
          <p:nvPr/>
        </p:nvGrpSpPr>
        <p:grpSpPr>
          <a:xfrm>
            <a:off x="3952500" y="3400571"/>
            <a:ext cx="368987" cy="358056"/>
            <a:chOff x="-59481900" y="2290800"/>
            <a:chExt cx="319000" cy="309550"/>
          </a:xfrm>
        </p:grpSpPr>
        <p:sp>
          <p:nvSpPr>
            <p:cNvPr id="17170" name="Google Shape;17170;p8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6" name="Google Shape;17176;p87"/>
          <p:cNvGrpSpPr/>
          <p:nvPr/>
        </p:nvGrpSpPr>
        <p:grpSpPr>
          <a:xfrm>
            <a:off x="1741805" y="1541344"/>
            <a:ext cx="368987" cy="366992"/>
            <a:chOff x="-64401400" y="1914475"/>
            <a:chExt cx="319000" cy="317275"/>
          </a:xfrm>
        </p:grpSpPr>
        <p:sp>
          <p:nvSpPr>
            <p:cNvPr id="17177" name="Google Shape;17177;p8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87"/>
          <p:cNvGrpSpPr/>
          <p:nvPr/>
        </p:nvGrpSpPr>
        <p:grpSpPr>
          <a:xfrm>
            <a:off x="1806493" y="2022383"/>
            <a:ext cx="239610" cy="365517"/>
            <a:chOff x="-64343900" y="2282125"/>
            <a:chExt cx="207150" cy="316000"/>
          </a:xfrm>
        </p:grpSpPr>
        <p:sp>
          <p:nvSpPr>
            <p:cNvPr id="17181" name="Google Shape;17181;p8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3" name="Google Shape;17183;p87"/>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84" name="Google Shape;17184;p87"/>
          <p:cNvGrpSpPr/>
          <p:nvPr/>
        </p:nvGrpSpPr>
        <p:grpSpPr>
          <a:xfrm>
            <a:off x="3986941" y="1541604"/>
            <a:ext cx="318873" cy="366471"/>
            <a:chOff x="-62496925" y="1931475"/>
            <a:chExt cx="275675" cy="316825"/>
          </a:xfrm>
        </p:grpSpPr>
        <p:sp>
          <p:nvSpPr>
            <p:cNvPr id="17185" name="Google Shape;17185;p8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7" name="Google Shape;17187;p87"/>
          <p:cNvGrpSpPr/>
          <p:nvPr/>
        </p:nvGrpSpPr>
        <p:grpSpPr>
          <a:xfrm>
            <a:off x="3963691" y="2021429"/>
            <a:ext cx="365373" cy="367426"/>
            <a:chOff x="-62516625" y="2297875"/>
            <a:chExt cx="315875" cy="317650"/>
          </a:xfrm>
        </p:grpSpPr>
        <p:sp>
          <p:nvSpPr>
            <p:cNvPr id="17188" name="Google Shape;17188;p8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0" name="Google Shape;17190;p87"/>
          <p:cNvGrpSpPr/>
          <p:nvPr/>
        </p:nvGrpSpPr>
        <p:grpSpPr>
          <a:xfrm>
            <a:off x="3962332" y="2503388"/>
            <a:ext cx="368091" cy="334402"/>
            <a:chOff x="-62518200" y="2692475"/>
            <a:chExt cx="318225" cy="289100"/>
          </a:xfrm>
        </p:grpSpPr>
        <p:sp>
          <p:nvSpPr>
            <p:cNvPr id="17191" name="Google Shape;17191;p8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3" name="Google Shape;17193;p87"/>
          <p:cNvGrpSpPr/>
          <p:nvPr/>
        </p:nvGrpSpPr>
        <p:grpSpPr>
          <a:xfrm>
            <a:off x="2648986" y="2960912"/>
            <a:ext cx="309793" cy="365344"/>
            <a:chOff x="-60597975" y="1939525"/>
            <a:chExt cx="267825" cy="315850"/>
          </a:xfrm>
        </p:grpSpPr>
        <p:sp>
          <p:nvSpPr>
            <p:cNvPr id="17194" name="Google Shape;17194;p8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6" name="Google Shape;17196;p87"/>
          <p:cNvGrpSpPr/>
          <p:nvPr/>
        </p:nvGrpSpPr>
        <p:grpSpPr>
          <a:xfrm>
            <a:off x="2619389" y="3395337"/>
            <a:ext cx="368987" cy="368525"/>
            <a:chOff x="-60620800" y="2304600"/>
            <a:chExt cx="319000" cy="318600"/>
          </a:xfrm>
        </p:grpSpPr>
        <p:sp>
          <p:nvSpPr>
            <p:cNvPr id="17197" name="Google Shape;17197;p8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0" name="Google Shape;17200;p87"/>
          <p:cNvGrpSpPr/>
          <p:nvPr/>
        </p:nvGrpSpPr>
        <p:grpSpPr>
          <a:xfrm>
            <a:off x="2620748" y="3890988"/>
            <a:ext cx="366269" cy="262426"/>
            <a:chOff x="-60621600" y="2716100"/>
            <a:chExt cx="316650" cy="226875"/>
          </a:xfrm>
        </p:grpSpPr>
        <p:sp>
          <p:nvSpPr>
            <p:cNvPr id="17201" name="Google Shape;17201;p8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3" name="Google Shape;17203;p87"/>
          <p:cNvGrpSpPr/>
          <p:nvPr/>
        </p:nvGrpSpPr>
        <p:grpSpPr>
          <a:xfrm>
            <a:off x="3957965" y="3839081"/>
            <a:ext cx="358056" cy="366240"/>
            <a:chOff x="-59475600" y="2658625"/>
            <a:chExt cx="309550" cy="316625"/>
          </a:xfrm>
        </p:grpSpPr>
        <p:sp>
          <p:nvSpPr>
            <p:cNvPr id="17204" name="Google Shape;17204;p8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11" name="Google Shape;17211;p87"/>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7"/>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13" name="Google Shape;17213;p87"/>
          <p:cNvGrpSpPr/>
          <p:nvPr/>
        </p:nvGrpSpPr>
        <p:grpSpPr>
          <a:xfrm>
            <a:off x="2233086" y="2487006"/>
            <a:ext cx="263294" cy="367165"/>
            <a:chOff x="-63987100" y="2646800"/>
            <a:chExt cx="227625" cy="317425"/>
          </a:xfrm>
        </p:grpSpPr>
        <p:sp>
          <p:nvSpPr>
            <p:cNvPr id="17214" name="Google Shape;17214;p8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6" name="Google Shape;17216;p87"/>
          <p:cNvGrpSpPr/>
          <p:nvPr/>
        </p:nvGrpSpPr>
        <p:grpSpPr>
          <a:xfrm>
            <a:off x="852428" y="2958627"/>
            <a:ext cx="358056" cy="369913"/>
            <a:chOff x="-62148000" y="1930075"/>
            <a:chExt cx="309550" cy="319800"/>
          </a:xfrm>
        </p:grpSpPr>
        <p:sp>
          <p:nvSpPr>
            <p:cNvPr id="17217" name="Google Shape;17217;p8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9" name="Google Shape;17219;p87"/>
          <p:cNvGrpSpPr/>
          <p:nvPr/>
        </p:nvGrpSpPr>
        <p:grpSpPr>
          <a:xfrm>
            <a:off x="849695" y="3396913"/>
            <a:ext cx="363522" cy="365373"/>
            <a:chOff x="-62150375" y="2297875"/>
            <a:chExt cx="314275" cy="315875"/>
          </a:xfrm>
        </p:grpSpPr>
        <p:sp>
          <p:nvSpPr>
            <p:cNvPr id="17220" name="Google Shape;17220;p8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5" name="Google Shape;17225;p87"/>
          <p:cNvGrpSpPr/>
          <p:nvPr/>
        </p:nvGrpSpPr>
        <p:grpSpPr>
          <a:xfrm>
            <a:off x="848322" y="3838156"/>
            <a:ext cx="366269" cy="368091"/>
            <a:chOff x="-62150375" y="2664925"/>
            <a:chExt cx="316650" cy="318225"/>
          </a:xfrm>
        </p:grpSpPr>
        <p:sp>
          <p:nvSpPr>
            <p:cNvPr id="17226" name="Google Shape;17226;p8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0" name="Google Shape;17230;p87"/>
          <p:cNvGrpSpPr/>
          <p:nvPr/>
        </p:nvGrpSpPr>
        <p:grpSpPr>
          <a:xfrm>
            <a:off x="3065911" y="2959133"/>
            <a:ext cx="367165" cy="368901"/>
            <a:chOff x="-60254550" y="1938025"/>
            <a:chExt cx="317425" cy="318925"/>
          </a:xfrm>
        </p:grpSpPr>
        <p:sp>
          <p:nvSpPr>
            <p:cNvPr id="17231" name="Google Shape;17231;p8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5" name="Google Shape;17235;p87"/>
          <p:cNvGrpSpPr/>
          <p:nvPr/>
        </p:nvGrpSpPr>
        <p:grpSpPr>
          <a:xfrm>
            <a:off x="3040249" y="3396389"/>
            <a:ext cx="366648" cy="366420"/>
            <a:chOff x="6479471" y="2079003"/>
            <a:chExt cx="348923" cy="348706"/>
          </a:xfrm>
        </p:grpSpPr>
        <p:sp>
          <p:nvSpPr>
            <p:cNvPr id="17236" name="Google Shape;17236;p8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37" name="Google Shape;17237;p87"/>
            <p:cNvGrpSpPr/>
            <p:nvPr/>
          </p:nvGrpSpPr>
          <p:grpSpPr>
            <a:xfrm>
              <a:off x="6520582" y="2079003"/>
              <a:ext cx="307811" cy="348706"/>
              <a:chOff x="-60218325" y="2304850"/>
              <a:chExt cx="279625" cy="316775"/>
            </a:xfrm>
          </p:grpSpPr>
          <p:sp>
            <p:nvSpPr>
              <p:cNvPr id="17238" name="Google Shape;17238;p8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45" name="Google Shape;17245;p87"/>
          <p:cNvGrpSpPr/>
          <p:nvPr/>
        </p:nvGrpSpPr>
        <p:grpSpPr>
          <a:xfrm>
            <a:off x="3094149" y="3837707"/>
            <a:ext cx="310690" cy="368987"/>
            <a:chOff x="-60232500" y="2671225"/>
            <a:chExt cx="268600" cy="319000"/>
          </a:xfrm>
        </p:grpSpPr>
        <p:sp>
          <p:nvSpPr>
            <p:cNvPr id="17246" name="Google Shape;17246;p8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8" name="Google Shape;17248;p87"/>
          <p:cNvGrpSpPr/>
          <p:nvPr/>
        </p:nvGrpSpPr>
        <p:grpSpPr>
          <a:xfrm>
            <a:off x="2179643" y="4286341"/>
            <a:ext cx="365373" cy="368987"/>
            <a:chOff x="-59100700" y="1911950"/>
            <a:chExt cx="315875" cy="319000"/>
          </a:xfrm>
        </p:grpSpPr>
        <p:sp>
          <p:nvSpPr>
            <p:cNvPr id="17249" name="Google Shape;17249;p8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9" name="Google Shape;17259;p87"/>
          <p:cNvGrpSpPr/>
          <p:nvPr/>
        </p:nvGrpSpPr>
        <p:grpSpPr>
          <a:xfrm>
            <a:off x="2621810" y="1541821"/>
            <a:ext cx="379918" cy="366038"/>
            <a:chOff x="-63665750" y="1914325"/>
            <a:chExt cx="328450" cy="316450"/>
          </a:xfrm>
        </p:grpSpPr>
        <p:sp>
          <p:nvSpPr>
            <p:cNvPr id="17260" name="Google Shape;17260;p8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2" name="Google Shape;17262;p87"/>
          <p:cNvGrpSpPr/>
          <p:nvPr/>
        </p:nvGrpSpPr>
        <p:grpSpPr>
          <a:xfrm>
            <a:off x="2626814" y="2020865"/>
            <a:ext cx="369913" cy="368554"/>
            <a:chOff x="-63666550" y="2278975"/>
            <a:chExt cx="319800" cy="318625"/>
          </a:xfrm>
        </p:grpSpPr>
        <p:sp>
          <p:nvSpPr>
            <p:cNvPr id="17263" name="Google Shape;17263;p8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5" name="Google Shape;17265;p87"/>
          <p:cNvGrpSpPr/>
          <p:nvPr/>
        </p:nvGrpSpPr>
        <p:grpSpPr>
          <a:xfrm>
            <a:off x="2624081" y="2486890"/>
            <a:ext cx="375378" cy="367397"/>
            <a:chOff x="-63669700" y="2646600"/>
            <a:chExt cx="324525" cy="317625"/>
          </a:xfrm>
        </p:grpSpPr>
        <p:sp>
          <p:nvSpPr>
            <p:cNvPr id="17266" name="Google Shape;17266;p8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8" name="Google Shape;17268;p87"/>
          <p:cNvGrpSpPr/>
          <p:nvPr/>
        </p:nvGrpSpPr>
        <p:grpSpPr>
          <a:xfrm>
            <a:off x="1286361" y="2960218"/>
            <a:ext cx="366269" cy="366732"/>
            <a:chOff x="-61784125" y="1931250"/>
            <a:chExt cx="316650" cy="317050"/>
          </a:xfrm>
        </p:grpSpPr>
        <p:sp>
          <p:nvSpPr>
            <p:cNvPr id="17269" name="Google Shape;17269;p8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3" name="Google Shape;17273;p87"/>
          <p:cNvGrpSpPr/>
          <p:nvPr/>
        </p:nvGrpSpPr>
        <p:grpSpPr>
          <a:xfrm>
            <a:off x="1286360" y="3396465"/>
            <a:ext cx="366269" cy="366269"/>
            <a:chOff x="-61783350" y="2297100"/>
            <a:chExt cx="316650" cy="316650"/>
          </a:xfrm>
        </p:grpSpPr>
        <p:sp>
          <p:nvSpPr>
            <p:cNvPr id="17274" name="Google Shape;17274;p8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6" name="Google Shape;17276;p87"/>
          <p:cNvGrpSpPr/>
          <p:nvPr/>
        </p:nvGrpSpPr>
        <p:grpSpPr>
          <a:xfrm>
            <a:off x="1286360" y="3837548"/>
            <a:ext cx="366269" cy="369305"/>
            <a:chOff x="-61782550" y="2664925"/>
            <a:chExt cx="316650" cy="319275"/>
          </a:xfrm>
        </p:grpSpPr>
        <p:sp>
          <p:nvSpPr>
            <p:cNvPr id="17277" name="Google Shape;17277;p8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0" name="Google Shape;17280;p87"/>
          <p:cNvGrpSpPr/>
          <p:nvPr/>
        </p:nvGrpSpPr>
        <p:grpSpPr>
          <a:xfrm>
            <a:off x="3508137" y="2968936"/>
            <a:ext cx="367165" cy="349294"/>
            <a:chOff x="-59889100" y="1945025"/>
            <a:chExt cx="317425" cy="301975"/>
          </a:xfrm>
        </p:grpSpPr>
        <p:sp>
          <p:nvSpPr>
            <p:cNvPr id="17281" name="Google Shape;17281;p8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85" name="Google Shape;17285;p87"/>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86" name="Google Shape;17286;p87"/>
          <p:cNvGrpSpPr/>
          <p:nvPr/>
        </p:nvGrpSpPr>
        <p:grpSpPr>
          <a:xfrm>
            <a:off x="3507226" y="3839471"/>
            <a:ext cx="368987" cy="365459"/>
            <a:chOff x="-59889100" y="2671925"/>
            <a:chExt cx="319000" cy="315950"/>
          </a:xfrm>
        </p:grpSpPr>
        <p:sp>
          <p:nvSpPr>
            <p:cNvPr id="17287" name="Google Shape;17287;p8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1" name="Google Shape;17291;p87"/>
          <p:cNvGrpSpPr/>
          <p:nvPr/>
        </p:nvGrpSpPr>
        <p:grpSpPr>
          <a:xfrm>
            <a:off x="2620204" y="4281976"/>
            <a:ext cx="367165" cy="366269"/>
            <a:chOff x="-59092025" y="2296300"/>
            <a:chExt cx="317425" cy="316650"/>
          </a:xfrm>
        </p:grpSpPr>
        <p:sp>
          <p:nvSpPr>
            <p:cNvPr id="17292" name="Google Shape;17292;p8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4" name="Google Shape;17294;p87"/>
          <p:cNvGrpSpPr/>
          <p:nvPr/>
        </p:nvGrpSpPr>
        <p:grpSpPr>
          <a:xfrm>
            <a:off x="4865611" y="1532895"/>
            <a:ext cx="353174" cy="347599"/>
            <a:chOff x="683125" y="1955275"/>
            <a:chExt cx="299325" cy="294600"/>
          </a:xfrm>
        </p:grpSpPr>
        <p:sp>
          <p:nvSpPr>
            <p:cNvPr id="17295" name="Google Shape;17295;p8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9" name="Google Shape;17299;p87"/>
          <p:cNvGrpSpPr/>
          <p:nvPr/>
        </p:nvGrpSpPr>
        <p:grpSpPr>
          <a:xfrm>
            <a:off x="4866541" y="1983453"/>
            <a:ext cx="351315" cy="349486"/>
            <a:chOff x="685475" y="2318350"/>
            <a:chExt cx="297750" cy="296200"/>
          </a:xfrm>
        </p:grpSpPr>
        <p:sp>
          <p:nvSpPr>
            <p:cNvPr id="17300" name="Google Shape;17300;p8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03" name="Google Shape;17303;p87"/>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4" name="Google Shape;17304;p87"/>
          <p:cNvGrpSpPr/>
          <p:nvPr/>
        </p:nvGrpSpPr>
        <p:grpSpPr>
          <a:xfrm>
            <a:off x="7094699" y="1532659"/>
            <a:ext cx="309517" cy="348071"/>
            <a:chOff x="2523000" y="1954875"/>
            <a:chExt cx="262325" cy="295000"/>
          </a:xfrm>
        </p:grpSpPr>
        <p:sp>
          <p:nvSpPr>
            <p:cNvPr id="17305" name="Google Shape;17305;p8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7" name="Google Shape;17307;p87"/>
          <p:cNvGrpSpPr/>
          <p:nvPr/>
        </p:nvGrpSpPr>
        <p:grpSpPr>
          <a:xfrm>
            <a:off x="7073800" y="1983925"/>
            <a:ext cx="351315" cy="348542"/>
            <a:chOff x="2508825" y="2318350"/>
            <a:chExt cx="297750" cy="295400"/>
          </a:xfrm>
        </p:grpSpPr>
        <p:sp>
          <p:nvSpPr>
            <p:cNvPr id="17308" name="Google Shape;17308;p8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0" name="Google Shape;17310;p87"/>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11" name="Google Shape;17311;p87"/>
          <p:cNvGrpSpPr/>
          <p:nvPr/>
        </p:nvGrpSpPr>
        <p:grpSpPr>
          <a:xfrm>
            <a:off x="5747373" y="2897978"/>
            <a:ext cx="347599" cy="348513"/>
            <a:chOff x="4321150" y="1946600"/>
            <a:chExt cx="294600" cy="295375"/>
          </a:xfrm>
        </p:grpSpPr>
        <p:sp>
          <p:nvSpPr>
            <p:cNvPr id="17312" name="Google Shape;17312;p8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5" name="Google Shape;17315;p87"/>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7"/>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7"/>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7"/>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19" name="Google Shape;17319;p87"/>
          <p:cNvGrpSpPr/>
          <p:nvPr/>
        </p:nvGrpSpPr>
        <p:grpSpPr>
          <a:xfrm>
            <a:off x="5309921" y="1983925"/>
            <a:ext cx="352230" cy="348542"/>
            <a:chOff x="1049375" y="2318350"/>
            <a:chExt cx="298525" cy="295400"/>
          </a:xfrm>
        </p:grpSpPr>
        <p:sp>
          <p:nvSpPr>
            <p:cNvPr id="17320" name="Google Shape;17320;p8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4" name="Google Shape;17324;p87"/>
          <p:cNvGrpSpPr/>
          <p:nvPr/>
        </p:nvGrpSpPr>
        <p:grpSpPr>
          <a:xfrm>
            <a:off x="5310393" y="2424376"/>
            <a:ext cx="351286" cy="351286"/>
            <a:chOff x="1049375" y="2680675"/>
            <a:chExt cx="297725" cy="297725"/>
          </a:xfrm>
        </p:grpSpPr>
        <p:sp>
          <p:nvSpPr>
            <p:cNvPr id="17325" name="Google Shape;17325;p8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7" name="Google Shape;17327;p87"/>
          <p:cNvGrpSpPr/>
          <p:nvPr/>
        </p:nvGrpSpPr>
        <p:grpSpPr>
          <a:xfrm>
            <a:off x="7523845" y="1532423"/>
            <a:ext cx="348513" cy="348542"/>
            <a:chOff x="2872725" y="1954475"/>
            <a:chExt cx="295375" cy="295400"/>
          </a:xfrm>
        </p:grpSpPr>
        <p:sp>
          <p:nvSpPr>
            <p:cNvPr id="17328" name="Google Shape;17328;p8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1" name="Google Shape;17331;p87"/>
          <p:cNvGrpSpPr/>
          <p:nvPr/>
        </p:nvGrpSpPr>
        <p:grpSpPr>
          <a:xfrm>
            <a:off x="7545216" y="1982996"/>
            <a:ext cx="305771" cy="350401"/>
            <a:chOff x="2890050" y="2318350"/>
            <a:chExt cx="259150" cy="296975"/>
          </a:xfrm>
        </p:grpSpPr>
        <p:sp>
          <p:nvSpPr>
            <p:cNvPr id="17332" name="Google Shape;17332;p8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34" name="Google Shape;17334;p87"/>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35" name="Google Shape;17335;p87"/>
          <p:cNvGrpSpPr/>
          <p:nvPr/>
        </p:nvGrpSpPr>
        <p:grpSpPr>
          <a:xfrm>
            <a:off x="6187732" y="2898450"/>
            <a:ext cx="347569" cy="347569"/>
            <a:chOff x="4685050" y="1945825"/>
            <a:chExt cx="294575" cy="294575"/>
          </a:xfrm>
        </p:grpSpPr>
        <p:sp>
          <p:nvSpPr>
            <p:cNvPr id="17336" name="Google Shape;17336;p8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41" name="Google Shape;17341;p87"/>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7"/>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43" name="Google Shape;17343;p87"/>
          <p:cNvGrpSpPr/>
          <p:nvPr/>
        </p:nvGrpSpPr>
        <p:grpSpPr>
          <a:xfrm>
            <a:off x="7958004" y="3387425"/>
            <a:ext cx="348513" cy="347599"/>
            <a:chOff x="6131900" y="2301825"/>
            <a:chExt cx="295375" cy="294600"/>
          </a:xfrm>
        </p:grpSpPr>
        <p:sp>
          <p:nvSpPr>
            <p:cNvPr id="17344" name="Google Shape;17344;p8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8" name="Google Shape;17348;p87"/>
          <p:cNvGrpSpPr/>
          <p:nvPr/>
        </p:nvGrpSpPr>
        <p:grpSpPr>
          <a:xfrm>
            <a:off x="5753997" y="1531966"/>
            <a:ext cx="351315" cy="349457"/>
            <a:chOff x="1412450" y="1954475"/>
            <a:chExt cx="297750" cy="296175"/>
          </a:xfrm>
        </p:grpSpPr>
        <p:sp>
          <p:nvSpPr>
            <p:cNvPr id="17349" name="Google Shape;17349;p8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51" name="Google Shape;17351;p87"/>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2" name="Google Shape;17352;p87"/>
          <p:cNvGrpSpPr/>
          <p:nvPr/>
        </p:nvGrpSpPr>
        <p:grpSpPr>
          <a:xfrm>
            <a:off x="5753997" y="2424494"/>
            <a:ext cx="351315" cy="351050"/>
            <a:chOff x="1413250" y="2680675"/>
            <a:chExt cx="297750" cy="297525"/>
          </a:xfrm>
        </p:grpSpPr>
        <p:sp>
          <p:nvSpPr>
            <p:cNvPr id="17353" name="Google Shape;17353;p8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57" name="Google Shape;17357;p87"/>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7"/>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7"/>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0" name="Google Shape;17360;p87"/>
          <p:cNvGrpSpPr/>
          <p:nvPr/>
        </p:nvGrpSpPr>
        <p:grpSpPr>
          <a:xfrm>
            <a:off x="6630407" y="2898111"/>
            <a:ext cx="350371" cy="348247"/>
            <a:chOff x="5045775" y="1946400"/>
            <a:chExt cx="296950" cy="295150"/>
          </a:xfrm>
        </p:grpSpPr>
        <p:sp>
          <p:nvSpPr>
            <p:cNvPr id="17361" name="Google Shape;17361;p8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3" name="Google Shape;17363;p87"/>
          <p:cNvGrpSpPr/>
          <p:nvPr/>
        </p:nvGrpSpPr>
        <p:grpSpPr>
          <a:xfrm>
            <a:off x="6629006" y="3406938"/>
            <a:ext cx="353174" cy="308573"/>
            <a:chOff x="5046550" y="2327025"/>
            <a:chExt cx="299325" cy="261525"/>
          </a:xfrm>
        </p:grpSpPr>
        <p:sp>
          <p:nvSpPr>
            <p:cNvPr id="17364" name="Google Shape;17364;p8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67" name="Google Shape;17367;p87"/>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68" name="Google Shape;17368;p87"/>
          <p:cNvGrpSpPr/>
          <p:nvPr/>
        </p:nvGrpSpPr>
        <p:grpSpPr>
          <a:xfrm>
            <a:off x="7956604" y="3836276"/>
            <a:ext cx="351315" cy="348513"/>
            <a:chOff x="6167350" y="2672800"/>
            <a:chExt cx="297750" cy="295375"/>
          </a:xfrm>
        </p:grpSpPr>
        <p:sp>
          <p:nvSpPr>
            <p:cNvPr id="17369" name="Google Shape;17369;p8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4" name="Google Shape;17374;p87"/>
          <p:cNvGrpSpPr/>
          <p:nvPr/>
        </p:nvGrpSpPr>
        <p:grpSpPr>
          <a:xfrm>
            <a:off x="6197601" y="1531509"/>
            <a:ext cx="347599" cy="350371"/>
            <a:chOff x="1777925" y="1953700"/>
            <a:chExt cx="294600" cy="296950"/>
          </a:xfrm>
        </p:grpSpPr>
        <p:sp>
          <p:nvSpPr>
            <p:cNvPr id="17375" name="Google Shape;17375;p8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9" name="Google Shape;17379;p87"/>
          <p:cNvGrpSpPr/>
          <p:nvPr/>
        </p:nvGrpSpPr>
        <p:grpSpPr>
          <a:xfrm>
            <a:off x="6213411" y="1984397"/>
            <a:ext cx="315977" cy="347599"/>
            <a:chOff x="1790525" y="2319150"/>
            <a:chExt cx="267800" cy="294600"/>
          </a:xfrm>
        </p:grpSpPr>
        <p:sp>
          <p:nvSpPr>
            <p:cNvPr id="17380" name="Google Shape;17380;p8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82" name="Google Shape;17382;p87"/>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83" name="Google Shape;17383;p87"/>
          <p:cNvGrpSpPr/>
          <p:nvPr/>
        </p:nvGrpSpPr>
        <p:grpSpPr>
          <a:xfrm>
            <a:off x="4866386" y="2897963"/>
            <a:ext cx="349457" cy="348542"/>
            <a:chOff x="3599700" y="1954475"/>
            <a:chExt cx="296175" cy="295400"/>
          </a:xfrm>
        </p:grpSpPr>
        <p:sp>
          <p:nvSpPr>
            <p:cNvPr id="17384" name="Google Shape;17384;p8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7" name="Google Shape;17387;p87"/>
          <p:cNvGrpSpPr/>
          <p:nvPr/>
        </p:nvGrpSpPr>
        <p:grpSpPr>
          <a:xfrm>
            <a:off x="4867316" y="3387426"/>
            <a:ext cx="347599" cy="347599"/>
            <a:chOff x="3601275" y="2319150"/>
            <a:chExt cx="294600" cy="294600"/>
          </a:xfrm>
        </p:grpSpPr>
        <p:sp>
          <p:nvSpPr>
            <p:cNvPr id="17388" name="Google Shape;17388;p8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90" name="Google Shape;17390;p87"/>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91" name="Google Shape;17391;p87"/>
          <p:cNvGrpSpPr/>
          <p:nvPr/>
        </p:nvGrpSpPr>
        <p:grpSpPr>
          <a:xfrm>
            <a:off x="7087019" y="2897521"/>
            <a:ext cx="328071" cy="349427"/>
            <a:chOff x="5421475" y="1945825"/>
            <a:chExt cx="278050" cy="296150"/>
          </a:xfrm>
        </p:grpSpPr>
        <p:sp>
          <p:nvSpPr>
            <p:cNvPr id="17392" name="Google Shape;17392;p8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0" name="Google Shape;17400;p87"/>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01" name="Google Shape;17401;p87"/>
          <p:cNvGrpSpPr/>
          <p:nvPr/>
        </p:nvGrpSpPr>
        <p:grpSpPr>
          <a:xfrm>
            <a:off x="7075869" y="3898073"/>
            <a:ext cx="350371" cy="224918"/>
            <a:chOff x="5411225" y="2726350"/>
            <a:chExt cx="296950" cy="190625"/>
          </a:xfrm>
        </p:grpSpPr>
        <p:sp>
          <p:nvSpPr>
            <p:cNvPr id="17402" name="Google Shape;17402;p8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4" name="Google Shape;17404;p87"/>
          <p:cNvGrpSpPr/>
          <p:nvPr/>
        </p:nvGrpSpPr>
        <p:grpSpPr>
          <a:xfrm>
            <a:off x="6185904" y="4287346"/>
            <a:ext cx="351286" cy="326390"/>
            <a:chOff x="6524150" y="1938725"/>
            <a:chExt cx="297725" cy="276625"/>
          </a:xfrm>
        </p:grpSpPr>
        <p:sp>
          <p:nvSpPr>
            <p:cNvPr id="17405" name="Google Shape;17405;p8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9" name="Google Shape;17409;p87"/>
          <p:cNvGrpSpPr/>
          <p:nvPr/>
        </p:nvGrpSpPr>
        <p:grpSpPr>
          <a:xfrm>
            <a:off x="6637536" y="1531966"/>
            <a:ext cx="350401" cy="349457"/>
            <a:chOff x="2141000" y="1954475"/>
            <a:chExt cx="296975" cy="296175"/>
          </a:xfrm>
        </p:grpSpPr>
        <p:sp>
          <p:nvSpPr>
            <p:cNvPr id="17410" name="Google Shape;17410;p8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4" name="Google Shape;17414;p87"/>
          <p:cNvGrpSpPr/>
          <p:nvPr/>
        </p:nvGrpSpPr>
        <p:grpSpPr>
          <a:xfrm>
            <a:off x="6631047" y="1983807"/>
            <a:ext cx="363380" cy="348778"/>
            <a:chOff x="2140225" y="2318650"/>
            <a:chExt cx="307975" cy="295600"/>
          </a:xfrm>
        </p:grpSpPr>
        <p:sp>
          <p:nvSpPr>
            <p:cNvPr id="17415" name="Google Shape;17415;p8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7" name="Google Shape;17417;p87"/>
          <p:cNvGrpSpPr/>
          <p:nvPr/>
        </p:nvGrpSpPr>
        <p:grpSpPr>
          <a:xfrm>
            <a:off x="6636607" y="2425305"/>
            <a:ext cx="352259" cy="349427"/>
            <a:chOff x="2139425" y="2682250"/>
            <a:chExt cx="298550" cy="296150"/>
          </a:xfrm>
        </p:grpSpPr>
        <p:sp>
          <p:nvSpPr>
            <p:cNvPr id="17418" name="Google Shape;17418;p8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2" name="Google Shape;17422;p87"/>
          <p:cNvGrpSpPr/>
          <p:nvPr/>
        </p:nvGrpSpPr>
        <p:grpSpPr>
          <a:xfrm>
            <a:off x="5301219" y="2939791"/>
            <a:ext cx="350401" cy="264888"/>
            <a:chOff x="3962775" y="1990700"/>
            <a:chExt cx="296975" cy="224500"/>
          </a:xfrm>
        </p:grpSpPr>
        <p:sp>
          <p:nvSpPr>
            <p:cNvPr id="17423" name="Google Shape;17423;p8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7" name="Google Shape;17427;p87"/>
          <p:cNvGrpSpPr/>
          <p:nvPr/>
        </p:nvGrpSpPr>
        <p:grpSpPr>
          <a:xfrm>
            <a:off x="5301691" y="3386497"/>
            <a:ext cx="349457" cy="349457"/>
            <a:chOff x="3963575" y="2317575"/>
            <a:chExt cx="296175" cy="296175"/>
          </a:xfrm>
        </p:grpSpPr>
        <p:sp>
          <p:nvSpPr>
            <p:cNvPr id="17428" name="Google Shape;17428;p8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4" name="Google Shape;17444;p87"/>
          <p:cNvGrpSpPr/>
          <p:nvPr/>
        </p:nvGrpSpPr>
        <p:grpSpPr>
          <a:xfrm>
            <a:off x="5301691" y="3836276"/>
            <a:ext cx="349457" cy="348513"/>
            <a:chOff x="3962775" y="2683025"/>
            <a:chExt cx="296175" cy="295375"/>
          </a:xfrm>
        </p:grpSpPr>
        <p:sp>
          <p:nvSpPr>
            <p:cNvPr id="17445" name="Google Shape;17445;p8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8" name="Google Shape;17448;p87"/>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49" name="Google Shape;17449;p87"/>
          <p:cNvGrpSpPr/>
          <p:nvPr/>
        </p:nvGrpSpPr>
        <p:grpSpPr>
          <a:xfrm>
            <a:off x="7516228" y="3386968"/>
            <a:ext cx="348513" cy="348513"/>
            <a:chOff x="5775900" y="2308125"/>
            <a:chExt cx="295375" cy="295375"/>
          </a:xfrm>
        </p:grpSpPr>
        <p:sp>
          <p:nvSpPr>
            <p:cNvPr id="17450" name="Google Shape;17450;p8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5" name="Google Shape;17455;p87"/>
          <p:cNvGrpSpPr/>
          <p:nvPr/>
        </p:nvGrpSpPr>
        <p:grpSpPr>
          <a:xfrm>
            <a:off x="7537142" y="3835804"/>
            <a:ext cx="306686" cy="349457"/>
            <a:chOff x="5794025" y="2673575"/>
            <a:chExt cx="259925" cy="296175"/>
          </a:xfrm>
        </p:grpSpPr>
        <p:sp>
          <p:nvSpPr>
            <p:cNvPr id="17456" name="Google Shape;17456;p8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58" name="Google Shape;17458;p87"/>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62" name="Shape 17462"/>
        <p:cNvGrpSpPr/>
        <p:nvPr/>
      </p:nvGrpSpPr>
      <p:grpSpPr>
        <a:xfrm>
          <a:off x="0" y="0"/>
          <a:ext cx="0" cy="0"/>
          <a:chOff x="0" y="0"/>
          <a:chExt cx="0" cy="0"/>
        </a:xfrm>
      </p:grpSpPr>
      <p:sp>
        <p:nvSpPr>
          <p:cNvPr id="17463" name="Google Shape;17463;p8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464" name="Google Shape;17464;p8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7465" name="Google Shape;17465;p88"/>
          <p:cNvGrpSpPr/>
          <p:nvPr/>
        </p:nvGrpSpPr>
        <p:grpSpPr>
          <a:xfrm>
            <a:off x="882957" y="1534450"/>
            <a:ext cx="292442" cy="355741"/>
            <a:chOff x="-35830350" y="1912725"/>
            <a:chExt cx="241050" cy="293225"/>
          </a:xfrm>
        </p:grpSpPr>
        <p:sp>
          <p:nvSpPr>
            <p:cNvPr id="17466" name="Google Shape;17466;p8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8" name="Google Shape;17468;p88"/>
          <p:cNvGrpSpPr/>
          <p:nvPr/>
        </p:nvGrpSpPr>
        <p:grpSpPr>
          <a:xfrm>
            <a:off x="851444" y="1994048"/>
            <a:ext cx="355468" cy="353587"/>
            <a:chOff x="-35854750" y="2272675"/>
            <a:chExt cx="293000" cy="291450"/>
          </a:xfrm>
        </p:grpSpPr>
        <p:sp>
          <p:nvSpPr>
            <p:cNvPr id="17469" name="Google Shape;17469;p8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2" name="Google Shape;17472;p88"/>
          <p:cNvGrpSpPr/>
          <p:nvPr/>
        </p:nvGrpSpPr>
        <p:grpSpPr>
          <a:xfrm>
            <a:off x="850958" y="2448634"/>
            <a:ext cx="356438" cy="354558"/>
            <a:chOff x="-35853975" y="2631825"/>
            <a:chExt cx="293800" cy="292250"/>
          </a:xfrm>
        </p:grpSpPr>
        <p:sp>
          <p:nvSpPr>
            <p:cNvPr id="17473" name="Google Shape;17473;p8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8" name="Google Shape;17478;p88"/>
          <p:cNvGrpSpPr/>
          <p:nvPr/>
        </p:nvGrpSpPr>
        <p:grpSpPr>
          <a:xfrm>
            <a:off x="3089562" y="1535527"/>
            <a:ext cx="353587" cy="353587"/>
            <a:chOff x="-34032200" y="1916675"/>
            <a:chExt cx="291450" cy="291450"/>
          </a:xfrm>
        </p:grpSpPr>
        <p:sp>
          <p:nvSpPr>
            <p:cNvPr id="17479" name="Google Shape;17479;p8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83" name="Google Shape;17483;p88"/>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84" name="Google Shape;17484;p88"/>
          <p:cNvGrpSpPr/>
          <p:nvPr/>
        </p:nvGrpSpPr>
        <p:grpSpPr>
          <a:xfrm>
            <a:off x="3089092" y="2448634"/>
            <a:ext cx="354527" cy="354558"/>
            <a:chOff x="-34032200" y="2634975"/>
            <a:chExt cx="292225" cy="292250"/>
          </a:xfrm>
        </p:grpSpPr>
        <p:sp>
          <p:nvSpPr>
            <p:cNvPr id="17485" name="Google Shape;17485;p8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8" name="Google Shape;17488;p88"/>
          <p:cNvGrpSpPr/>
          <p:nvPr/>
        </p:nvGrpSpPr>
        <p:grpSpPr>
          <a:xfrm>
            <a:off x="1739487" y="2914882"/>
            <a:ext cx="358379" cy="354527"/>
            <a:chOff x="-32245875" y="1938725"/>
            <a:chExt cx="295400" cy="292225"/>
          </a:xfrm>
        </p:grpSpPr>
        <p:sp>
          <p:nvSpPr>
            <p:cNvPr id="17489" name="Google Shape;17489;p8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2" name="Google Shape;17492;p88"/>
          <p:cNvGrpSpPr/>
          <p:nvPr/>
        </p:nvGrpSpPr>
        <p:grpSpPr>
          <a:xfrm>
            <a:off x="1736150" y="3384280"/>
            <a:ext cx="365052" cy="352162"/>
            <a:chOff x="-32243500" y="2299850"/>
            <a:chExt cx="300900" cy="290275"/>
          </a:xfrm>
        </p:grpSpPr>
        <p:sp>
          <p:nvSpPr>
            <p:cNvPr id="17493" name="Google Shape;17493;p8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95" name="Google Shape;17495;p88"/>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96" name="Google Shape;17496;p88"/>
          <p:cNvGrpSpPr/>
          <p:nvPr/>
        </p:nvGrpSpPr>
        <p:grpSpPr>
          <a:xfrm>
            <a:off x="1299432" y="1534571"/>
            <a:ext cx="354527" cy="355498"/>
            <a:chOff x="-35495600" y="1912725"/>
            <a:chExt cx="292225" cy="293025"/>
          </a:xfrm>
        </p:grpSpPr>
        <p:sp>
          <p:nvSpPr>
            <p:cNvPr id="17497" name="Google Shape;17497;p8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00" name="Google Shape;17500;p88"/>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01" name="Google Shape;17501;p88"/>
          <p:cNvGrpSpPr/>
          <p:nvPr/>
        </p:nvGrpSpPr>
        <p:grpSpPr>
          <a:xfrm>
            <a:off x="1299432" y="2449119"/>
            <a:ext cx="354527" cy="353587"/>
            <a:chOff x="-35495600" y="2631825"/>
            <a:chExt cx="292225" cy="291450"/>
          </a:xfrm>
        </p:grpSpPr>
        <p:sp>
          <p:nvSpPr>
            <p:cNvPr id="17502" name="Google Shape;17502;p8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6" name="Google Shape;17506;p88"/>
          <p:cNvGrpSpPr/>
          <p:nvPr/>
        </p:nvGrpSpPr>
        <p:grpSpPr>
          <a:xfrm>
            <a:off x="3537081" y="1535527"/>
            <a:ext cx="353587" cy="353587"/>
            <a:chOff x="-33673825" y="1916675"/>
            <a:chExt cx="291450" cy="291450"/>
          </a:xfrm>
        </p:grpSpPr>
        <p:sp>
          <p:nvSpPr>
            <p:cNvPr id="17507" name="Google Shape;17507;p8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1" name="Google Shape;17511;p88"/>
          <p:cNvGrpSpPr/>
          <p:nvPr/>
        </p:nvGrpSpPr>
        <p:grpSpPr>
          <a:xfrm>
            <a:off x="3534700" y="1993107"/>
            <a:ext cx="358349" cy="355468"/>
            <a:chOff x="-33676975" y="2275050"/>
            <a:chExt cx="295375" cy="293000"/>
          </a:xfrm>
        </p:grpSpPr>
        <p:sp>
          <p:nvSpPr>
            <p:cNvPr id="17512" name="Google Shape;17512;p8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5" name="Google Shape;17515;p88"/>
          <p:cNvGrpSpPr/>
          <p:nvPr/>
        </p:nvGrpSpPr>
        <p:grpSpPr>
          <a:xfrm>
            <a:off x="3537081" y="2448406"/>
            <a:ext cx="353587" cy="355013"/>
            <a:chOff x="-33673825" y="2634975"/>
            <a:chExt cx="291450" cy="292625"/>
          </a:xfrm>
        </p:grpSpPr>
        <p:sp>
          <p:nvSpPr>
            <p:cNvPr id="17516" name="Google Shape;17516;p8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8" name="Google Shape;17518;p88"/>
          <p:cNvGrpSpPr/>
          <p:nvPr/>
        </p:nvGrpSpPr>
        <p:grpSpPr>
          <a:xfrm>
            <a:off x="2205089" y="2915322"/>
            <a:ext cx="329687" cy="353648"/>
            <a:chOff x="-31874100" y="1939525"/>
            <a:chExt cx="271750" cy="291500"/>
          </a:xfrm>
        </p:grpSpPr>
        <p:sp>
          <p:nvSpPr>
            <p:cNvPr id="17519" name="Google Shape;17519;p8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21" name="Google Shape;17521;p88"/>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2" name="Google Shape;17522;p88"/>
          <p:cNvGrpSpPr/>
          <p:nvPr/>
        </p:nvGrpSpPr>
        <p:grpSpPr>
          <a:xfrm>
            <a:off x="2186451" y="3844343"/>
            <a:ext cx="366963" cy="352768"/>
            <a:chOff x="-31889075" y="2658950"/>
            <a:chExt cx="302475" cy="290775"/>
          </a:xfrm>
        </p:grpSpPr>
        <p:sp>
          <p:nvSpPr>
            <p:cNvPr id="17523" name="Google Shape;17523;p8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25" name="Google Shape;17525;p88"/>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6" name="Google Shape;17526;p88"/>
          <p:cNvGrpSpPr/>
          <p:nvPr/>
        </p:nvGrpSpPr>
        <p:grpSpPr>
          <a:xfrm>
            <a:off x="1747421" y="1534571"/>
            <a:ext cx="354527" cy="355498"/>
            <a:chOff x="-35136450" y="1912725"/>
            <a:chExt cx="292225" cy="293025"/>
          </a:xfrm>
        </p:grpSpPr>
        <p:sp>
          <p:nvSpPr>
            <p:cNvPr id="17527" name="Google Shape;17527;p8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0" name="Google Shape;17530;p88"/>
          <p:cNvGrpSpPr/>
          <p:nvPr/>
        </p:nvGrpSpPr>
        <p:grpSpPr>
          <a:xfrm>
            <a:off x="1747891" y="1993790"/>
            <a:ext cx="353587" cy="354103"/>
            <a:chOff x="-35134875" y="2272675"/>
            <a:chExt cx="291450" cy="291875"/>
          </a:xfrm>
        </p:grpSpPr>
        <p:sp>
          <p:nvSpPr>
            <p:cNvPr id="17531" name="Google Shape;17531;p8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5" name="Google Shape;17535;p88"/>
          <p:cNvGrpSpPr/>
          <p:nvPr/>
        </p:nvGrpSpPr>
        <p:grpSpPr>
          <a:xfrm>
            <a:off x="1789458" y="2449119"/>
            <a:ext cx="270453" cy="353587"/>
            <a:chOff x="-35101800" y="2631050"/>
            <a:chExt cx="222925" cy="291450"/>
          </a:xfrm>
        </p:grpSpPr>
        <p:sp>
          <p:nvSpPr>
            <p:cNvPr id="17536" name="Google Shape;17536;p8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40" name="Google Shape;17540;p88"/>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41" name="Google Shape;17541;p88"/>
          <p:cNvGrpSpPr/>
          <p:nvPr/>
        </p:nvGrpSpPr>
        <p:grpSpPr>
          <a:xfrm>
            <a:off x="3977510" y="1993107"/>
            <a:ext cx="353587" cy="355468"/>
            <a:chOff x="-33314675" y="2275050"/>
            <a:chExt cx="291450" cy="293000"/>
          </a:xfrm>
        </p:grpSpPr>
        <p:sp>
          <p:nvSpPr>
            <p:cNvPr id="17542" name="Google Shape;17542;p8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45" name="Google Shape;17545;p88"/>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46" name="Google Shape;17546;p88"/>
          <p:cNvGrpSpPr/>
          <p:nvPr/>
        </p:nvGrpSpPr>
        <p:grpSpPr>
          <a:xfrm>
            <a:off x="2639701" y="2915367"/>
            <a:ext cx="353587" cy="353557"/>
            <a:chOff x="-31523625" y="1939525"/>
            <a:chExt cx="291450" cy="291425"/>
          </a:xfrm>
        </p:grpSpPr>
        <p:sp>
          <p:nvSpPr>
            <p:cNvPr id="17547" name="Google Shape;17547;p8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8" name="Google Shape;17558;p88"/>
          <p:cNvGrpSpPr/>
          <p:nvPr/>
        </p:nvGrpSpPr>
        <p:grpSpPr>
          <a:xfrm>
            <a:off x="2638746" y="3383568"/>
            <a:ext cx="355498" cy="353587"/>
            <a:chOff x="-31523625" y="2298675"/>
            <a:chExt cx="293025" cy="291450"/>
          </a:xfrm>
        </p:grpSpPr>
        <p:sp>
          <p:nvSpPr>
            <p:cNvPr id="17559" name="Google Shape;17559;p8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62" name="Google Shape;17562;p88"/>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8"/>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64" name="Google Shape;17564;p88"/>
          <p:cNvGrpSpPr/>
          <p:nvPr/>
        </p:nvGrpSpPr>
        <p:grpSpPr>
          <a:xfrm>
            <a:off x="2205934" y="1535542"/>
            <a:ext cx="331598" cy="353557"/>
            <a:chOff x="-34767825" y="1914325"/>
            <a:chExt cx="273325" cy="291425"/>
          </a:xfrm>
        </p:grpSpPr>
        <p:sp>
          <p:nvSpPr>
            <p:cNvPr id="17565" name="Google Shape;17565;p8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8" name="Google Shape;17568;p88"/>
          <p:cNvGrpSpPr/>
          <p:nvPr/>
        </p:nvGrpSpPr>
        <p:grpSpPr>
          <a:xfrm>
            <a:off x="2193513" y="1993092"/>
            <a:ext cx="356438" cy="355498"/>
            <a:chOff x="-34778075" y="2272675"/>
            <a:chExt cx="293800" cy="293025"/>
          </a:xfrm>
        </p:grpSpPr>
        <p:sp>
          <p:nvSpPr>
            <p:cNvPr id="17569" name="Google Shape;17569;p8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2" name="Google Shape;17572;p88"/>
          <p:cNvGrpSpPr/>
          <p:nvPr/>
        </p:nvGrpSpPr>
        <p:grpSpPr>
          <a:xfrm>
            <a:off x="2194939" y="2449119"/>
            <a:ext cx="353587" cy="353587"/>
            <a:chOff x="-34776500" y="2631825"/>
            <a:chExt cx="291450" cy="291450"/>
          </a:xfrm>
        </p:grpSpPr>
        <p:sp>
          <p:nvSpPr>
            <p:cNvPr id="17573" name="Google Shape;17573;p8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6" name="Google Shape;17576;p88"/>
          <p:cNvGrpSpPr/>
          <p:nvPr/>
        </p:nvGrpSpPr>
        <p:grpSpPr>
          <a:xfrm>
            <a:off x="853628" y="2912973"/>
            <a:ext cx="354527" cy="358349"/>
            <a:chOff x="-32956300" y="1915900"/>
            <a:chExt cx="292225" cy="295375"/>
          </a:xfrm>
        </p:grpSpPr>
        <p:sp>
          <p:nvSpPr>
            <p:cNvPr id="17577" name="Google Shape;17577;p8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79" name="Google Shape;17579;p88"/>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8"/>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81" name="Google Shape;17581;p88"/>
          <p:cNvGrpSpPr/>
          <p:nvPr/>
        </p:nvGrpSpPr>
        <p:grpSpPr>
          <a:xfrm>
            <a:off x="3081101" y="2915367"/>
            <a:ext cx="356438" cy="353557"/>
            <a:chOff x="-31166825" y="1939525"/>
            <a:chExt cx="293800" cy="291425"/>
          </a:xfrm>
        </p:grpSpPr>
        <p:sp>
          <p:nvSpPr>
            <p:cNvPr id="17582" name="Google Shape;17582;p8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3" name="Google Shape;17593;p88"/>
          <p:cNvGrpSpPr/>
          <p:nvPr/>
        </p:nvGrpSpPr>
        <p:grpSpPr>
          <a:xfrm>
            <a:off x="3082057" y="3383295"/>
            <a:ext cx="354527" cy="354133"/>
            <a:chOff x="-31165250" y="2298675"/>
            <a:chExt cx="292225" cy="291900"/>
          </a:xfrm>
        </p:grpSpPr>
        <p:sp>
          <p:nvSpPr>
            <p:cNvPr id="17594" name="Google Shape;17594;p8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88"/>
          <p:cNvGrpSpPr/>
          <p:nvPr/>
        </p:nvGrpSpPr>
        <p:grpSpPr>
          <a:xfrm>
            <a:off x="3082542" y="3843949"/>
            <a:ext cx="353557" cy="353557"/>
            <a:chOff x="-31164450" y="2657050"/>
            <a:chExt cx="291425" cy="291425"/>
          </a:xfrm>
        </p:grpSpPr>
        <p:sp>
          <p:nvSpPr>
            <p:cNvPr id="17598" name="Google Shape;17598;p8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02" name="Google Shape;17602;p88"/>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03" name="Google Shape;17603;p88"/>
          <p:cNvGrpSpPr/>
          <p:nvPr/>
        </p:nvGrpSpPr>
        <p:grpSpPr>
          <a:xfrm>
            <a:off x="2632987" y="1535178"/>
            <a:ext cx="358349" cy="354285"/>
            <a:chOff x="-34421275" y="1912725"/>
            <a:chExt cx="295375" cy="292025"/>
          </a:xfrm>
        </p:grpSpPr>
        <p:sp>
          <p:nvSpPr>
            <p:cNvPr id="17604" name="Google Shape;17604;p8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6" name="Google Shape;17606;p88"/>
          <p:cNvGrpSpPr/>
          <p:nvPr/>
        </p:nvGrpSpPr>
        <p:grpSpPr>
          <a:xfrm>
            <a:off x="2632032" y="1993093"/>
            <a:ext cx="360260" cy="355498"/>
            <a:chOff x="-34418125" y="2271100"/>
            <a:chExt cx="296950" cy="293025"/>
          </a:xfrm>
        </p:grpSpPr>
        <p:sp>
          <p:nvSpPr>
            <p:cNvPr id="17607" name="Google Shape;17607;p8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2" name="Google Shape;17612;p88"/>
          <p:cNvGrpSpPr/>
          <p:nvPr/>
        </p:nvGrpSpPr>
        <p:grpSpPr>
          <a:xfrm>
            <a:off x="2632987" y="2449119"/>
            <a:ext cx="358349" cy="353587"/>
            <a:chOff x="-34421275" y="2631050"/>
            <a:chExt cx="295375" cy="291450"/>
          </a:xfrm>
        </p:grpSpPr>
        <p:sp>
          <p:nvSpPr>
            <p:cNvPr id="17613" name="Google Shape;17613;p8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17" name="Google Shape;17617;p88"/>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8"/>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8"/>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20" name="Google Shape;17620;p88"/>
          <p:cNvGrpSpPr/>
          <p:nvPr/>
        </p:nvGrpSpPr>
        <p:grpSpPr>
          <a:xfrm>
            <a:off x="3537620" y="2915837"/>
            <a:ext cx="353587" cy="352617"/>
            <a:chOff x="-30805300" y="1938725"/>
            <a:chExt cx="291450" cy="290650"/>
          </a:xfrm>
        </p:grpSpPr>
        <p:sp>
          <p:nvSpPr>
            <p:cNvPr id="17621" name="Google Shape;17621;p8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3" name="Google Shape;17623;p88"/>
          <p:cNvGrpSpPr/>
          <p:nvPr/>
        </p:nvGrpSpPr>
        <p:grpSpPr>
          <a:xfrm>
            <a:off x="3538105" y="3383765"/>
            <a:ext cx="352617" cy="353193"/>
            <a:chOff x="-30805300" y="2298675"/>
            <a:chExt cx="290650" cy="291125"/>
          </a:xfrm>
        </p:grpSpPr>
        <p:sp>
          <p:nvSpPr>
            <p:cNvPr id="17624" name="Google Shape;17624;p8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88"/>
          <p:cNvGrpSpPr/>
          <p:nvPr/>
        </p:nvGrpSpPr>
        <p:grpSpPr>
          <a:xfrm>
            <a:off x="3537635" y="3843949"/>
            <a:ext cx="353557" cy="353557"/>
            <a:chOff x="-30806075" y="2657050"/>
            <a:chExt cx="291425" cy="291425"/>
          </a:xfrm>
        </p:grpSpPr>
        <p:sp>
          <p:nvSpPr>
            <p:cNvPr id="17629" name="Google Shape;17629;p8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2" name="Google Shape;17632;p88"/>
          <p:cNvGrpSpPr/>
          <p:nvPr/>
        </p:nvGrpSpPr>
        <p:grpSpPr>
          <a:xfrm>
            <a:off x="2639681" y="4301756"/>
            <a:ext cx="353557" cy="353557"/>
            <a:chOff x="-30064925" y="2332550"/>
            <a:chExt cx="291425" cy="291425"/>
          </a:xfrm>
        </p:grpSpPr>
        <p:sp>
          <p:nvSpPr>
            <p:cNvPr id="17633" name="Google Shape;17633;p8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6" name="Google Shape;17636;p88"/>
          <p:cNvGrpSpPr/>
          <p:nvPr/>
        </p:nvGrpSpPr>
        <p:grpSpPr>
          <a:xfrm>
            <a:off x="3983068" y="2911256"/>
            <a:ext cx="348855" cy="347879"/>
            <a:chOff x="2821450" y="2957850"/>
            <a:chExt cx="259275" cy="258550"/>
          </a:xfrm>
        </p:grpSpPr>
        <p:sp>
          <p:nvSpPr>
            <p:cNvPr id="17637" name="Google Shape;17637;p8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7640" name="Google Shape;17640;p88"/>
          <p:cNvGrpSpPr/>
          <p:nvPr/>
        </p:nvGrpSpPr>
        <p:grpSpPr>
          <a:xfrm>
            <a:off x="4858100" y="1532274"/>
            <a:ext cx="361090" cy="361090"/>
            <a:chOff x="-57970450" y="1903275"/>
            <a:chExt cx="318225" cy="318225"/>
          </a:xfrm>
        </p:grpSpPr>
        <p:sp>
          <p:nvSpPr>
            <p:cNvPr id="17641" name="Google Shape;17641;p8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5" name="Google Shape;17645;p88"/>
          <p:cNvGrpSpPr/>
          <p:nvPr/>
        </p:nvGrpSpPr>
        <p:grpSpPr>
          <a:xfrm>
            <a:off x="4880000" y="2008231"/>
            <a:ext cx="317290" cy="359303"/>
            <a:chOff x="-57950750" y="2296300"/>
            <a:chExt cx="279625" cy="316650"/>
          </a:xfrm>
        </p:grpSpPr>
        <p:sp>
          <p:nvSpPr>
            <p:cNvPr id="17646" name="Google Shape;17646;p8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0" name="Google Shape;17650;p88"/>
          <p:cNvGrpSpPr/>
          <p:nvPr/>
        </p:nvGrpSpPr>
        <p:grpSpPr>
          <a:xfrm>
            <a:off x="4858214" y="2459907"/>
            <a:ext cx="360863" cy="360211"/>
            <a:chOff x="-57969675" y="2687750"/>
            <a:chExt cx="318025" cy="317450"/>
          </a:xfrm>
        </p:grpSpPr>
        <p:sp>
          <p:nvSpPr>
            <p:cNvPr id="17651" name="Google Shape;17651;p8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5" name="Google Shape;17655;p88"/>
          <p:cNvGrpSpPr/>
          <p:nvPr/>
        </p:nvGrpSpPr>
        <p:grpSpPr>
          <a:xfrm>
            <a:off x="7067397" y="1532274"/>
            <a:ext cx="363785" cy="361090"/>
            <a:chOff x="-56012425" y="1903275"/>
            <a:chExt cx="320600" cy="318225"/>
          </a:xfrm>
        </p:grpSpPr>
        <p:sp>
          <p:nvSpPr>
            <p:cNvPr id="17656" name="Google Shape;17656;p8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88"/>
          <p:cNvGrpSpPr/>
          <p:nvPr/>
        </p:nvGrpSpPr>
        <p:grpSpPr>
          <a:xfrm>
            <a:off x="7068290" y="2006443"/>
            <a:ext cx="361998" cy="361998"/>
            <a:chOff x="-56010850" y="2294725"/>
            <a:chExt cx="319025" cy="319025"/>
          </a:xfrm>
        </p:grpSpPr>
        <p:sp>
          <p:nvSpPr>
            <p:cNvPr id="17659" name="Google Shape;17659;p8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3" name="Google Shape;17663;p88"/>
          <p:cNvGrpSpPr/>
          <p:nvPr/>
        </p:nvGrpSpPr>
        <p:grpSpPr>
          <a:xfrm>
            <a:off x="7068305" y="2459027"/>
            <a:ext cx="361969" cy="361090"/>
            <a:chOff x="-56010050" y="2686975"/>
            <a:chExt cx="319000" cy="318225"/>
          </a:xfrm>
        </p:grpSpPr>
        <p:sp>
          <p:nvSpPr>
            <p:cNvPr id="17664" name="Google Shape;17664;p8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8" name="Google Shape;17668;p88"/>
          <p:cNvGrpSpPr/>
          <p:nvPr/>
        </p:nvGrpSpPr>
        <p:grpSpPr>
          <a:xfrm>
            <a:off x="5753801" y="2911936"/>
            <a:ext cx="361998" cy="361090"/>
            <a:chOff x="-54081175" y="1903275"/>
            <a:chExt cx="319025" cy="318225"/>
          </a:xfrm>
        </p:grpSpPr>
        <p:sp>
          <p:nvSpPr>
            <p:cNvPr id="17669" name="Google Shape;17669;p8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1" name="Google Shape;17671;p88"/>
          <p:cNvGrpSpPr/>
          <p:nvPr/>
        </p:nvGrpSpPr>
        <p:grpSpPr>
          <a:xfrm>
            <a:off x="5776154" y="3365399"/>
            <a:ext cx="317290" cy="360211"/>
            <a:chOff x="-54063050" y="2296300"/>
            <a:chExt cx="279625" cy="317450"/>
          </a:xfrm>
        </p:grpSpPr>
        <p:sp>
          <p:nvSpPr>
            <p:cNvPr id="17672" name="Google Shape;17672;p8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6" name="Google Shape;17676;p88"/>
          <p:cNvGrpSpPr/>
          <p:nvPr/>
        </p:nvGrpSpPr>
        <p:grpSpPr>
          <a:xfrm>
            <a:off x="5776154" y="3829461"/>
            <a:ext cx="317290" cy="361033"/>
            <a:chOff x="-54061475" y="2685450"/>
            <a:chExt cx="279625" cy="318175"/>
          </a:xfrm>
        </p:grpSpPr>
        <p:sp>
          <p:nvSpPr>
            <p:cNvPr id="17677" name="Google Shape;17677;p8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1" name="Google Shape;17681;p88"/>
          <p:cNvGrpSpPr/>
          <p:nvPr/>
        </p:nvGrpSpPr>
        <p:grpSpPr>
          <a:xfrm>
            <a:off x="8029690" y="2921780"/>
            <a:ext cx="275278" cy="361969"/>
            <a:chOff x="-52074300" y="1911950"/>
            <a:chExt cx="242600" cy="319000"/>
          </a:xfrm>
        </p:grpSpPr>
        <p:sp>
          <p:nvSpPr>
            <p:cNvPr id="17682" name="Google Shape;17682;p8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6" name="Google Shape;17686;p88"/>
          <p:cNvGrpSpPr/>
          <p:nvPr/>
        </p:nvGrpSpPr>
        <p:grpSpPr>
          <a:xfrm>
            <a:off x="5287689" y="1533182"/>
            <a:ext cx="361998" cy="361090"/>
            <a:chOff x="-57578225" y="1904075"/>
            <a:chExt cx="319025" cy="318225"/>
          </a:xfrm>
        </p:grpSpPr>
        <p:sp>
          <p:nvSpPr>
            <p:cNvPr id="17687" name="Google Shape;17687;p8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1" name="Google Shape;17691;p88"/>
          <p:cNvGrpSpPr/>
          <p:nvPr/>
        </p:nvGrpSpPr>
        <p:grpSpPr>
          <a:xfrm>
            <a:off x="5310042" y="2006443"/>
            <a:ext cx="317290" cy="361090"/>
            <a:chOff x="-57558525" y="2294725"/>
            <a:chExt cx="279625" cy="318225"/>
          </a:xfrm>
        </p:grpSpPr>
        <p:sp>
          <p:nvSpPr>
            <p:cNvPr id="17692" name="Google Shape;17692;p8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7" name="Google Shape;17697;p88"/>
          <p:cNvGrpSpPr/>
          <p:nvPr/>
        </p:nvGrpSpPr>
        <p:grpSpPr>
          <a:xfrm>
            <a:off x="5285901" y="2459027"/>
            <a:ext cx="365572" cy="361969"/>
            <a:chOff x="-57579800" y="2686975"/>
            <a:chExt cx="322175" cy="319000"/>
          </a:xfrm>
        </p:grpSpPr>
        <p:sp>
          <p:nvSpPr>
            <p:cNvPr id="17698" name="Google Shape;17698;p8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0" name="Google Shape;17700;p88"/>
          <p:cNvGrpSpPr/>
          <p:nvPr/>
        </p:nvGrpSpPr>
        <p:grpSpPr>
          <a:xfrm>
            <a:off x="7510682" y="2006443"/>
            <a:ext cx="367359" cy="361090"/>
            <a:chOff x="-55620975" y="2294725"/>
            <a:chExt cx="323750" cy="318225"/>
          </a:xfrm>
        </p:grpSpPr>
        <p:sp>
          <p:nvSpPr>
            <p:cNvPr id="17701" name="Google Shape;17701;p8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7" name="Google Shape;17707;p88"/>
          <p:cNvGrpSpPr/>
          <p:nvPr/>
        </p:nvGrpSpPr>
        <p:grpSpPr>
          <a:xfrm>
            <a:off x="7512923" y="2458942"/>
            <a:ext cx="362877" cy="361175"/>
            <a:chOff x="-55620175" y="2686900"/>
            <a:chExt cx="319800" cy="318300"/>
          </a:xfrm>
        </p:grpSpPr>
        <p:sp>
          <p:nvSpPr>
            <p:cNvPr id="17708" name="Google Shape;17708;p8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2" name="Google Shape;17712;p88"/>
          <p:cNvGrpSpPr/>
          <p:nvPr/>
        </p:nvGrpSpPr>
        <p:grpSpPr>
          <a:xfrm>
            <a:off x="6198887" y="2911936"/>
            <a:ext cx="361969" cy="361090"/>
            <a:chOff x="-53690500" y="1903275"/>
            <a:chExt cx="319000" cy="318225"/>
          </a:xfrm>
        </p:grpSpPr>
        <p:sp>
          <p:nvSpPr>
            <p:cNvPr id="17713" name="Google Shape;17713;p8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7" name="Google Shape;17717;p88"/>
          <p:cNvGrpSpPr/>
          <p:nvPr/>
        </p:nvGrpSpPr>
        <p:grpSpPr>
          <a:xfrm>
            <a:off x="6221226" y="3365399"/>
            <a:ext cx="317290" cy="359303"/>
            <a:chOff x="-53670800" y="2296300"/>
            <a:chExt cx="279625" cy="316650"/>
          </a:xfrm>
        </p:grpSpPr>
        <p:sp>
          <p:nvSpPr>
            <p:cNvPr id="17718" name="Google Shape;17718;p8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2" name="Google Shape;17722;p88"/>
          <p:cNvGrpSpPr/>
          <p:nvPr/>
        </p:nvGrpSpPr>
        <p:grpSpPr>
          <a:xfrm>
            <a:off x="6198887" y="3830738"/>
            <a:ext cx="361969" cy="361544"/>
            <a:chOff x="-53690500" y="2686575"/>
            <a:chExt cx="319000" cy="318625"/>
          </a:xfrm>
        </p:grpSpPr>
        <p:sp>
          <p:nvSpPr>
            <p:cNvPr id="17723" name="Google Shape;17723;p8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7" name="Google Shape;17727;p88"/>
          <p:cNvGrpSpPr/>
          <p:nvPr/>
        </p:nvGrpSpPr>
        <p:grpSpPr>
          <a:xfrm>
            <a:off x="8008669" y="3373598"/>
            <a:ext cx="317319" cy="360948"/>
            <a:chOff x="-52092425" y="2303525"/>
            <a:chExt cx="279650" cy="318100"/>
          </a:xfrm>
        </p:grpSpPr>
        <p:sp>
          <p:nvSpPr>
            <p:cNvPr id="17728" name="Google Shape;17728;p8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3" name="Google Shape;17733;p88"/>
          <p:cNvGrpSpPr/>
          <p:nvPr/>
        </p:nvGrpSpPr>
        <p:grpSpPr>
          <a:xfrm>
            <a:off x="5727728" y="1534061"/>
            <a:ext cx="363756" cy="361090"/>
            <a:chOff x="-57189125" y="1904850"/>
            <a:chExt cx="320575" cy="318225"/>
          </a:xfrm>
        </p:grpSpPr>
        <p:sp>
          <p:nvSpPr>
            <p:cNvPr id="17734" name="Google Shape;17734;p8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9" name="Google Shape;17739;p88"/>
          <p:cNvGrpSpPr/>
          <p:nvPr/>
        </p:nvGrpSpPr>
        <p:grpSpPr>
          <a:xfrm>
            <a:off x="5728621" y="2028797"/>
            <a:ext cx="361969" cy="316411"/>
            <a:chOff x="-57187550" y="2314425"/>
            <a:chExt cx="319000" cy="278850"/>
          </a:xfrm>
        </p:grpSpPr>
        <p:sp>
          <p:nvSpPr>
            <p:cNvPr id="17740" name="Google Shape;17740;p8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4" name="Google Shape;17744;p88"/>
          <p:cNvGrpSpPr/>
          <p:nvPr/>
        </p:nvGrpSpPr>
        <p:grpSpPr>
          <a:xfrm>
            <a:off x="5745585" y="2458346"/>
            <a:ext cx="328042" cy="361771"/>
            <a:chOff x="-57172600" y="2686375"/>
            <a:chExt cx="289100" cy="318825"/>
          </a:xfrm>
        </p:grpSpPr>
        <p:sp>
          <p:nvSpPr>
            <p:cNvPr id="17745" name="Google Shape;17745;p8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7" name="Google Shape;17747;p88"/>
          <p:cNvGrpSpPr/>
          <p:nvPr/>
        </p:nvGrpSpPr>
        <p:grpSpPr>
          <a:xfrm>
            <a:off x="7958434" y="1532274"/>
            <a:ext cx="361090" cy="359303"/>
            <a:chOff x="-55225575" y="1903275"/>
            <a:chExt cx="318225" cy="316650"/>
          </a:xfrm>
        </p:grpSpPr>
        <p:sp>
          <p:nvSpPr>
            <p:cNvPr id="17748" name="Google Shape;17748;p8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3" name="Google Shape;17753;p88"/>
          <p:cNvGrpSpPr/>
          <p:nvPr/>
        </p:nvGrpSpPr>
        <p:grpSpPr>
          <a:xfrm>
            <a:off x="7969611" y="2008231"/>
            <a:ext cx="338736" cy="359303"/>
            <a:chOff x="-55217700" y="2296300"/>
            <a:chExt cx="298525" cy="316650"/>
          </a:xfrm>
        </p:grpSpPr>
        <p:sp>
          <p:nvSpPr>
            <p:cNvPr id="17754" name="Google Shape;17754;p8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8" name="Google Shape;17758;p88"/>
          <p:cNvGrpSpPr/>
          <p:nvPr/>
        </p:nvGrpSpPr>
        <p:grpSpPr>
          <a:xfrm>
            <a:off x="7957541" y="2460814"/>
            <a:ext cx="362877" cy="359303"/>
            <a:chOff x="-55229525" y="2688550"/>
            <a:chExt cx="319800" cy="316650"/>
          </a:xfrm>
        </p:grpSpPr>
        <p:sp>
          <p:nvSpPr>
            <p:cNvPr id="17759" name="Google Shape;17759;p8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3" name="Google Shape;17763;p88"/>
          <p:cNvGrpSpPr/>
          <p:nvPr/>
        </p:nvGrpSpPr>
        <p:grpSpPr>
          <a:xfrm>
            <a:off x="6653760" y="2911936"/>
            <a:ext cx="338765" cy="361090"/>
            <a:chOff x="-53288825" y="1903275"/>
            <a:chExt cx="298550" cy="318225"/>
          </a:xfrm>
        </p:grpSpPr>
        <p:sp>
          <p:nvSpPr>
            <p:cNvPr id="17764" name="Google Shape;17764;p8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7" name="Google Shape;17767;p88"/>
          <p:cNvGrpSpPr/>
          <p:nvPr/>
        </p:nvGrpSpPr>
        <p:grpSpPr>
          <a:xfrm>
            <a:off x="6642143" y="3363612"/>
            <a:ext cx="361998" cy="361090"/>
            <a:chOff x="-53299850" y="2294725"/>
            <a:chExt cx="319025" cy="318225"/>
          </a:xfrm>
        </p:grpSpPr>
        <p:sp>
          <p:nvSpPr>
            <p:cNvPr id="17768" name="Google Shape;17768;p8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0" name="Google Shape;17770;p88"/>
          <p:cNvGrpSpPr/>
          <p:nvPr/>
        </p:nvGrpSpPr>
        <p:grpSpPr>
          <a:xfrm>
            <a:off x="6664936" y="3832071"/>
            <a:ext cx="316411" cy="360211"/>
            <a:chOff x="-53278575" y="2687750"/>
            <a:chExt cx="278850" cy="317450"/>
          </a:xfrm>
        </p:grpSpPr>
        <p:sp>
          <p:nvSpPr>
            <p:cNvPr id="17771" name="Google Shape;17771;p8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5" name="Google Shape;17775;p88"/>
          <p:cNvGrpSpPr/>
          <p:nvPr/>
        </p:nvGrpSpPr>
        <p:grpSpPr>
          <a:xfrm>
            <a:off x="7986330" y="3831759"/>
            <a:ext cx="361998" cy="362310"/>
            <a:chOff x="-52101875" y="2687475"/>
            <a:chExt cx="319025" cy="319300"/>
          </a:xfrm>
        </p:grpSpPr>
        <p:sp>
          <p:nvSpPr>
            <p:cNvPr id="17776" name="Google Shape;17776;p8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0" name="Google Shape;17780;p88"/>
          <p:cNvGrpSpPr/>
          <p:nvPr/>
        </p:nvGrpSpPr>
        <p:grpSpPr>
          <a:xfrm>
            <a:off x="6201079" y="1533182"/>
            <a:ext cx="317290" cy="361090"/>
            <a:chOff x="-56774050" y="1904075"/>
            <a:chExt cx="279625" cy="318225"/>
          </a:xfrm>
        </p:grpSpPr>
        <p:sp>
          <p:nvSpPr>
            <p:cNvPr id="17781" name="Google Shape;17781;p8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3" name="Google Shape;17783;p88"/>
          <p:cNvGrpSpPr/>
          <p:nvPr/>
        </p:nvGrpSpPr>
        <p:grpSpPr>
          <a:xfrm>
            <a:off x="6201079" y="2006443"/>
            <a:ext cx="317290" cy="361090"/>
            <a:chOff x="-56774850" y="2294725"/>
            <a:chExt cx="279625" cy="318225"/>
          </a:xfrm>
        </p:grpSpPr>
        <p:sp>
          <p:nvSpPr>
            <p:cNvPr id="17784" name="Google Shape;17784;p8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7" name="Google Shape;17787;p88"/>
          <p:cNvGrpSpPr/>
          <p:nvPr/>
        </p:nvGrpSpPr>
        <p:grpSpPr>
          <a:xfrm>
            <a:off x="6222086" y="2459027"/>
            <a:ext cx="275278" cy="360182"/>
            <a:chOff x="-56756725" y="2686975"/>
            <a:chExt cx="242600" cy="317425"/>
          </a:xfrm>
        </p:grpSpPr>
        <p:sp>
          <p:nvSpPr>
            <p:cNvPr id="17788" name="Google Shape;17788;p8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8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1" name="Google Shape;17791;p88"/>
          <p:cNvGrpSpPr/>
          <p:nvPr/>
        </p:nvGrpSpPr>
        <p:grpSpPr>
          <a:xfrm>
            <a:off x="4870518" y="2911936"/>
            <a:ext cx="337346" cy="361998"/>
            <a:chOff x="-54826975" y="1903275"/>
            <a:chExt cx="297300" cy="319025"/>
          </a:xfrm>
        </p:grpSpPr>
        <p:sp>
          <p:nvSpPr>
            <p:cNvPr id="17792" name="Google Shape;17792;p8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88"/>
          <p:cNvGrpSpPr/>
          <p:nvPr/>
        </p:nvGrpSpPr>
        <p:grpSpPr>
          <a:xfrm>
            <a:off x="4858206" y="3365399"/>
            <a:ext cx="361969" cy="359274"/>
            <a:chOff x="-54836500" y="2296300"/>
            <a:chExt cx="319000" cy="316625"/>
          </a:xfrm>
        </p:grpSpPr>
        <p:sp>
          <p:nvSpPr>
            <p:cNvPr id="17796" name="Google Shape;17796;p8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0" name="Google Shape;17800;p88"/>
          <p:cNvGrpSpPr/>
          <p:nvPr/>
        </p:nvGrpSpPr>
        <p:grpSpPr>
          <a:xfrm>
            <a:off x="4879652" y="3832071"/>
            <a:ext cx="319078" cy="361090"/>
            <a:chOff x="-54817600" y="2687750"/>
            <a:chExt cx="281200" cy="318225"/>
          </a:xfrm>
        </p:grpSpPr>
        <p:sp>
          <p:nvSpPr>
            <p:cNvPr id="17801" name="Google Shape;17801;p8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88"/>
          <p:cNvGrpSpPr/>
          <p:nvPr/>
        </p:nvGrpSpPr>
        <p:grpSpPr>
          <a:xfrm>
            <a:off x="7110476" y="2911936"/>
            <a:ext cx="317290" cy="359303"/>
            <a:chOff x="-52887125" y="1903275"/>
            <a:chExt cx="279625" cy="316650"/>
          </a:xfrm>
        </p:grpSpPr>
        <p:sp>
          <p:nvSpPr>
            <p:cNvPr id="17806" name="Google Shape;17806;p8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8" name="Google Shape;17808;p88"/>
          <p:cNvGrpSpPr/>
          <p:nvPr/>
        </p:nvGrpSpPr>
        <p:grpSpPr>
          <a:xfrm>
            <a:off x="7089030" y="3362733"/>
            <a:ext cx="360182" cy="361969"/>
            <a:chOff x="-52906025" y="2293950"/>
            <a:chExt cx="317425" cy="319000"/>
          </a:xfrm>
        </p:grpSpPr>
        <p:sp>
          <p:nvSpPr>
            <p:cNvPr id="17809" name="Google Shape;17809;p8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2" name="Google Shape;17812;p88"/>
          <p:cNvGrpSpPr/>
          <p:nvPr/>
        </p:nvGrpSpPr>
        <p:grpSpPr>
          <a:xfrm>
            <a:off x="7110476" y="3831192"/>
            <a:ext cx="317290" cy="361090"/>
            <a:chOff x="-52887125" y="2686975"/>
            <a:chExt cx="279625" cy="318225"/>
          </a:xfrm>
        </p:grpSpPr>
        <p:sp>
          <p:nvSpPr>
            <p:cNvPr id="17813" name="Google Shape;17813;p8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7" name="Google Shape;17817;p88"/>
          <p:cNvGrpSpPr/>
          <p:nvPr/>
        </p:nvGrpSpPr>
        <p:grpSpPr>
          <a:xfrm>
            <a:off x="6220848" y="4290810"/>
            <a:ext cx="318170" cy="359303"/>
            <a:chOff x="-51722225" y="1915100"/>
            <a:chExt cx="280400" cy="316650"/>
          </a:xfrm>
        </p:grpSpPr>
        <p:sp>
          <p:nvSpPr>
            <p:cNvPr id="17818" name="Google Shape;17818;p8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2" name="Google Shape;17822;p88"/>
          <p:cNvGrpSpPr/>
          <p:nvPr/>
        </p:nvGrpSpPr>
        <p:grpSpPr>
          <a:xfrm>
            <a:off x="6616678" y="1531508"/>
            <a:ext cx="370905" cy="360976"/>
            <a:chOff x="-56407800" y="1902600"/>
            <a:chExt cx="326875" cy="318125"/>
          </a:xfrm>
        </p:grpSpPr>
        <p:sp>
          <p:nvSpPr>
            <p:cNvPr id="17823" name="Google Shape;17823;p8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6" name="Google Shape;17826;p88"/>
          <p:cNvGrpSpPr/>
          <p:nvPr/>
        </p:nvGrpSpPr>
        <p:grpSpPr>
          <a:xfrm>
            <a:off x="6622479" y="2018074"/>
            <a:ext cx="359303" cy="338736"/>
            <a:chOff x="-56401500" y="2304975"/>
            <a:chExt cx="316650" cy="298525"/>
          </a:xfrm>
        </p:grpSpPr>
        <p:sp>
          <p:nvSpPr>
            <p:cNvPr id="17827" name="Google Shape;17827;p8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8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1" name="Google Shape;17831;p88"/>
          <p:cNvGrpSpPr/>
          <p:nvPr/>
        </p:nvGrpSpPr>
        <p:grpSpPr>
          <a:xfrm>
            <a:off x="5328863" y="2910149"/>
            <a:ext cx="319985" cy="361090"/>
            <a:chOff x="-54426150" y="1901700"/>
            <a:chExt cx="282000" cy="318225"/>
          </a:xfrm>
        </p:grpSpPr>
        <p:sp>
          <p:nvSpPr>
            <p:cNvPr id="17832" name="Google Shape;17832;p8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6" name="Google Shape;17836;p88"/>
          <p:cNvGrpSpPr/>
          <p:nvPr/>
        </p:nvGrpSpPr>
        <p:grpSpPr>
          <a:xfrm>
            <a:off x="5328863" y="3363612"/>
            <a:ext cx="319985" cy="361998"/>
            <a:chOff x="-54426150" y="2294725"/>
            <a:chExt cx="282000" cy="319025"/>
          </a:xfrm>
        </p:grpSpPr>
        <p:sp>
          <p:nvSpPr>
            <p:cNvPr id="17837" name="Google Shape;17837;p8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2" name="Google Shape;17842;p88"/>
          <p:cNvGrpSpPr/>
          <p:nvPr/>
        </p:nvGrpSpPr>
        <p:grpSpPr>
          <a:xfrm>
            <a:off x="5327076" y="3831192"/>
            <a:ext cx="323560" cy="361969"/>
            <a:chOff x="-54427725" y="2686975"/>
            <a:chExt cx="285150" cy="319000"/>
          </a:xfrm>
        </p:grpSpPr>
        <p:sp>
          <p:nvSpPr>
            <p:cNvPr id="17843" name="Google Shape;17843;p8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8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8" name="Google Shape;17848;p88"/>
          <p:cNvGrpSpPr/>
          <p:nvPr/>
        </p:nvGrpSpPr>
        <p:grpSpPr>
          <a:xfrm>
            <a:off x="7533634" y="2912163"/>
            <a:ext cx="359303" cy="359984"/>
            <a:chOff x="-52513800" y="1903475"/>
            <a:chExt cx="316650" cy="317250"/>
          </a:xfrm>
        </p:grpSpPr>
        <p:sp>
          <p:nvSpPr>
            <p:cNvPr id="17849" name="Google Shape;17849;p8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1" name="Google Shape;17851;p88"/>
          <p:cNvGrpSpPr/>
          <p:nvPr/>
        </p:nvGrpSpPr>
        <p:grpSpPr>
          <a:xfrm>
            <a:off x="7543464" y="3364520"/>
            <a:ext cx="339644" cy="360182"/>
            <a:chOff x="-52505925" y="2295525"/>
            <a:chExt cx="299325" cy="317425"/>
          </a:xfrm>
        </p:grpSpPr>
        <p:sp>
          <p:nvSpPr>
            <p:cNvPr id="17852" name="Google Shape;17852;p8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6" name="Google Shape;17856;p88"/>
          <p:cNvGrpSpPr/>
          <p:nvPr/>
        </p:nvGrpSpPr>
        <p:grpSpPr>
          <a:xfrm>
            <a:off x="7554641" y="3831192"/>
            <a:ext cx="317290" cy="361090"/>
            <a:chOff x="-52494100" y="2686975"/>
            <a:chExt cx="279625" cy="318225"/>
          </a:xfrm>
        </p:grpSpPr>
        <p:sp>
          <p:nvSpPr>
            <p:cNvPr id="17857" name="Google Shape;17857;p8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1" name="Google Shape;17861;p88"/>
          <p:cNvGrpSpPr/>
          <p:nvPr/>
        </p:nvGrpSpPr>
        <p:grpSpPr>
          <a:xfrm>
            <a:off x="6665412" y="4292135"/>
            <a:ext cx="315503" cy="361090"/>
            <a:chOff x="-51708850" y="2305750"/>
            <a:chExt cx="278050" cy="318225"/>
          </a:xfrm>
        </p:grpSpPr>
        <p:sp>
          <p:nvSpPr>
            <p:cNvPr id="17862" name="Google Shape;17862;p8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5" name="Google Shape;17865;p88"/>
          <p:cNvGrpSpPr/>
          <p:nvPr/>
        </p:nvGrpSpPr>
        <p:grpSpPr>
          <a:xfrm>
            <a:off x="7536807" y="1533922"/>
            <a:ext cx="319089" cy="362073"/>
            <a:chOff x="1044400" y="2917425"/>
            <a:chExt cx="248125" cy="281550"/>
          </a:xfrm>
        </p:grpSpPr>
        <p:sp>
          <p:nvSpPr>
            <p:cNvPr id="17866" name="Google Shape;17866;p8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7871" name="Google Shape;17871;p8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7872" name="Google Shape;17872;p8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7873" name="Google Shape;17873;p8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75" name="Google Shape;17875;p88"/>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5" name="Shape 3885"/>
        <p:cNvGrpSpPr/>
        <p:nvPr/>
      </p:nvGrpSpPr>
      <p:grpSpPr>
        <a:xfrm>
          <a:off x="0" y="0"/>
          <a:ext cx="0" cy="0"/>
          <a:chOff x="0" y="0"/>
          <a:chExt cx="0" cy="0"/>
        </a:xfrm>
      </p:grpSpPr>
      <p:sp>
        <p:nvSpPr>
          <p:cNvPr id="3886" name="Google Shape;3886;p44"/>
          <p:cNvSpPr/>
          <p:nvPr/>
        </p:nvSpPr>
        <p:spPr>
          <a:xfrm>
            <a:off x="1856556" y="1353812"/>
            <a:ext cx="5503912" cy="2413786"/>
          </a:xfrm>
          <a:custGeom>
            <a:rect b="b" l="l" r="r" t="t"/>
            <a:pathLst>
              <a:path extrusionOk="0" h="18241" w="37069">
                <a:moveTo>
                  <a:pt x="0" y="0"/>
                </a:moveTo>
                <a:lnTo>
                  <a:pt x="0" y="18240"/>
                </a:lnTo>
                <a:lnTo>
                  <a:pt x="37068" y="18240"/>
                </a:lnTo>
                <a:lnTo>
                  <a:pt x="370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4"/>
          <p:cNvSpPr/>
          <p:nvPr/>
        </p:nvSpPr>
        <p:spPr>
          <a:xfrm>
            <a:off x="1849863" y="1353731"/>
            <a:ext cx="5517275" cy="2413774"/>
          </a:xfrm>
          <a:custGeom>
            <a:rect b="b" l="l" r="r" t="t"/>
            <a:pathLst>
              <a:path extrusionOk="0" h="18332" w="37159">
                <a:moveTo>
                  <a:pt x="37068" y="91"/>
                </a:moveTo>
                <a:lnTo>
                  <a:pt x="37068" y="18241"/>
                </a:lnTo>
                <a:lnTo>
                  <a:pt x="90" y="18241"/>
                </a:lnTo>
                <a:lnTo>
                  <a:pt x="90" y="91"/>
                </a:lnTo>
                <a:close/>
                <a:moveTo>
                  <a:pt x="45" y="1"/>
                </a:moveTo>
                <a:cubicBezTo>
                  <a:pt x="24" y="1"/>
                  <a:pt x="0" y="24"/>
                  <a:pt x="0" y="46"/>
                </a:cubicBezTo>
                <a:lnTo>
                  <a:pt x="0" y="18286"/>
                </a:lnTo>
                <a:cubicBezTo>
                  <a:pt x="0" y="18332"/>
                  <a:pt x="24" y="18332"/>
                  <a:pt x="45" y="18332"/>
                </a:cubicBezTo>
                <a:lnTo>
                  <a:pt x="37113" y="18332"/>
                </a:lnTo>
                <a:cubicBezTo>
                  <a:pt x="37137" y="18332"/>
                  <a:pt x="37158" y="18332"/>
                  <a:pt x="37158" y="18286"/>
                </a:cubicBezTo>
                <a:lnTo>
                  <a:pt x="37158" y="46"/>
                </a:lnTo>
                <a:cubicBezTo>
                  <a:pt x="37158" y="24"/>
                  <a:pt x="37137" y="1"/>
                  <a:pt x="37113" y="1"/>
                </a:cubicBezTo>
                <a:close/>
              </a:path>
            </a:pathLst>
          </a:custGeom>
          <a:solidFill>
            <a:srgbClr val="000000"/>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4"/>
          <p:cNvSpPr txBox="1"/>
          <p:nvPr>
            <p:ph type="title"/>
          </p:nvPr>
        </p:nvSpPr>
        <p:spPr>
          <a:xfrm>
            <a:off x="2036625" y="1687125"/>
            <a:ext cx="5069700" cy="8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BEFORE STARTING</a:t>
            </a:r>
            <a:endParaRPr/>
          </a:p>
        </p:txBody>
      </p:sp>
      <p:sp>
        <p:nvSpPr>
          <p:cNvPr id="3889" name="Google Shape;3889;p44"/>
          <p:cNvSpPr txBox="1"/>
          <p:nvPr>
            <p:ph idx="1" type="subTitle"/>
          </p:nvPr>
        </p:nvSpPr>
        <p:spPr>
          <a:xfrm>
            <a:off x="2270625" y="2291829"/>
            <a:ext cx="4603500" cy="116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hot—even hotter than Mercury—and its atmosphere is extremely poisonous. It’s the second-brightest natural object</a:t>
            </a:r>
            <a:endParaRPr/>
          </a:p>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79" name="Shape 17879"/>
        <p:cNvGrpSpPr/>
        <p:nvPr/>
      </p:nvGrpSpPr>
      <p:grpSpPr>
        <a:xfrm>
          <a:off x="0" y="0"/>
          <a:ext cx="0" cy="0"/>
          <a:chOff x="0" y="0"/>
          <a:chExt cx="0" cy="0"/>
        </a:xfrm>
      </p:grpSpPr>
      <p:sp>
        <p:nvSpPr>
          <p:cNvPr id="17880" name="Google Shape;17880;p8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881" name="Google Shape;17881;p8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882" name="Google Shape;17882;p89"/>
          <p:cNvGrpSpPr/>
          <p:nvPr/>
        </p:nvGrpSpPr>
        <p:grpSpPr>
          <a:xfrm>
            <a:off x="889109" y="1531603"/>
            <a:ext cx="278288" cy="357036"/>
            <a:chOff x="-50489600" y="1947400"/>
            <a:chExt cx="233150" cy="299125"/>
          </a:xfrm>
        </p:grpSpPr>
        <p:sp>
          <p:nvSpPr>
            <p:cNvPr id="17883" name="Google Shape;17883;p8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5" name="Google Shape;17885;p89"/>
          <p:cNvGrpSpPr/>
          <p:nvPr/>
        </p:nvGrpSpPr>
        <p:grpSpPr>
          <a:xfrm>
            <a:off x="849616" y="1986560"/>
            <a:ext cx="357274" cy="358199"/>
            <a:chOff x="-50523475" y="2316000"/>
            <a:chExt cx="299325" cy="300100"/>
          </a:xfrm>
        </p:grpSpPr>
        <p:sp>
          <p:nvSpPr>
            <p:cNvPr id="17886" name="Google Shape;17886;p8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8" name="Google Shape;17888;p89"/>
          <p:cNvGrpSpPr/>
          <p:nvPr/>
        </p:nvGrpSpPr>
        <p:grpSpPr>
          <a:xfrm>
            <a:off x="848213" y="2435869"/>
            <a:ext cx="360079" cy="357304"/>
            <a:chOff x="-50524250" y="2686150"/>
            <a:chExt cx="301675" cy="299350"/>
          </a:xfrm>
        </p:grpSpPr>
        <p:sp>
          <p:nvSpPr>
            <p:cNvPr id="17889" name="Google Shape;17889;p8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89"/>
          <p:cNvGrpSpPr/>
          <p:nvPr/>
        </p:nvGrpSpPr>
        <p:grpSpPr>
          <a:xfrm>
            <a:off x="3070976" y="1561682"/>
            <a:ext cx="358199" cy="359154"/>
            <a:chOff x="-48633950" y="1972600"/>
            <a:chExt cx="300100" cy="300900"/>
          </a:xfrm>
        </p:grpSpPr>
        <p:sp>
          <p:nvSpPr>
            <p:cNvPr id="17896" name="Google Shape;17896;p8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8" name="Google Shape;17898;p89"/>
          <p:cNvGrpSpPr/>
          <p:nvPr/>
        </p:nvGrpSpPr>
        <p:grpSpPr>
          <a:xfrm>
            <a:off x="3070499" y="2017593"/>
            <a:ext cx="359154" cy="361004"/>
            <a:chOff x="-48634750" y="2342000"/>
            <a:chExt cx="300900" cy="302450"/>
          </a:xfrm>
        </p:grpSpPr>
        <p:sp>
          <p:nvSpPr>
            <p:cNvPr id="17899" name="Google Shape;17899;p8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7" name="Google Shape;17907;p89"/>
          <p:cNvGrpSpPr/>
          <p:nvPr/>
        </p:nvGrpSpPr>
        <p:grpSpPr>
          <a:xfrm>
            <a:off x="3071439" y="2465977"/>
            <a:ext cx="357274" cy="357274"/>
            <a:chOff x="-48633175" y="2711375"/>
            <a:chExt cx="299325" cy="299325"/>
          </a:xfrm>
        </p:grpSpPr>
        <p:sp>
          <p:nvSpPr>
            <p:cNvPr id="17908" name="Google Shape;17908;p8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89"/>
          <p:cNvGrpSpPr/>
          <p:nvPr/>
        </p:nvGrpSpPr>
        <p:grpSpPr>
          <a:xfrm>
            <a:off x="1757928" y="2917929"/>
            <a:ext cx="314006" cy="358229"/>
            <a:chOff x="-46753100" y="1965500"/>
            <a:chExt cx="263075" cy="300125"/>
          </a:xfrm>
        </p:grpSpPr>
        <p:sp>
          <p:nvSpPr>
            <p:cNvPr id="17911" name="Google Shape;17911;p8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89"/>
          <p:cNvGrpSpPr/>
          <p:nvPr/>
        </p:nvGrpSpPr>
        <p:grpSpPr>
          <a:xfrm>
            <a:off x="1735354" y="3385142"/>
            <a:ext cx="359154" cy="315916"/>
            <a:chOff x="-46772025" y="2350650"/>
            <a:chExt cx="300900" cy="264675"/>
          </a:xfrm>
        </p:grpSpPr>
        <p:sp>
          <p:nvSpPr>
            <p:cNvPr id="17914" name="Google Shape;17914;p8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6" name="Google Shape;17916;p89"/>
          <p:cNvGrpSpPr/>
          <p:nvPr/>
        </p:nvGrpSpPr>
        <p:grpSpPr>
          <a:xfrm>
            <a:off x="1735354" y="3819420"/>
            <a:ext cx="359154" cy="359154"/>
            <a:chOff x="-46772025" y="2701925"/>
            <a:chExt cx="300900" cy="300900"/>
          </a:xfrm>
        </p:grpSpPr>
        <p:sp>
          <p:nvSpPr>
            <p:cNvPr id="17917" name="Google Shape;17917;p8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19" name="Google Shape;17919;p89"/>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0" name="Google Shape;17920;p89"/>
          <p:cNvGrpSpPr/>
          <p:nvPr/>
        </p:nvGrpSpPr>
        <p:grpSpPr>
          <a:xfrm>
            <a:off x="1293035" y="1532528"/>
            <a:ext cx="358199" cy="359154"/>
            <a:chOff x="-50154075" y="1948175"/>
            <a:chExt cx="300100" cy="300900"/>
          </a:xfrm>
        </p:grpSpPr>
        <p:sp>
          <p:nvSpPr>
            <p:cNvPr id="17921" name="Google Shape;17921;p8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3" name="Google Shape;17923;p89"/>
          <p:cNvGrpSpPr/>
          <p:nvPr/>
        </p:nvGrpSpPr>
        <p:grpSpPr>
          <a:xfrm>
            <a:off x="1293035" y="1987485"/>
            <a:ext cx="358199" cy="358229"/>
            <a:chOff x="-50154850" y="2316775"/>
            <a:chExt cx="300100" cy="300125"/>
          </a:xfrm>
        </p:grpSpPr>
        <p:sp>
          <p:nvSpPr>
            <p:cNvPr id="17924" name="Google Shape;17924;p8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6" name="Google Shape;17926;p89"/>
          <p:cNvGrpSpPr/>
          <p:nvPr/>
        </p:nvGrpSpPr>
        <p:grpSpPr>
          <a:xfrm>
            <a:off x="1288813" y="2434496"/>
            <a:ext cx="366644" cy="356558"/>
            <a:chOff x="-50158000" y="2685000"/>
            <a:chExt cx="307175" cy="298725"/>
          </a:xfrm>
        </p:grpSpPr>
        <p:sp>
          <p:nvSpPr>
            <p:cNvPr id="17927" name="Google Shape;17927;p8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9" name="Google Shape;17929;p89"/>
          <p:cNvGrpSpPr/>
          <p:nvPr/>
        </p:nvGrpSpPr>
        <p:grpSpPr>
          <a:xfrm>
            <a:off x="3521599" y="1562607"/>
            <a:ext cx="361004" cy="358229"/>
            <a:chOff x="-48266125" y="1973375"/>
            <a:chExt cx="302450" cy="300125"/>
          </a:xfrm>
        </p:grpSpPr>
        <p:sp>
          <p:nvSpPr>
            <p:cNvPr id="17930" name="Google Shape;17930;p8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6" name="Google Shape;17936;p89"/>
          <p:cNvGrpSpPr/>
          <p:nvPr/>
        </p:nvGrpSpPr>
        <p:grpSpPr>
          <a:xfrm>
            <a:off x="3548844" y="2018369"/>
            <a:ext cx="306516" cy="358349"/>
            <a:chOff x="-48237000" y="2342650"/>
            <a:chExt cx="256800" cy="300225"/>
          </a:xfrm>
        </p:grpSpPr>
        <p:sp>
          <p:nvSpPr>
            <p:cNvPr id="17937" name="Google Shape;17937;p8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0" name="Google Shape;17940;p89"/>
          <p:cNvGrpSpPr/>
          <p:nvPr/>
        </p:nvGrpSpPr>
        <p:grpSpPr>
          <a:xfrm>
            <a:off x="2180338" y="2918646"/>
            <a:ext cx="361034" cy="355633"/>
            <a:chOff x="-46404975" y="1966100"/>
            <a:chExt cx="302475" cy="297950"/>
          </a:xfrm>
        </p:grpSpPr>
        <p:sp>
          <p:nvSpPr>
            <p:cNvPr id="17941" name="Google Shape;17941;p8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5" name="Google Shape;17945;p89"/>
          <p:cNvGrpSpPr/>
          <p:nvPr/>
        </p:nvGrpSpPr>
        <p:grpSpPr>
          <a:xfrm>
            <a:off x="2181740" y="3364463"/>
            <a:ext cx="358229" cy="358199"/>
            <a:chOff x="-46401050" y="2333325"/>
            <a:chExt cx="300125" cy="300100"/>
          </a:xfrm>
        </p:grpSpPr>
        <p:sp>
          <p:nvSpPr>
            <p:cNvPr id="17946" name="Google Shape;17946;p8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50" name="Google Shape;17950;p89"/>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51" name="Google Shape;17951;p89"/>
          <p:cNvGrpSpPr/>
          <p:nvPr/>
        </p:nvGrpSpPr>
        <p:grpSpPr>
          <a:xfrm>
            <a:off x="3961830" y="3374818"/>
            <a:ext cx="359154" cy="359124"/>
            <a:chOff x="-44914800" y="2342000"/>
            <a:chExt cx="300900" cy="300875"/>
          </a:xfrm>
        </p:grpSpPr>
        <p:sp>
          <p:nvSpPr>
            <p:cNvPr id="17952" name="Google Shape;17952;p8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55" name="Google Shape;17955;p89"/>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56" name="Google Shape;17956;p89"/>
          <p:cNvGrpSpPr/>
          <p:nvPr/>
        </p:nvGrpSpPr>
        <p:grpSpPr>
          <a:xfrm>
            <a:off x="1735816" y="1987336"/>
            <a:ext cx="359154" cy="357424"/>
            <a:chOff x="-49786250" y="2316650"/>
            <a:chExt cx="300900" cy="299450"/>
          </a:xfrm>
        </p:grpSpPr>
        <p:sp>
          <p:nvSpPr>
            <p:cNvPr id="17957" name="Google Shape;17957;p8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4" name="Google Shape;17964;p89"/>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9"/>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66" name="Google Shape;17966;p89"/>
          <p:cNvGrpSpPr/>
          <p:nvPr/>
        </p:nvGrpSpPr>
        <p:grpSpPr>
          <a:xfrm>
            <a:off x="4033144" y="2017593"/>
            <a:ext cx="230365" cy="359124"/>
            <a:chOff x="-47842400" y="2342000"/>
            <a:chExt cx="193000" cy="300875"/>
          </a:xfrm>
        </p:grpSpPr>
        <p:sp>
          <p:nvSpPr>
            <p:cNvPr id="17967" name="Google Shape;17967;p8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0" name="Google Shape;17970;p89"/>
          <p:cNvGrpSpPr/>
          <p:nvPr/>
        </p:nvGrpSpPr>
        <p:grpSpPr>
          <a:xfrm>
            <a:off x="3969212" y="2465052"/>
            <a:ext cx="358229" cy="359154"/>
            <a:chOff x="-47896750" y="2710600"/>
            <a:chExt cx="300125" cy="300900"/>
          </a:xfrm>
        </p:grpSpPr>
        <p:sp>
          <p:nvSpPr>
            <p:cNvPr id="17971" name="Google Shape;17971;p8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5" name="Google Shape;17975;p89"/>
          <p:cNvGrpSpPr/>
          <p:nvPr/>
        </p:nvGrpSpPr>
        <p:grpSpPr>
          <a:xfrm>
            <a:off x="2624852" y="2938609"/>
            <a:ext cx="359154" cy="314991"/>
            <a:chOff x="-46033225" y="1982825"/>
            <a:chExt cx="300900" cy="263900"/>
          </a:xfrm>
        </p:grpSpPr>
        <p:sp>
          <p:nvSpPr>
            <p:cNvPr id="17976" name="Google Shape;17976;p8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8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9" name="Google Shape;17979;p89"/>
          <p:cNvGrpSpPr/>
          <p:nvPr/>
        </p:nvGrpSpPr>
        <p:grpSpPr>
          <a:xfrm>
            <a:off x="2621569" y="3365866"/>
            <a:ext cx="365719" cy="326151"/>
            <a:chOff x="-46034000" y="2334500"/>
            <a:chExt cx="306400" cy="273250"/>
          </a:xfrm>
        </p:grpSpPr>
        <p:sp>
          <p:nvSpPr>
            <p:cNvPr id="17980" name="Google Shape;17980;p8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3" name="Google Shape;17983;p89"/>
          <p:cNvGrpSpPr/>
          <p:nvPr/>
        </p:nvGrpSpPr>
        <p:grpSpPr>
          <a:xfrm>
            <a:off x="2667627" y="3820255"/>
            <a:ext cx="273603" cy="356439"/>
            <a:chOff x="-45998575" y="2702625"/>
            <a:chExt cx="229225" cy="298625"/>
          </a:xfrm>
        </p:grpSpPr>
        <p:sp>
          <p:nvSpPr>
            <p:cNvPr id="17984" name="Google Shape;17984;p8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91" name="Google Shape;17991;p89"/>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9"/>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8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96" name="Google Shape;17996;p89"/>
          <p:cNvGrpSpPr/>
          <p:nvPr/>
        </p:nvGrpSpPr>
        <p:grpSpPr>
          <a:xfrm>
            <a:off x="2203197" y="2434019"/>
            <a:ext cx="314961" cy="361034"/>
            <a:chOff x="-49398750" y="2684600"/>
            <a:chExt cx="263875" cy="302475"/>
          </a:xfrm>
        </p:grpSpPr>
        <p:sp>
          <p:nvSpPr>
            <p:cNvPr id="17997" name="Google Shape;17997;p8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0" name="Google Shape;18000;p89"/>
          <p:cNvGrpSpPr/>
          <p:nvPr/>
        </p:nvGrpSpPr>
        <p:grpSpPr>
          <a:xfrm>
            <a:off x="873121" y="2928284"/>
            <a:ext cx="314006" cy="359154"/>
            <a:chOff x="-47509225" y="1974175"/>
            <a:chExt cx="263075" cy="300900"/>
          </a:xfrm>
        </p:grpSpPr>
        <p:sp>
          <p:nvSpPr>
            <p:cNvPr id="18001" name="Google Shape;18001;p8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89"/>
          <p:cNvGrpSpPr/>
          <p:nvPr/>
        </p:nvGrpSpPr>
        <p:grpSpPr>
          <a:xfrm>
            <a:off x="849622" y="3374818"/>
            <a:ext cx="361004" cy="357961"/>
            <a:chOff x="-47529700" y="2342000"/>
            <a:chExt cx="302450" cy="299900"/>
          </a:xfrm>
        </p:grpSpPr>
        <p:sp>
          <p:nvSpPr>
            <p:cNvPr id="18007" name="Google Shape;18007;p8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9" name="Google Shape;18009;p89"/>
          <p:cNvGrpSpPr/>
          <p:nvPr/>
        </p:nvGrpSpPr>
        <p:grpSpPr>
          <a:xfrm>
            <a:off x="851025" y="3873967"/>
            <a:ext cx="358199" cy="272648"/>
            <a:chOff x="-47527350" y="2747625"/>
            <a:chExt cx="300100" cy="228425"/>
          </a:xfrm>
        </p:grpSpPr>
        <p:sp>
          <p:nvSpPr>
            <p:cNvPr id="18010" name="Google Shape;18010;p8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8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16" name="Google Shape;18016;p89"/>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17" name="Google Shape;18017;p89"/>
          <p:cNvGrpSpPr/>
          <p:nvPr/>
        </p:nvGrpSpPr>
        <p:grpSpPr>
          <a:xfrm>
            <a:off x="3073924" y="3387022"/>
            <a:ext cx="358229" cy="314961"/>
            <a:chOff x="-45664625" y="2352225"/>
            <a:chExt cx="300125" cy="263875"/>
          </a:xfrm>
        </p:grpSpPr>
        <p:sp>
          <p:nvSpPr>
            <p:cNvPr id="18018" name="Google Shape;18018;p8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89"/>
          <p:cNvGrpSpPr/>
          <p:nvPr/>
        </p:nvGrpSpPr>
        <p:grpSpPr>
          <a:xfrm>
            <a:off x="3073103" y="3821001"/>
            <a:ext cx="359870" cy="357573"/>
            <a:chOff x="-45665400" y="2703250"/>
            <a:chExt cx="301500" cy="299575"/>
          </a:xfrm>
        </p:grpSpPr>
        <p:sp>
          <p:nvSpPr>
            <p:cNvPr id="18026" name="Google Shape;18026;p8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8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0" name="Google Shape;18030;p89"/>
          <p:cNvGrpSpPr/>
          <p:nvPr/>
        </p:nvGrpSpPr>
        <p:grpSpPr>
          <a:xfrm>
            <a:off x="2174760" y="4261937"/>
            <a:ext cx="359154" cy="360109"/>
            <a:chOff x="-44528075" y="1982825"/>
            <a:chExt cx="300900" cy="301700"/>
          </a:xfrm>
        </p:grpSpPr>
        <p:sp>
          <p:nvSpPr>
            <p:cNvPr id="18031" name="Google Shape;18031;p8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38" name="Google Shape;18038;p89"/>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39" name="Google Shape;18039;p89"/>
          <p:cNvGrpSpPr/>
          <p:nvPr/>
        </p:nvGrpSpPr>
        <p:grpSpPr>
          <a:xfrm>
            <a:off x="2625923" y="1987485"/>
            <a:ext cx="358199" cy="358229"/>
            <a:chOff x="-49048250" y="2316775"/>
            <a:chExt cx="300100" cy="300125"/>
          </a:xfrm>
        </p:grpSpPr>
        <p:sp>
          <p:nvSpPr>
            <p:cNvPr id="18040" name="Google Shape;18040;p8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44" name="Google Shape;18044;p89"/>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45" name="Google Shape;18045;p89"/>
          <p:cNvGrpSpPr/>
          <p:nvPr/>
        </p:nvGrpSpPr>
        <p:grpSpPr>
          <a:xfrm>
            <a:off x="1290494" y="2928284"/>
            <a:ext cx="360109" cy="358199"/>
            <a:chOff x="-47160325" y="1974175"/>
            <a:chExt cx="301700" cy="300100"/>
          </a:xfrm>
        </p:grpSpPr>
        <p:sp>
          <p:nvSpPr>
            <p:cNvPr id="18046" name="Google Shape;18046;p8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8" name="Google Shape;18048;p89"/>
          <p:cNvGrpSpPr/>
          <p:nvPr/>
        </p:nvGrpSpPr>
        <p:grpSpPr>
          <a:xfrm>
            <a:off x="1290971" y="3374818"/>
            <a:ext cx="359154" cy="359124"/>
            <a:chOff x="-47159525" y="2342000"/>
            <a:chExt cx="300900" cy="300875"/>
          </a:xfrm>
        </p:grpSpPr>
        <p:sp>
          <p:nvSpPr>
            <p:cNvPr id="18049" name="Google Shape;18049;p8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4" name="Google Shape;18054;p89"/>
          <p:cNvGrpSpPr/>
          <p:nvPr/>
        </p:nvGrpSpPr>
        <p:grpSpPr>
          <a:xfrm>
            <a:off x="1291448" y="3831654"/>
            <a:ext cx="358199" cy="359154"/>
            <a:chOff x="-47157950" y="2712175"/>
            <a:chExt cx="300100" cy="300900"/>
          </a:xfrm>
        </p:grpSpPr>
        <p:sp>
          <p:nvSpPr>
            <p:cNvPr id="18055" name="Google Shape;18055;p8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62" name="Google Shape;18062;p89"/>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63" name="Google Shape;18063;p89"/>
          <p:cNvGrpSpPr/>
          <p:nvPr/>
        </p:nvGrpSpPr>
        <p:grpSpPr>
          <a:xfrm>
            <a:off x="3535175" y="3364463"/>
            <a:ext cx="315886" cy="358199"/>
            <a:chOff x="-45278675" y="2333325"/>
            <a:chExt cx="264650" cy="300100"/>
          </a:xfrm>
        </p:grpSpPr>
        <p:sp>
          <p:nvSpPr>
            <p:cNvPr id="18064" name="Google Shape;18064;p8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8" name="Google Shape;18068;p89"/>
          <p:cNvGrpSpPr/>
          <p:nvPr/>
        </p:nvGrpSpPr>
        <p:grpSpPr>
          <a:xfrm>
            <a:off x="3545500" y="3819420"/>
            <a:ext cx="295237" cy="358229"/>
            <a:chOff x="-45270025" y="2701925"/>
            <a:chExt cx="247350" cy="300125"/>
          </a:xfrm>
        </p:grpSpPr>
        <p:sp>
          <p:nvSpPr>
            <p:cNvPr id="18069" name="Google Shape;18069;p8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73" name="Google Shape;18073;p89"/>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74" name="Google Shape;18074;p89"/>
          <p:cNvGrpSpPr/>
          <p:nvPr/>
        </p:nvGrpSpPr>
        <p:grpSpPr>
          <a:xfrm>
            <a:off x="2209567" y="2078266"/>
            <a:ext cx="307444" cy="260626"/>
            <a:chOff x="1636184" y="2959225"/>
            <a:chExt cx="232666" cy="197250"/>
          </a:xfrm>
        </p:grpSpPr>
        <p:sp>
          <p:nvSpPr>
            <p:cNvPr id="18075" name="Google Shape;18075;p8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8078" name="Google Shape;18078;p8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8079" name="Google Shape;18079;p89"/>
          <p:cNvGrpSpPr/>
          <p:nvPr/>
        </p:nvGrpSpPr>
        <p:grpSpPr>
          <a:xfrm>
            <a:off x="3577265" y="2463611"/>
            <a:ext cx="258542" cy="365154"/>
            <a:chOff x="-47300587" y="123275"/>
            <a:chExt cx="190975" cy="269725"/>
          </a:xfrm>
        </p:grpSpPr>
        <p:sp>
          <p:nvSpPr>
            <p:cNvPr id="18080" name="Google Shape;18080;p8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5" name="Google Shape;18085;p89"/>
          <p:cNvGrpSpPr/>
          <p:nvPr/>
        </p:nvGrpSpPr>
        <p:grpSpPr>
          <a:xfrm>
            <a:off x="4870788" y="1532801"/>
            <a:ext cx="342328" cy="339793"/>
            <a:chOff x="-13966675" y="1639700"/>
            <a:chExt cx="354450" cy="351825"/>
          </a:xfrm>
        </p:grpSpPr>
        <p:sp>
          <p:nvSpPr>
            <p:cNvPr id="18086" name="Google Shape;18086;p8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91" name="Google Shape;18091;p89"/>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9"/>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93" name="Google Shape;18093;p89"/>
          <p:cNvGrpSpPr/>
          <p:nvPr/>
        </p:nvGrpSpPr>
        <p:grpSpPr>
          <a:xfrm>
            <a:off x="6667277" y="1532487"/>
            <a:ext cx="340034" cy="340420"/>
            <a:chOff x="-12199250" y="1662675"/>
            <a:chExt cx="352075" cy="352475"/>
          </a:xfrm>
        </p:grpSpPr>
        <p:sp>
          <p:nvSpPr>
            <p:cNvPr id="18094" name="Google Shape;18094;p8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7" name="Google Shape;18097;p89"/>
          <p:cNvGrpSpPr/>
          <p:nvPr/>
        </p:nvGrpSpPr>
        <p:grpSpPr>
          <a:xfrm>
            <a:off x="6666130" y="1939354"/>
            <a:ext cx="342328" cy="342328"/>
            <a:chOff x="-12199250" y="2096250"/>
            <a:chExt cx="354450" cy="354450"/>
          </a:xfrm>
        </p:grpSpPr>
        <p:sp>
          <p:nvSpPr>
            <p:cNvPr id="18098" name="Google Shape;18098;p8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0" name="Google Shape;18100;p89"/>
          <p:cNvGrpSpPr/>
          <p:nvPr/>
        </p:nvGrpSpPr>
        <p:grpSpPr>
          <a:xfrm>
            <a:off x="6667277" y="2348308"/>
            <a:ext cx="340034" cy="341579"/>
            <a:chOff x="-12199250" y="2530225"/>
            <a:chExt cx="352075" cy="353675"/>
          </a:xfrm>
        </p:grpSpPr>
        <p:sp>
          <p:nvSpPr>
            <p:cNvPr id="18101" name="Google Shape;18101;p8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5" name="Google Shape;18105;p89"/>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06" name="Google Shape;18106;p89"/>
          <p:cNvGrpSpPr/>
          <p:nvPr/>
        </p:nvGrpSpPr>
        <p:grpSpPr>
          <a:xfrm>
            <a:off x="4870788" y="3188088"/>
            <a:ext cx="342328" cy="339310"/>
            <a:chOff x="-10462550" y="2057650"/>
            <a:chExt cx="354450" cy="351325"/>
          </a:xfrm>
        </p:grpSpPr>
        <p:sp>
          <p:nvSpPr>
            <p:cNvPr id="18107" name="Google Shape;18107;p8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9" name="Google Shape;18109;p89"/>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10" name="Google Shape;18110;p89"/>
          <p:cNvGrpSpPr/>
          <p:nvPr/>
        </p:nvGrpSpPr>
        <p:grpSpPr>
          <a:xfrm>
            <a:off x="6649772" y="2779651"/>
            <a:ext cx="375044" cy="340541"/>
            <a:chOff x="-8692750" y="1622100"/>
            <a:chExt cx="388325" cy="352600"/>
          </a:xfrm>
        </p:grpSpPr>
        <p:sp>
          <p:nvSpPr>
            <p:cNvPr id="18111" name="Google Shape;18111;p8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3" name="Google Shape;18113;p89"/>
          <p:cNvGrpSpPr/>
          <p:nvPr/>
        </p:nvGrpSpPr>
        <p:grpSpPr>
          <a:xfrm>
            <a:off x="5304253" y="1531907"/>
            <a:ext cx="341555" cy="341579"/>
            <a:chOff x="-13529550" y="1639425"/>
            <a:chExt cx="353650" cy="353675"/>
          </a:xfrm>
        </p:grpSpPr>
        <p:sp>
          <p:nvSpPr>
            <p:cNvPr id="18114" name="Google Shape;18114;p8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8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2" name="Google Shape;18122;p89"/>
          <p:cNvGrpSpPr/>
          <p:nvPr/>
        </p:nvGrpSpPr>
        <p:grpSpPr>
          <a:xfrm>
            <a:off x="5303106" y="1940489"/>
            <a:ext cx="343849" cy="340058"/>
            <a:chOff x="-13531925" y="2075775"/>
            <a:chExt cx="356025" cy="352100"/>
          </a:xfrm>
        </p:grpSpPr>
        <p:sp>
          <p:nvSpPr>
            <p:cNvPr id="18123" name="Google Shape;18123;p8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5" name="Google Shape;18125;p89"/>
          <p:cNvGrpSpPr/>
          <p:nvPr/>
        </p:nvGrpSpPr>
        <p:grpSpPr>
          <a:xfrm>
            <a:off x="5304627" y="2348694"/>
            <a:ext cx="340807" cy="340807"/>
            <a:chOff x="-13528775" y="2507400"/>
            <a:chExt cx="352875" cy="352875"/>
          </a:xfrm>
        </p:grpSpPr>
        <p:sp>
          <p:nvSpPr>
            <p:cNvPr id="18126" name="Google Shape;18126;p8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29" name="Google Shape;18129;p89"/>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9"/>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31" name="Google Shape;18131;p89"/>
          <p:cNvGrpSpPr/>
          <p:nvPr/>
        </p:nvGrpSpPr>
        <p:grpSpPr>
          <a:xfrm>
            <a:off x="7140133" y="2348308"/>
            <a:ext cx="308090" cy="341579"/>
            <a:chOff x="-11747150" y="2530225"/>
            <a:chExt cx="319000" cy="353675"/>
          </a:xfrm>
        </p:grpSpPr>
        <p:sp>
          <p:nvSpPr>
            <p:cNvPr id="18132" name="Google Shape;18132;p8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4" name="Google Shape;18134;p89"/>
          <p:cNvGrpSpPr/>
          <p:nvPr/>
        </p:nvGrpSpPr>
        <p:grpSpPr>
          <a:xfrm>
            <a:off x="5304627" y="2779519"/>
            <a:ext cx="340807" cy="340807"/>
            <a:chOff x="-10027775" y="1622900"/>
            <a:chExt cx="352875" cy="352875"/>
          </a:xfrm>
        </p:grpSpPr>
        <p:sp>
          <p:nvSpPr>
            <p:cNvPr id="18135" name="Google Shape;18135;p8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41" name="Google Shape;18141;p89"/>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42" name="Google Shape;18142;p89"/>
          <p:cNvGrpSpPr/>
          <p:nvPr/>
        </p:nvGrpSpPr>
        <p:grpSpPr>
          <a:xfrm>
            <a:off x="8031595" y="2805183"/>
            <a:ext cx="322553" cy="342328"/>
            <a:chOff x="-10019125" y="2490075"/>
            <a:chExt cx="333975" cy="354450"/>
          </a:xfrm>
        </p:grpSpPr>
        <p:sp>
          <p:nvSpPr>
            <p:cNvPr id="18143" name="Google Shape;18143;p8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7" name="Google Shape;18147;p89"/>
          <p:cNvGrpSpPr/>
          <p:nvPr/>
        </p:nvGrpSpPr>
        <p:grpSpPr>
          <a:xfrm>
            <a:off x="6661180" y="3186193"/>
            <a:ext cx="352227" cy="343100"/>
            <a:chOff x="-8684100" y="2032450"/>
            <a:chExt cx="364700" cy="355250"/>
          </a:xfrm>
        </p:grpSpPr>
        <p:sp>
          <p:nvSpPr>
            <p:cNvPr id="18148" name="Google Shape;18148;p8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51" name="Google Shape;18151;p89"/>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52" name="Google Shape;18152;p89"/>
          <p:cNvGrpSpPr/>
          <p:nvPr/>
        </p:nvGrpSpPr>
        <p:grpSpPr>
          <a:xfrm>
            <a:off x="5752039" y="1939656"/>
            <a:ext cx="343849" cy="341724"/>
            <a:chOff x="-13095575" y="2073400"/>
            <a:chExt cx="356025" cy="353825"/>
          </a:xfrm>
        </p:grpSpPr>
        <p:sp>
          <p:nvSpPr>
            <p:cNvPr id="18153" name="Google Shape;18153;p8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1" name="Google Shape;18161;p89"/>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62" name="Google Shape;18162;p89"/>
          <p:cNvGrpSpPr/>
          <p:nvPr/>
        </p:nvGrpSpPr>
        <p:grpSpPr>
          <a:xfrm>
            <a:off x="7576787" y="1531485"/>
            <a:ext cx="343100" cy="342424"/>
            <a:chOff x="-11332875" y="1660700"/>
            <a:chExt cx="355250" cy="354550"/>
          </a:xfrm>
        </p:grpSpPr>
        <p:sp>
          <p:nvSpPr>
            <p:cNvPr id="18163" name="Google Shape;18163;p8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7" name="Google Shape;18167;p89"/>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9"/>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69" name="Google Shape;18169;p89"/>
          <p:cNvGrpSpPr/>
          <p:nvPr/>
        </p:nvGrpSpPr>
        <p:grpSpPr>
          <a:xfrm>
            <a:off x="5774096" y="2777997"/>
            <a:ext cx="299736" cy="343849"/>
            <a:chOff x="-9570950" y="1622100"/>
            <a:chExt cx="310350" cy="356025"/>
          </a:xfrm>
        </p:grpSpPr>
        <p:sp>
          <p:nvSpPr>
            <p:cNvPr id="18170" name="Google Shape;18170;p8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2" name="Google Shape;18172;p89"/>
          <p:cNvGrpSpPr/>
          <p:nvPr/>
        </p:nvGrpSpPr>
        <p:grpSpPr>
          <a:xfrm>
            <a:off x="5752800" y="3186953"/>
            <a:ext cx="342328" cy="341579"/>
            <a:chOff x="-9594575" y="2056875"/>
            <a:chExt cx="354450" cy="353675"/>
          </a:xfrm>
        </p:grpSpPr>
        <p:sp>
          <p:nvSpPr>
            <p:cNvPr id="18173" name="Google Shape;18173;p8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76" name="Google Shape;18176;p89"/>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77" name="Google Shape;18177;p89"/>
          <p:cNvGrpSpPr/>
          <p:nvPr/>
        </p:nvGrpSpPr>
        <p:grpSpPr>
          <a:xfrm>
            <a:off x="6208482" y="1532293"/>
            <a:ext cx="342328" cy="340807"/>
            <a:chOff x="-12661600" y="1640225"/>
            <a:chExt cx="354450" cy="352875"/>
          </a:xfrm>
        </p:grpSpPr>
        <p:sp>
          <p:nvSpPr>
            <p:cNvPr id="18178" name="Google Shape;18178;p8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89"/>
          <p:cNvGrpSpPr/>
          <p:nvPr/>
        </p:nvGrpSpPr>
        <p:grpSpPr>
          <a:xfrm>
            <a:off x="6208857" y="1960831"/>
            <a:ext cx="341579" cy="299374"/>
            <a:chOff x="-12660025" y="2096250"/>
            <a:chExt cx="353675" cy="309975"/>
          </a:xfrm>
        </p:grpSpPr>
        <p:sp>
          <p:nvSpPr>
            <p:cNvPr id="18182" name="Google Shape;18182;p8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8" name="Google Shape;18188;p89"/>
          <p:cNvGrpSpPr/>
          <p:nvPr/>
        </p:nvGrpSpPr>
        <p:grpSpPr>
          <a:xfrm>
            <a:off x="6207335" y="2348127"/>
            <a:ext cx="344622" cy="341941"/>
            <a:chOff x="-12663175" y="2506800"/>
            <a:chExt cx="356825" cy="354050"/>
          </a:xfrm>
        </p:grpSpPr>
        <p:sp>
          <p:nvSpPr>
            <p:cNvPr id="18189" name="Google Shape;18189;p8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3" name="Google Shape;18193;p89"/>
          <p:cNvGrpSpPr/>
          <p:nvPr/>
        </p:nvGrpSpPr>
        <p:grpSpPr>
          <a:xfrm>
            <a:off x="8022468" y="1531907"/>
            <a:ext cx="340807" cy="341579"/>
            <a:chOff x="-10896525" y="1663050"/>
            <a:chExt cx="352875" cy="353675"/>
          </a:xfrm>
        </p:grpSpPr>
        <p:sp>
          <p:nvSpPr>
            <p:cNvPr id="18194" name="Google Shape;18194;p8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6" name="Google Shape;18196;p89"/>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97" name="Google Shape;18197;p89"/>
          <p:cNvGrpSpPr/>
          <p:nvPr/>
        </p:nvGrpSpPr>
        <p:grpSpPr>
          <a:xfrm>
            <a:off x="8022082" y="2359342"/>
            <a:ext cx="341579" cy="319511"/>
            <a:chOff x="-10898100" y="2542050"/>
            <a:chExt cx="353675" cy="330825"/>
          </a:xfrm>
        </p:grpSpPr>
        <p:sp>
          <p:nvSpPr>
            <p:cNvPr id="18198" name="Google Shape;18198;p8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8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4" name="Google Shape;18204;p89"/>
          <p:cNvGrpSpPr/>
          <p:nvPr/>
        </p:nvGrpSpPr>
        <p:grpSpPr>
          <a:xfrm>
            <a:off x="6209617" y="2780207"/>
            <a:ext cx="340058" cy="339430"/>
            <a:chOff x="-9157450" y="1622750"/>
            <a:chExt cx="352100" cy="351450"/>
          </a:xfrm>
        </p:grpSpPr>
        <p:sp>
          <p:nvSpPr>
            <p:cNvPr id="18205" name="Google Shape;18205;p8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7" name="Google Shape;18207;p89"/>
          <p:cNvGrpSpPr/>
          <p:nvPr/>
        </p:nvGrpSpPr>
        <p:grpSpPr>
          <a:xfrm>
            <a:off x="6247658" y="3188474"/>
            <a:ext cx="263977" cy="338537"/>
            <a:chOff x="-9119650" y="2056875"/>
            <a:chExt cx="273325" cy="350525"/>
          </a:xfrm>
        </p:grpSpPr>
        <p:sp>
          <p:nvSpPr>
            <p:cNvPr id="18208" name="Google Shape;18208;p8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10" name="Google Shape;18210;p89"/>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9"/>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12" name="Google Shape;18212;p89"/>
          <p:cNvGrpSpPr/>
          <p:nvPr/>
        </p:nvGrpSpPr>
        <p:grpSpPr>
          <a:xfrm>
            <a:off x="7576790" y="3217879"/>
            <a:ext cx="343094" cy="341569"/>
            <a:chOff x="6001575" y="3119050"/>
            <a:chExt cx="315025" cy="313625"/>
          </a:xfrm>
        </p:grpSpPr>
        <p:sp>
          <p:nvSpPr>
            <p:cNvPr id="18213" name="Google Shape;18213;p8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8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18" name="Shape 18218"/>
        <p:cNvGrpSpPr/>
        <p:nvPr/>
      </p:nvGrpSpPr>
      <p:grpSpPr>
        <a:xfrm>
          <a:off x="0" y="0"/>
          <a:ext cx="0" cy="0"/>
          <a:chOff x="0" y="0"/>
          <a:chExt cx="0" cy="0"/>
        </a:xfrm>
      </p:grpSpPr>
      <p:sp>
        <p:nvSpPr>
          <p:cNvPr id="18219" name="Google Shape;18219;p9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20" name="Google Shape;18220;p90"/>
          <p:cNvGrpSpPr/>
          <p:nvPr/>
        </p:nvGrpSpPr>
        <p:grpSpPr>
          <a:xfrm>
            <a:off x="845233" y="2273195"/>
            <a:ext cx="476329" cy="476213"/>
            <a:chOff x="-21298675" y="2414425"/>
            <a:chExt cx="306400" cy="306325"/>
          </a:xfrm>
        </p:grpSpPr>
        <p:sp>
          <p:nvSpPr>
            <p:cNvPr id="18221" name="Google Shape;18221;p9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9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9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4" name="Google Shape;18224;p90"/>
          <p:cNvGrpSpPr/>
          <p:nvPr/>
        </p:nvGrpSpPr>
        <p:grpSpPr>
          <a:xfrm>
            <a:off x="844611" y="2865128"/>
            <a:ext cx="477573" cy="445432"/>
            <a:chOff x="-21299475" y="2798025"/>
            <a:chExt cx="307200" cy="286525"/>
          </a:xfrm>
        </p:grpSpPr>
        <p:sp>
          <p:nvSpPr>
            <p:cNvPr id="18225" name="Google Shape;18225;p9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9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37" name="Google Shape;18237;p9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40" name="Google Shape;18240;p90"/>
          <p:cNvGrpSpPr/>
          <p:nvPr/>
        </p:nvGrpSpPr>
        <p:grpSpPr>
          <a:xfrm>
            <a:off x="6713966" y="1688917"/>
            <a:ext cx="413912" cy="472676"/>
            <a:chOff x="-17545650" y="2051350"/>
            <a:chExt cx="266250" cy="304050"/>
          </a:xfrm>
        </p:grpSpPr>
        <p:sp>
          <p:nvSpPr>
            <p:cNvPr id="18241" name="Google Shape;18241;p9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45" name="Google Shape;18245;p9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46" name="Google Shape;18246;p90"/>
          <p:cNvGrpSpPr/>
          <p:nvPr/>
        </p:nvGrpSpPr>
        <p:grpSpPr>
          <a:xfrm>
            <a:off x="6684584" y="2865574"/>
            <a:ext cx="472676" cy="444538"/>
            <a:chOff x="-17565350" y="2809825"/>
            <a:chExt cx="304050" cy="285950"/>
          </a:xfrm>
        </p:grpSpPr>
        <p:sp>
          <p:nvSpPr>
            <p:cNvPr id="18247" name="Google Shape;18247;p9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52" name="Google Shape;18252;p9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9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55" name="Google Shape;18255;p90"/>
          <p:cNvGrpSpPr/>
          <p:nvPr/>
        </p:nvGrpSpPr>
        <p:grpSpPr>
          <a:xfrm>
            <a:off x="1457493" y="2850904"/>
            <a:ext cx="416283" cy="473881"/>
            <a:chOff x="-20904875" y="2788575"/>
            <a:chExt cx="267775" cy="304825"/>
          </a:xfrm>
        </p:grpSpPr>
        <p:sp>
          <p:nvSpPr>
            <p:cNvPr id="18256" name="Google Shape;18256;p9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8" name="Google Shape;18258;p90"/>
          <p:cNvGrpSpPr/>
          <p:nvPr/>
        </p:nvGrpSpPr>
        <p:grpSpPr>
          <a:xfrm>
            <a:off x="4397908" y="2275564"/>
            <a:ext cx="360045" cy="471471"/>
            <a:chOff x="-19006700" y="2434925"/>
            <a:chExt cx="231600" cy="303275"/>
          </a:xfrm>
        </p:grpSpPr>
        <p:sp>
          <p:nvSpPr>
            <p:cNvPr id="18259" name="Google Shape;18259;p9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9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9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63" name="Google Shape;18263;p9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65" name="Google Shape;18265;p90"/>
          <p:cNvGrpSpPr/>
          <p:nvPr/>
        </p:nvGrpSpPr>
        <p:grpSpPr>
          <a:xfrm>
            <a:off x="7276507" y="2289051"/>
            <a:ext cx="473881" cy="444499"/>
            <a:chOff x="-17190425" y="2435725"/>
            <a:chExt cx="304825" cy="285925"/>
          </a:xfrm>
        </p:grpSpPr>
        <p:sp>
          <p:nvSpPr>
            <p:cNvPr id="18266" name="Google Shape;18266;p9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69" name="Google Shape;18269;p9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70" name="Google Shape;18270;p90"/>
          <p:cNvGrpSpPr/>
          <p:nvPr/>
        </p:nvGrpSpPr>
        <p:grpSpPr>
          <a:xfrm>
            <a:off x="4931233" y="3444650"/>
            <a:ext cx="476329" cy="475086"/>
            <a:chOff x="-15719925" y="2416825"/>
            <a:chExt cx="306400" cy="305600"/>
          </a:xfrm>
        </p:grpSpPr>
        <p:sp>
          <p:nvSpPr>
            <p:cNvPr id="18271" name="Google Shape;18271;p9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74" name="Google Shape;18274;p9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76" name="Google Shape;18276;p90"/>
          <p:cNvGrpSpPr/>
          <p:nvPr/>
        </p:nvGrpSpPr>
        <p:grpSpPr>
          <a:xfrm>
            <a:off x="2017527" y="2851506"/>
            <a:ext cx="479983" cy="472676"/>
            <a:chOff x="-20550425" y="2789350"/>
            <a:chExt cx="308750" cy="304050"/>
          </a:xfrm>
        </p:grpSpPr>
        <p:sp>
          <p:nvSpPr>
            <p:cNvPr id="18277" name="Google Shape;18277;p9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9" name="Google Shape;18279;p90"/>
          <p:cNvGrpSpPr/>
          <p:nvPr/>
        </p:nvGrpSpPr>
        <p:grpSpPr>
          <a:xfrm>
            <a:off x="4932894" y="1688158"/>
            <a:ext cx="473920" cy="474192"/>
            <a:chOff x="-18666450" y="2059825"/>
            <a:chExt cx="304850" cy="305025"/>
          </a:xfrm>
        </p:grpSpPr>
        <p:sp>
          <p:nvSpPr>
            <p:cNvPr id="18280" name="Google Shape;18280;p9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90"/>
          <p:cNvGrpSpPr/>
          <p:nvPr/>
        </p:nvGrpSpPr>
        <p:grpSpPr>
          <a:xfrm>
            <a:off x="4932292" y="2275584"/>
            <a:ext cx="475125" cy="471432"/>
            <a:chOff x="-18668025" y="2435725"/>
            <a:chExt cx="305625" cy="303250"/>
          </a:xfrm>
        </p:grpSpPr>
        <p:sp>
          <p:nvSpPr>
            <p:cNvPr id="18283" name="Google Shape;18283;p9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9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5" name="Google Shape;18285;p90"/>
          <p:cNvGrpSpPr/>
          <p:nvPr/>
        </p:nvGrpSpPr>
        <p:grpSpPr>
          <a:xfrm>
            <a:off x="4931689" y="2850902"/>
            <a:ext cx="476329" cy="473881"/>
            <a:chOff x="-18668800" y="2807475"/>
            <a:chExt cx="306400" cy="304825"/>
          </a:xfrm>
        </p:grpSpPr>
        <p:sp>
          <p:nvSpPr>
            <p:cNvPr id="18286" name="Google Shape;18286;p9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9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9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5" name="Google Shape;18295;p90"/>
          <p:cNvGrpSpPr/>
          <p:nvPr/>
        </p:nvGrpSpPr>
        <p:grpSpPr>
          <a:xfrm>
            <a:off x="7885658" y="1687693"/>
            <a:ext cx="416361" cy="475125"/>
            <a:chOff x="-16798200" y="2050575"/>
            <a:chExt cx="267825" cy="305625"/>
          </a:xfrm>
        </p:grpSpPr>
        <p:sp>
          <p:nvSpPr>
            <p:cNvPr id="18296" name="Google Shape;18296;p9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9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9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9" name="Google Shape;18299;p90"/>
          <p:cNvGrpSpPr/>
          <p:nvPr/>
        </p:nvGrpSpPr>
        <p:grpSpPr>
          <a:xfrm>
            <a:off x="7856276" y="2852127"/>
            <a:ext cx="475125" cy="471432"/>
            <a:chOff x="-16817100" y="2801175"/>
            <a:chExt cx="305625" cy="303250"/>
          </a:xfrm>
        </p:grpSpPr>
        <p:sp>
          <p:nvSpPr>
            <p:cNvPr id="18300" name="Google Shape;18300;p9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8" name="Google Shape;18308;p90"/>
          <p:cNvGrpSpPr/>
          <p:nvPr/>
        </p:nvGrpSpPr>
        <p:grpSpPr>
          <a:xfrm>
            <a:off x="7263396" y="3444614"/>
            <a:ext cx="476329" cy="475125"/>
            <a:chOff x="-15717575" y="2786200"/>
            <a:chExt cx="306400" cy="305625"/>
          </a:xfrm>
        </p:grpSpPr>
        <p:sp>
          <p:nvSpPr>
            <p:cNvPr id="18309" name="Google Shape;18309;p9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9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9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9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9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6" name="Google Shape;18316;p90"/>
          <p:cNvGrpSpPr/>
          <p:nvPr/>
        </p:nvGrpSpPr>
        <p:grpSpPr>
          <a:xfrm>
            <a:off x="2600969" y="1688296"/>
            <a:ext cx="475125" cy="473920"/>
            <a:chOff x="-20173175" y="2038750"/>
            <a:chExt cx="305625" cy="304850"/>
          </a:xfrm>
        </p:grpSpPr>
        <p:sp>
          <p:nvSpPr>
            <p:cNvPr id="18317" name="Google Shape;18317;p9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19" name="Google Shape;18319;p9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0" name="Google Shape;18320;p90"/>
          <p:cNvGrpSpPr/>
          <p:nvPr/>
        </p:nvGrpSpPr>
        <p:grpSpPr>
          <a:xfrm>
            <a:off x="2602193" y="2850282"/>
            <a:ext cx="472676" cy="475125"/>
            <a:chOff x="-20173175" y="2787775"/>
            <a:chExt cx="304050" cy="305625"/>
          </a:xfrm>
        </p:grpSpPr>
        <p:sp>
          <p:nvSpPr>
            <p:cNvPr id="18321" name="Google Shape;18321;p9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8" name="Google Shape;18328;p90"/>
          <p:cNvGrpSpPr/>
          <p:nvPr/>
        </p:nvGrpSpPr>
        <p:grpSpPr>
          <a:xfrm>
            <a:off x="5527177" y="2275564"/>
            <a:ext cx="473881" cy="471471"/>
            <a:chOff x="-18294675" y="2434925"/>
            <a:chExt cx="304825" cy="303275"/>
          </a:xfrm>
        </p:grpSpPr>
        <p:sp>
          <p:nvSpPr>
            <p:cNvPr id="18329" name="Google Shape;18329;p9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2" name="Google Shape;18332;p90"/>
          <p:cNvGrpSpPr/>
          <p:nvPr/>
        </p:nvGrpSpPr>
        <p:grpSpPr>
          <a:xfrm>
            <a:off x="5583492" y="2852107"/>
            <a:ext cx="361250" cy="471471"/>
            <a:chOff x="-18258450" y="2809825"/>
            <a:chExt cx="232375" cy="303275"/>
          </a:xfrm>
        </p:grpSpPr>
        <p:sp>
          <p:nvSpPr>
            <p:cNvPr id="18333" name="Google Shape;18333;p9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9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9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36" name="Google Shape;18336;p9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37" name="Google Shape;18337;p90"/>
          <p:cNvGrpSpPr/>
          <p:nvPr/>
        </p:nvGrpSpPr>
        <p:grpSpPr>
          <a:xfrm>
            <a:off x="3793692" y="3445233"/>
            <a:ext cx="415117" cy="473920"/>
            <a:chOff x="-16422500" y="2425450"/>
            <a:chExt cx="267025" cy="304850"/>
          </a:xfrm>
        </p:grpSpPr>
        <p:sp>
          <p:nvSpPr>
            <p:cNvPr id="18338" name="Google Shape;18338;p9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1" name="Google Shape;18341;p90"/>
          <p:cNvGrpSpPr/>
          <p:nvPr/>
        </p:nvGrpSpPr>
        <p:grpSpPr>
          <a:xfrm>
            <a:off x="6096453" y="3445838"/>
            <a:ext cx="473920" cy="472676"/>
            <a:chOff x="-16442200" y="2801175"/>
            <a:chExt cx="304850" cy="304050"/>
          </a:xfrm>
        </p:grpSpPr>
        <p:sp>
          <p:nvSpPr>
            <p:cNvPr id="18342" name="Google Shape;18342;p9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45" name="Google Shape;18345;p9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47" name="Google Shape;18347;p90"/>
          <p:cNvGrpSpPr/>
          <p:nvPr/>
        </p:nvGrpSpPr>
        <p:grpSpPr>
          <a:xfrm>
            <a:off x="3172167" y="2276343"/>
            <a:ext cx="481265" cy="469917"/>
            <a:chOff x="-19802200" y="2416025"/>
            <a:chExt cx="309575" cy="302275"/>
          </a:xfrm>
        </p:grpSpPr>
        <p:sp>
          <p:nvSpPr>
            <p:cNvPr id="18348" name="Google Shape;18348;p9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9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3" name="Google Shape;18353;p90"/>
          <p:cNvGrpSpPr/>
          <p:nvPr/>
        </p:nvGrpSpPr>
        <p:grpSpPr>
          <a:xfrm>
            <a:off x="3175238" y="2851506"/>
            <a:ext cx="475125" cy="472676"/>
            <a:chOff x="-19801400" y="2788575"/>
            <a:chExt cx="305625" cy="304050"/>
          </a:xfrm>
        </p:grpSpPr>
        <p:sp>
          <p:nvSpPr>
            <p:cNvPr id="18354" name="Google Shape;18354;p9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9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0" name="Google Shape;18360;p90"/>
          <p:cNvGrpSpPr/>
          <p:nvPr/>
        </p:nvGrpSpPr>
        <p:grpSpPr>
          <a:xfrm>
            <a:off x="6130314" y="1688916"/>
            <a:ext cx="422463" cy="472676"/>
            <a:chOff x="-17903225" y="2060800"/>
            <a:chExt cx="271750" cy="304050"/>
          </a:xfrm>
        </p:grpSpPr>
        <p:sp>
          <p:nvSpPr>
            <p:cNvPr id="18361" name="Google Shape;18361;p9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4" name="Google Shape;18364;p90"/>
          <p:cNvGrpSpPr/>
          <p:nvPr/>
        </p:nvGrpSpPr>
        <p:grpSpPr>
          <a:xfrm>
            <a:off x="6104605" y="2274962"/>
            <a:ext cx="473881" cy="472676"/>
            <a:chOff x="-17918975" y="2435725"/>
            <a:chExt cx="304825" cy="304050"/>
          </a:xfrm>
        </p:grpSpPr>
        <p:sp>
          <p:nvSpPr>
            <p:cNvPr id="18365" name="Google Shape;18365;p9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9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7" name="Google Shape;18367;p90"/>
          <p:cNvGrpSpPr/>
          <p:nvPr/>
        </p:nvGrpSpPr>
        <p:grpSpPr>
          <a:xfrm>
            <a:off x="6133365" y="2852729"/>
            <a:ext cx="416361" cy="470228"/>
            <a:chOff x="-17899300" y="2810625"/>
            <a:chExt cx="267825" cy="302475"/>
          </a:xfrm>
        </p:grpSpPr>
        <p:sp>
          <p:nvSpPr>
            <p:cNvPr id="18368" name="Google Shape;18368;p9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1" name="Google Shape;18371;p90"/>
          <p:cNvGrpSpPr/>
          <p:nvPr/>
        </p:nvGrpSpPr>
        <p:grpSpPr>
          <a:xfrm>
            <a:off x="2039218" y="3461166"/>
            <a:ext cx="472676" cy="442089"/>
            <a:chOff x="-16066500" y="2060800"/>
            <a:chExt cx="304050" cy="284375"/>
          </a:xfrm>
        </p:grpSpPr>
        <p:sp>
          <p:nvSpPr>
            <p:cNvPr id="18372" name="Google Shape;18372;p9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9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9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77" name="Google Shape;18377;p9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0" name="Google Shape;18380;p90"/>
          <p:cNvGrpSpPr/>
          <p:nvPr/>
        </p:nvGrpSpPr>
        <p:grpSpPr>
          <a:xfrm>
            <a:off x="7923925" y="2297751"/>
            <a:ext cx="368362" cy="419314"/>
            <a:chOff x="4995050" y="3245650"/>
            <a:chExt cx="236950" cy="269725"/>
          </a:xfrm>
        </p:grpSpPr>
        <p:sp>
          <p:nvSpPr>
            <p:cNvPr id="18381" name="Google Shape;18381;p9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9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4" name="Google Shape;18384;p90"/>
            <p:cNvGrpSpPr/>
            <p:nvPr/>
          </p:nvGrpSpPr>
          <p:grpSpPr>
            <a:xfrm>
              <a:off x="4995050" y="3245650"/>
              <a:ext cx="236950" cy="269725"/>
              <a:chOff x="4995050" y="3245650"/>
              <a:chExt cx="236950" cy="269725"/>
            </a:xfrm>
          </p:grpSpPr>
          <p:sp>
            <p:nvSpPr>
              <p:cNvPr id="18385" name="Google Shape;18385;p9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87" name="Google Shape;18387;p90"/>
          <p:cNvGrpSpPr/>
          <p:nvPr/>
        </p:nvGrpSpPr>
        <p:grpSpPr>
          <a:xfrm>
            <a:off x="5523718" y="1689744"/>
            <a:ext cx="483749" cy="481292"/>
            <a:chOff x="4724650" y="2885700"/>
            <a:chExt cx="270750" cy="269375"/>
          </a:xfrm>
        </p:grpSpPr>
        <p:sp>
          <p:nvSpPr>
            <p:cNvPr id="18388" name="Google Shape;18388;p9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9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9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5" name="Google Shape;18395;p90"/>
          <p:cNvGrpSpPr/>
          <p:nvPr/>
        </p:nvGrpSpPr>
        <p:grpSpPr>
          <a:xfrm>
            <a:off x="4390823" y="1683870"/>
            <a:ext cx="389425" cy="467822"/>
            <a:chOff x="4459350" y="2882125"/>
            <a:chExt cx="228375" cy="274350"/>
          </a:xfrm>
        </p:grpSpPr>
        <p:sp>
          <p:nvSpPr>
            <p:cNvPr id="18396" name="Google Shape;18396;p9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8401" name="Google Shape;18401;p9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8402" name="Google Shape;18402;p90"/>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06" name="Shape 18406"/>
        <p:cNvGrpSpPr/>
        <p:nvPr/>
      </p:nvGrpSpPr>
      <p:grpSpPr>
        <a:xfrm>
          <a:off x="0" y="0"/>
          <a:ext cx="0" cy="0"/>
          <a:chOff x="0" y="0"/>
          <a:chExt cx="0" cy="0"/>
        </a:xfrm>
      </p:grpSpPr>
      <p:sp>
        <p:nvSpPr>
          <p:cNvPr id="18407" name="Google Shape;18407;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8408" name="Google Shape;18408;p9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09" name="Google Shape;18409;p91"/>
          <p:cNvGrpSpPr/>
          <p:nvPr/>
        </p:nvGrpSpPr>
        <p:grpSpPr>
          <a:xfrm>
            <a:off x="847082" y="2140412"/>
            <a:ext cx="426462" cy="420796"/>
            <a:chOff x="-6713450" y="2397900"/>
            <a:chExt cx="295375" cy="291450"/>
          </a:xfrm>
        </p:grpSpPr>
        <p:sp>
          <p:nvSpPr>
            <p:cNvPr id="18410" name="Google Shape;18410;p9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9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2" name="Google Shape;18412;p9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13" name="Google Shape;18413;p91"/>
          <p:cNvGrpSpPr/>
          <p:nvPr/>
        </p:nvGrpSpPr>
        <p:grpSpPr>
          <a:xfrm>
            <a:off x="3551844" y="1631401"/>
            <a:ext cx="423069" cy="420507"/>
            <a:chOff x="-4932650" y="2046625"/>
            <a:chExt cx="293025" cy="291250"/>
          </a:xfrm>
        </p:grpSpPr>
        <p:sp>
          <p:nvSpPr>
            <p:cNvPr id="18414" name="Google Shape;18414;p9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6" name="Google Shape;18416;p9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17" name="Google Shape;18417;p91"/>
          <p:cNvGrpSpPr/>
          <p:nvPr/>
        </p:nvGrpSpPr>
        <p:grpSpPr>
          <a:xfrm>
            <a:off x="3563775" y="2660957"/>
            <a:ext cx="423069" cy="420796"/>
            <a:chOff x="-4931075" y="2765725"/>
            <a:chExt cx="293025" cy="291450"/>
          </a:xfrm>
        </p:grpSpPr>
        <p:sp>
          <p:nvSpPr>
            <p:cNvPr id="18418" name="Google Shape;18418;p9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0" name="Google Shape;18420;p91"/>
          <p:cNvGrpSpPr/>
          <p:nvPr/>
        </p:nvGrpSpPr>
        <p:grpSpPr>
          <a:xfrm>
            <a:off x="6269343" y="1656289"/>
            <a:ext cx="420796" cy="370732"/>
            <a:chOff x="-3137650" y="2067900"/>
            <a:chExt cx="291450" cy="256775"/>
          </a:xfrm>
        </p:grpSpPr>
        <p:sp>
          <p:nvSpPr>
            <p:cNvPr id="18421" name="Google Shape;18421;p9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4" name="Google Shape;18424;p91"/>
          <p:cNvGrpSpPr/>
          <p:nvPr/>
        </p:nvGrpSpPr>
        <p:grpSpPr>
          <a:xfrm>
            <a:off x="6269343" y="2139926"/>
            <a:ext cx="420796" cy="421770"/>
            <a:chOff x="-3137650" y="2408950"/>
            <a:chExt cx="291450" cy="292125"/>
          </a:xfrm>
        </p:grpSpPr>
        <p:sp>
          <p:nvSpPr>
            <p:cNvPr id="18425" name="Google Shape;18425;p9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9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9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0" name="Google Shape;18430;p91"/>
          <p:cNvGrpSpPr/>
          <p:nvPr/>
        </p:nvGrpSpPr>
        <p:grpSpPr>
          <a:xfrm>
            <a:off x="6281274" y="2685412"/>
            <a:ext cx="420796" cy="371887"/>
            <a:chOff x="-3137650" y="2787000"/>
            <a:chExt cx="291450" cy="257575"/>
          </a:xfrm>
        </p:grpSpPr>
        <p:sp>
          <p:nvSpPr>
            <p:cNvPr id="18431" name="Google Shape;18431;p9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39" name="Google Shape;18439;p9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42" name="Google Shape;18442;p91"/>
          <p:cNvGrpSpPr/>
          <p:nvPr/>
        </p:nvGrpSpPr>
        <p:grpSpPr>
          <a:xfrm>
            <a:off x="1399451" y="2660397"/>
            <a:ext cx="421914" cy="421914"/>
            <a:chOff x="-6354300" y="2757075"/>
            <a:chExt cx="292225" cy="292225"/>
          </a:xfrm>
        </p:grpSpPr>
        <p:sp>
          <p:nvSpPr>
            <p:cNvPr id="18443" name="Google Shape;18443;p9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9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9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91"/>
          <p:cNvGrpSpPr/>
          <p:nvPr/>
        </p:nvGrpSpPr>
        <p:grpSpPr>
          <a:xfrm>
            <a:off x="4093454" y="1629560"/>
            <a:ext cx="424188" cy="424188"/>
            <a:chOff x="-4573475" y="2045850"/>
            <a:chExt cx="293800" cy="293800"/>
          </a:xfrm>
        </p:grpSpPr>
        <p:sp>
          <p:nvSpPr>
            <p:cNvPr id="18448" name="Google Shape;18448;p9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0" name="Google Shape;18450;p91"/>
          <p:cNvGrpSpPr/>
          <p:nvPr/>
        </p:nvGrpSpPr>
        <p:grpSpPr>
          <a:xfrm>
            <a:off x="4092877" y="2138699"/>
            <a:ext cx="425343" cy="424225"/>
            <a:chOff x="-4570325" y="2405775"/>
            <a:chExt cx="294600" cy="293825"/>
          </a:xfrm>
        </p:grpSpPr>
        <p:sp>
          <p:nvSpPr>
            <p:cNvPr id="18451" name="Google Shape;18451;p9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3" name="Google Shape;18453;p91"/>
          <p:cNvGrpSpPr/>
          <p:nvPr/>
        </p:nvGrpSpPr>
        <p:grpSpPr>
          <a:xfrm>
            <a:off x="4105945" y="2659838"/>
            <a:ext cx="423069" cy="423033"/>
            <a:chOff x="-4572700" y="2764950"/>
            <a:chExt cx="293025" cy="293000"/>
          </a:xfrm>
        </p:grpSpPr>
        <p:sp>
          <p:nvSpPr>
            <p:cNvPr id="18454" name="Google Shape;18454;p9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9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9" name="Google Shape;18459;p91"/>
          <p:cNvGrpSpPr/>
          <p:nvPr/>
        </p:nvGrpSpPr>
        <p:grpSpPr>
          <a:xfrm>
            <a:off x="6824707" y="1631239"/>
            <a:ext cx="414840" cy="420832"/>
            <a:chOff x="-2777700" y="2049775"/>
            <a:chExt cx="287325" cy="291475"/>
          </a:xfrm>
        </p:grpSpPr>
        <p:sp>
          <p:nvSpPr>
            <p:cNvPr id="18460" name="Google Shape;18460;p9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3" name="Google Shape;18463;p91"/>
          <p:cNvGrpSpPr/>
          <p:nvPr/>
        </p:nvGrpSpPr>
        <p:grpSpPr>
          <a:xfrm>
            <a:off x="6821170" y="2140431"/>
            <a:ext cx="421914" cy="420759"/>
            <a:chOff x="-2571737" y="2403625"/>
            <a:chExt cx="292225" cy="291425"/>
          </a:xfrm>
        </p:grpSpPr>
        <p:sp>
          <p:nvSpPr>
            <p:cNvPr id="18464" name="Google Shape;18464;p9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9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9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1" name="Google Shape;18471;p91"/>
          <p:cNvGrpSpPr/>
          <p:nvPr/>
        </p:nvGrpSpPr>
        <p:grpSpPr>
          <a:xfrm>
            <a:off x="6821170" y="2661534"/>
            <a:ext cx="421914" cy="419640"/>
            <a:chOff x="-2571737" y="2764550"/>
            <a:chExt cx="292225" cy="290650"/>
          </a:xfrm>
        </p:grpSpPr>
        <p:sp>
          <p:nvSpPr>
            <p:cNvPr id="18472" name="Google Shape;18472;p9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5" name="Google Shape;18475;p91"/>
          <p:cNvGrpSpPr/>
          <p:nvPr/>
        </p:nvGrpSpPr>
        <p:grpSpPr>
          <a:xfrm>
            <a:off x="3020671" y="3230538"/>
            <a:ext cx="421914" cy="423864"/>
            <a:chOff x="-1333975" y="2365850"/>
            <a:chExt cx="292225" cy="293575"/>
          </a:xfrm>
        </p:grpSpPr>
        <p:sp>
          <p:nvSpPr>
            <p:cNvPr id="18476" name="Google Shape;18476;p9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9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9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9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9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9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9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9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4" name="Google Shape;18484;p91"/>
          <p:cNvGrpSpPr/>
          <p:nvPr/>
        </p:nvGrpSpPr>
        <p:grpSpPr>
          <a:xfrm>
            <a:off x="1954146" y="2660397"/>
            <a:ext cx="398020" cy="421914"/>
            <a:chOff x="-5995925" y="2757850"/>
            <a:chExt cx="275675" cy="292225"/>
          </a:xfrm>
        </p:grpSpPr>
        <p:sp>
          <p:nvSpPr>
            <p:cNvPr id="18485" name="Google Shape;18485;p9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9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4" name="Google Shape;18494;p91"/>
          <p:cNvGrpSpPr/>
          <p:nvPr/>
        </p:nvGrpSpPr>
        <p:grpSpPr>
          <a:xfrm>
            <a:off x="4634433" y="1631816"/>
            <a:ext cx="421951" cy="419677"/>
            <a:chOff x="-4211975" y="2046625"/>
            <a:chExt cx="292250" cy="290675"/>
          </a:xfrm>
        </p:grpSpPr>
        <p:sp>
          <p:nvSpPr>
            <p:cNvPr id="18495" name="Google Shape;18495;p9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91"/>
          <p:cNvGrpSpPr/>
          <p:nvPr/>
        </p:nvGrpSpPr>
        <p:grpSpPr>
          <a:xfrm>
            <a:off x="4684479" y="2138699"/>
            <a:ext cx="321859" cy="424225"/>
            <a:chOff x="-4178875" y="2405775"/>
            <a:chExt cx="222925" cy="293825"/>
          </a:xfrm>
        </p:grpSpPr>
        <p:sp>
          <p:nvSpPr>
            <p:cNvPr id="18498" name="Google Shape;18498;p9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9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1" name="Google Shape;18501;p91"/>
          <p:cNvGrpSpPr/>
          <p:nvPr/>
        </p:nvGrpSpPr>
        <p:grpSpPr>
          <a:xfrm>
            <a:off x="4646942" y="2673483"/>
            <a:ext cx="420796" cy="395746"/>
            <a:chOff x="-4211975" y="2783850"/>
            <a:chExt cx="291450" cy="274100"/>
          </a:xfrm>
        </p:grpSpPr>
        <p:sp>
          <p:nvSpPr>
            <p:cNvPr id="18502" name="Google Shape;18502;p9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05" name="Google Shape;18505;p9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06" name="Google Shape;18506;p91"/>
          <p:cNvGrpSpPr/>
          <p:nvPr/>
        </p:nvGrpSpPr>
        <p:grpSpPr>
          <a:xfrm>
            <a:off x="7351871" y="2140413"/>
            <a:ext cx="420796" cy="420796"/>
            <a:chOff x="-2419325" y="2408150"/>
            <a:chExt cx="291450" cy="291450"/>
          </a:xfrm>
        </p:grpSpPr>
        <p:sp>
          <p:nvSpPr>
            <p:cNvPr id="18507" name="Google Shape;18507;p9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14" name="Google Shape;18514;p9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15" name="Google Shape;18515;p91"/>
          <p:cNvGrpSpPr/>
          <p:nvPr/>
        </p:nvGrpSpPr>
        <p:grpSpPr>
          <a:xfrm>
            <a:off x="4673396" y="3231514"/>
            <a:ext cx="420796" cy="421914"/>
            <a:chOff x="-1333200" y="2770450"/>
            <a:chExt cx="291450" cy="292225"/>
          </a:xfrm>
        </p:grpSpPr>
        <p:sp>
          <p:nvSpPr>
            <p:cNvPr id="18516" name="Google Shape;18516;p9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8" name="Google Shape;18518;p91"/>
          <p:cNvGrpSpPr/>
          <p:nvPr/>
        </p:nvGrpSpPr>
        <p:grpSpPr>
          <a:xfrm>
            <a:off x="2470009" y="1631256"/>
            <a:ext cx="423069" cy="420796"/>
            <a:chOff x="-5635200" y="2037975"/>
            <a:chExt cx="293025" cy="291450"/>
          </a:xfrm>
        </p:grpSpPr>
        <p:sp>
          <p:nvSpPr>
            <p:cNvPr id="18519" name="Google Shape;18519;p9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1" name="Google Shape;18521;p91"/>
          <p:cNvGrpSpPr/>
          <p:nvPr/>
        </p:nvGrpSpPr>
        <p:grpSpPr>
          <a:xfrm>
            <a:off x="2468295" y="2140412"/>
            <a:ext cx="426499" cy="420796"/>
            <a:chOff x="-5637575" y="2397900"/>
            <a:chExt cx="295400" cy="291450"/>
          </a:xfrm>
        </p:grpSpPr>
        <p:sp>
          <p:nvSpPr>
            <p:cNvPr id="18522" name="Google Shape;18522;p9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9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6" name="Google Shape;18526;p91"/>
          <p:cNvGrpSpPr/>
          <p:nvPr/>
        </p:nvGrpSpPr>
        <p:grpSpPr>
          <a:xfrm>
            <a:off x="2481958" y="2660397"/>
            <a:ext cx="423033" cy="421914"/>
            <a:chOff x="-5635975" y="2757075"/>
            <a:chExt cx="293000" cy="292225"/>
          </a:xfrm>
        </p:grpSpPr>
        <p:sp>
          <p:nvSpPr>
            <p:cNvPr id="18527" name="Google Shape;18527;p9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9" name="Google Shape;18529;p91"/>
          <p:cNvGrpSpPr/>
          <p:nvPr/>
        </p:nvGrpSpPr>
        <p:grpSpPr>
          <a:xfrm>
            <a:off x="5165893" y="1631256"/>
            <a:ext cx="423069" cy="420796"/>
            <a:chOff x="-3854375" y="2046625"/>
            <a:chExt cx="293025" cy="291450"/>
          </a:xfrm>
        </p:grpSpPr>
        <p:sp>
          <p:nvSpPr>
            <p:cNvPr id="18530" name="Google Shape;18530;p9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9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2" name="Google Shape;18532;p91"/>
          <p:cNvGrpSpPr/>
          <p:nvPr/>
        </p:nvGrpSpPr>
        <p:grpSpPr>
          <a:xfrm>
            <a:off x="5164756" y="2138717"/>
            <a:ext cx="425343" cy="424188"/>
            <a:chOff x="-3854375" y="2405000"/>
            <a:chExt cx="294600" cy="293800"/>
          </a:xfrm>
        </p:grpSpPr>
        <p:sp>
          <p:nvSpPr>
            <p:cNvPr id="18533" name="Google Shape;18533;p9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9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5" name="Google Shape;18535;p91"/>
          <p:cNvGrpSpPr/>
          <p:nvPr/>
        </p:nvGrpSpPr>
        <p:grpSpPr>
          <a:xfrm>
            <a:off x="5178961" y="2659838"/>
            <a:ext cx="420796" cy="423033"/>
            <a:chOff x="-3852025" y="2764950"/>
            <a:chExt cx="291450" cy="293000"/>
          </a:xfrm>
        </p:grpSpPr>
        <p:sp>
          <p:nvSpPr>
            <p:cNvPr id="18536" name="Google Shape;18536;p9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38" name="Google Shape;18538;p9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0" name="Google Shape;18540;p91"/>
          <p:cNvGrpSpPr/>
          <p:nvPr/>
        </p:nvGrpSpPr>
        <p:grpSpPr>
          <a:xfrm>
            <a:off x="7901550" y="2660398"/>
            <a:ext cx="420796" cy="421914"/>
            <a:chOff x="-2060175" y="2768875"/>
            <a:chExt cx="291450" cy="292225"/>
          </a:xfrm>
        </p:grpSpPr>
        <p:sp>
          <p:nvSpPr>
            <p:cNvPr id="18541" name="Google Shape;18541;p9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3" name="Google Shape;18543;p91"/>
          <p:cNvGrpSpPr/>
          <p:nvPr/>
        </p:nvGrpSpPr>
        <p:grpSpPr>
          <a:xfrm>
            <a:off x="1915160" y="3232071"/>
            <a:ext cx="421914" cy="420796"/>
            <a:chOff x="-937025" y="2064750"/>
            <a:chExt cx="292225" cy="291450"/>
          </a:xfrm>
        </p:grpSpPr>
        <p:sp>
          <p:nvSpPr>
            <p:cNvPr id="18544" name="Google Shape;18544;p9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9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7" name="Google Shape;18547;p91"/>
          <p:cNvGrpSpPr/>
          <p:nvPr/>
        </p:nvGrpSpPr>
        <p:grpSpPr>
          <a:xfrm>
            <a:off x="3018323" y="1630697"/>
            <a:ext cx="421951" cy="421914"/>
            <a:chOff x="-5276050" y="2037975"/>
            <a:chExt cx="292250" cy="292225"/>
          </a:xfrm>
        </p:grpSpPr>
        <p:sp>
          <p:nvSpPr>
            <p:cNvPr id="18548" name="Google Shape;18548;p9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9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51" name="Google Shape;18551;p9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53" name="Google Shape;18553;p91"/>
          <p:cNvGrpSpPr/>
          <p:nvPr/>
        </p:nvGrpSpPr>
        <p:grpSpPr>
          <a:xfrm>
            <a:off x="5777136" y="1631256"/>
            <a:ext cx="324133" cy="420796"/>
            <a:chOff x="-3462150" y="2046625"/>
            <a:chExt cx="224500" cy="291450"/>
          </a:xfrm>
        </p:grpSpPr>
        <p:sp>
          <p:nvSpPr>
            <p:cNvPr id="18554" name="Google Shape;18554;p9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1" name="Google Shape;18561;p91"/>
          <p:cNvGrpSpPr/>
          <p:nvPr/>
        </p:nvGrpSpPr>
        <p:grpSpPr>
          <a:xfrm>
            <a:off x="5752700" y="2139276"/>
            <a:ext cx="373006" cy="423069"/>
            <a:chOff x="-3478675" y="2405775"/>
            <a:chExt cx="258350" cy="293025"/>
          </a:xfrm>
        </p:grpSpPr>
        <p:sp>
          <p:nvSpPr>
            <p:cNvPr id="18562" name="Google Shape;18562;p9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6" name="Google Shape;18566;p91"/>
          <p:cNvGrpSpPr/>
          <p:nvPr/>
        </p:nvGrpSpPr>
        <p:grpSpPr>
          <a:xfrm>
            <a:off x="5815218" y="2660398"/>
            <a:ext cx="271831" cy="421914"/>
            <a:chOff x="-3443250" y="2765725"/>
            <a:chExt cx="188275" cy="292225"/>
          </a:xfrm>
        </p:grpSpPr>
        <p:sp>
          <p:nvSpPr>
            <p:cNvPr id="18567" name="Google Shape;18567;p9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1" name="Google Shape;18571;p91"/>
          <p:cNvGrpSpPr/>
          <p:nvPr/>
        </p:nvGrpSpPr>
        <p:grpSpPr>
          <a:xfrm>
            <a:off x="844114" y="3230934"/>
            <a:ext cx="371887" cy="423069"/>
            <a:chOff x="-1684475" y="2049000"/>
            <a:chExt cx="257575" cy="293025"/>
          </a:xfrm>
        </p:grpSpPr>
        <p:sp>
          <p:nvSpPr>
            <p:cNvPr id="18572" name="Google Shape;18572;p9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9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76" name="Google Shape;18576;p9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77" name="Google Shape;18577;p91"/>
          <p:cNvGrpSpPr/>
          <p:nvPr/>
        </p:nvGrpSpPr>
        <p:grpSpPr>
          <a:xfrm>
            <a:off x="4134007" y="3231514"/>
            <a:ext cx="420796" cy="421914"/>
            <a:chOff x="-1700225" y="2768875"/>
            <a:chExt cx="291450" cy="292225"/>
          </a:xfrm>
        </p:grpSpPr>
        <p:sp>
          <p:nvSpPr>
            <p:cNvPr id="18578" name="Google Shape;18578;p9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4" name="Google Shape;18584;p91"/>
          <p:cNvGrpSpPr/>
          <p:nvPr/>
        </p:nvGrpSpPr>
        <p:grpSpPr>
          <a:xfrm>
            <a:off x="3602355" y="3230935"/>
            <a:ext cx="371887" cy="423069"/>
            <a:chOff x="-919700" y="2420750"/>
            <a:chExt cx="257575" cy="293025"/>
          </a:xfrm>
        </p:grpSpPr>
        <p:sp>
          <p:nvSpPr>
            <p:cNvPr id="18585" name="Google Shape;18585;p9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8" name="Google Shape;18588;p91"/>
          <p:cNvGrpSpPr/>
          <p:nvPr/>
        </p:nvGrpSpPr>
        <p:grpSpPr>
          <a:xfrm>
            <a:off x="1937547" y="1645950"/>
            <a:ext cx="409531" cy="410617"/>
            <a:chOff x="6679825" y="2693700"/>
            <a:chExt cx="257875" cy="258575"/>
          </a:xfrm>
        </p:grpSpPr>
        <p:sp>
          <p:nvSpPr>
            <p:cNvPr id="18589" name="Google Shape;18589;p9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1" name="Google Shape;18591;p91"/>
          <p:cNvGrpSpPr/>
          <p:nvPr/>
        </p:nvGrpSpPr>
        <p:grpSpPr>
          <a:xfrm>
            <a:off x="1927121" y="2142110"/>
            <a:ext cx="420531" cy="417262"/>
            <a:chOff x="6790450" y="3119050"/>
            <a:chExt cx="262750" cy="260675"/>
          </a:xfrm>
        </p:grpSpPr>
        <p:sp>
          <p:nvSpPr>
            <p:cNvPr id="18592" name="Google Shape;18592;p9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9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4" name="Google Shape;18594;p91"/>
          <p:cNvGrpSpPr/>
          <p:nvPr/>
        </p:nvGrpSpPr>
        <p:grpSpPr>
          <a:xfrm>
            <a:off x="6853082" y="3755436"/>
            <a:ext cx="358093" cy="407391"/>
            <a:chOff x="7660859" y="2571753"/>
            <a:chExt cx="366561" cy="417024"/>
          </a:xfrm>
        </p:grpSpPr>
        <p:sp>
          <p:nvSpPr>
            <p:cNvPr id="18595" name="Google Shape;18595;p9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8" name="Google Shape;18598;p91"/>
          <p:cNvGrpSpPr/>
          <p:nvPr/>
        </p:nvGrpSpPr>
        <p:grpSpPr>
          <a:xfrm>
            <a:off x="4387763" y="3755436"/>
            <a:ext cx="407391" cy="407391"/>
            <a:chOff x="5566722" y="2571753"/>
            <a:chExt cx="417024" cy="417024"/>
          </a:xfrm>
        </p:grpSpPr>
        <p:sp>
          <p:nvSpPr>
            <p:cNvPr id="18599" name="Google Shape;18599;p9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1" name="Google Shape;18601;p91"/>
          <p:cNvGrpSpPr/>
          <p:nvPr/>
        </p:nvGrpSpPr>
        <p:grpSpPr>
          <a:xfrm>
            <a:off x="5004096" y="3857692"/>
            <a:ext cx="407381" cy="202880"/>
            <a:chOff x="6090251" y="2676413"/>
            <a:chExt cx="417014" cy="207677"/>
          </a:xfrm>
        </p:grpSpPr>
        <p:sp>
          <p:nvSpPr>
            <p:cNvPr id="18602" name="Google Shape;18602;p9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6" name="Google Shape;18606;p91"/>
          <p:cNvGrpSpPr/>
          <p:nvPr/>
        </p:nvGrpSpPr>
        <p:grpSpPr>
          <a:xfrm>
            <a:off x="6236750" y="3755436"/>
            <a:ext cx="407391" cy="407391"/>
            <a:chOff x="7137330" y="2571753"/>
            <a:chExt cx="417024" cy="417024"/>
          </a:xfrm>
        </p:grpSpPr>
        <p:sp>
          <p:nvSpPr>
            <p:cNvPr id="18607" name="Google Shape;18607;p9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0" name="Google Shape;18610;p91"/>
          <p:cNvGrpSpPr/>
          <p:nvPr/>
        </p:nvGrpSpPr>
        <p:grpSpPr>
          <a:xfrm>
            <a:off x="5620418" y="3755436"/>
            <a:ext cx="407391" cy="407391"/>
            <a:chOff x="6613801" y="2571753"/>
            <a:chExt cx="417024" cy="417024"/>
          </a:xfrm>
        </p:grpSpPr>
        <p:sp>
          <p:nvSpPr>
            <p:cNvPr id="18611" name="Google Shape;18611;p9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9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9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6" name="Google Shape;18616;p91"/>
          <p:cNvGrpSpPr/>
          <p:nvPr/>
        </p:nvGrpSpPr>
        <p:grpSpPr>
          <a:xfrm>
            <a:off x="7908242" y="3238780"/>
            <a:ext cx="407411" cy="407411"/>
            <a:chOff x="2964567" y="2571753"/>
            <a:chExt cx="417045" cy="417045"/>
          </a:xfrm>
        </p:grpSpPr>
        <p:sp>
          <p:nvSpPr>
            <p:cNvPr id="18617" name="Google Shape;18617;p9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9" name="Google Shape;18619;p91"/>
          <p:cNvGrpSpPr/>
          <p:nvPr/>
        </p:nvGrpSpPr>
        <p:grpSpPr>
          <a:xfrm>
            <a:off x="1922414" y="3815897"/>
            <a:ext cx="407391" cy="286470"/>
            <a:chOff x="3476576" y="2633631"/>
            <a:chExt cx="417024" cy="293244"/>
          </a:xfrm>
        </p:grpSpPr>
        <p:sp>
          <p:nvSpPr>
            <p:cNvPr id="18620" name="Google Shape;18620;p9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2" name="Google Shape;18622;p91"/>
          <p:cNvGrpSpPr/>
          <p:nvPr/>
        </p:nvGrpSpPr>
        <p:grpSpPr>
          <a:xfrm>
            <a:off x="2538746" y="3755508"/>
            <a:ext cx="407411" cy="407248"/>
            <a:chOff x="3988564" y="2571836"/>
            <a:chExt cx="417045" cy="416878"/>
          </a:xfrm>
        </p:grpSpPr>
        <p:sp>
          <p:nvSpPr>
            <p:cNvPr id="18623" name="Google Shape;18623;p9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5" name="Google Shape;18625;p91"/>
          <p:cNvGrpSpPr/>
          <p:nvPr/>
        </p:nvGrpSpPr>
        <p:grpSpPr>
          <a:xfrm>
            <a:off x="3155099" y="3755436"/>
            <a:ext cx="407391" cy="407391"/>
            <a:chOff x="4500573" y="2571753"/>
            <a:chExt cx="417024" cy="417024"/>
          </a:xfrm>
        </p:grpSpPr>
        <p:sp>
          <p:nvSpPr>
            <p:cNvPr id="18626" name="Google Shape;18626;p9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9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8" name="Google Shape;18628;p91"/>
          <p:cNvGrpSpPr/>
          <p:nvPr/>
        </p:nvGrpSpPr>
        <p:grpSpPr>
          <a:xfrm>
            <a:off x="3771431" y="3755436"/>
            <a:ext cx="407391" cy="407391"/>
            <a:chOff x="5012603" y="2571753"/>
            <a:chExt cx="417024" cy="417024"/>
          </a:xfrm>
        </p:grpSpPr>
        <p:sp>
          <p:nvSpPr>
            <p:cNvPr id="18629" name="Google Shape;18629;p9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31" name="Google Shape;18631;p9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32" name="Google Shape;18632;p91"/>
          <p:cNvGrpSpPr/>
          <p:nvPr/>
        </p:nvGrpSpPr>
        <p:grpSpPr>
          <a:xfrm>
            <a:off x="5733329" y="3238790"/>
            <a:ext cx="407432" cy="407391"/>
            <a:chOff x="812101" y="2571761"/>
            <a:chExt cx="417066" cy="417024"/>
          </a:xfrm>
        </p:grpSpPr>
        <p:sp>
          <p:nvSpPr>
            <p:cNvPr id="18633" name="Google Shape;18633;p9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7" name="Google Shape;18637;p91"/>
          <p:cNvGrpSpPr/>
          <p:nvPr/>
        </p:nvGrpSpPr>
        <p:grpSpPr>
          <a:xfrm>
            <a:off x="6253923" y="3238790"/>
            <a:ext cx="407391" cy="407391"/>
            <a:chOff x="1323129" y="2571761"/>
            <a:chExt cx="417024" cy="417024"/>
          </a:xfrm>
        </p:grpSpPr>
        <p:sp>
          <p:nvSpPr>
            <p:cNvPr id="18638" name="Google Shape;18638;p9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42" name="Google Shape;18642;p9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43" name="Google Shape;18643;p91"/>
          <p:cNvGrpSpPr/>
          <p:nvPr/>
        </p:nvGrpSpPr>
        <p:grpSpPr>
          <a:xfrm>
            <a:off x="7390398" y="3238843"/>
            <a:ext cx="408023" cy="407411"/>
            <a:chOff x="2344476" y="2571761"/>
            <a:chExt cx="417671" cy="417045"/>
          </a:xfrm>
        </p:grpSpPr>
        <p:sp>
          <p:nvSpPr>
            <p:cNvPr id="18644" name="Google Shape;18644;p9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49" name="Shape 18649"/>
        <p:cNvGrpSpPr/>
        <p:nvPr/>
      </p:nvGrpSpPr>
      <p:grpSpPr>
        <a:xfrm>
          <a:off x="0" y="0"/>
          <a:ext cx="0" cy="0"/>
          <a:chOff x="0" y="0"/>
          <a:chExt cx="0" cy="0"/>
        </a:xfrm>
      </p:grpSpPr>
      <p:pic>
        <p:nvPicPr>
          <p:cNvPr id="18650" name="Google Shape;18650;p9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3" name="Shape 3893"/>
        <p:cNvGrpSpPr/>
        <p:nvPr/>
      </p:nvGrpSpPr>
      <p:grpSpPr>
        <a:xfrm>
          <a:off x="0" y="0"/>
          <a:ext cx="0" cy="0"/>
          <a:chOff x="0" y="0"/>
          <a:chExt cx="0" cy="0"/>
        </a:xfrm>
      </p:grpSpPr>
      <p:sp>
        <p:nvSpPr>
          <p:cNvPr id="3894" name="Google Shape;3894;p45"/>
          <p:cNvSpPr txBox="1"/>
          <p:nvPr>
            <p:ph type="title"/>
          </p:nvPr>
        </p:nvSpPr>
        <p:spPr>
          <a:xfrm>
            <a:off x="3207997" y="1079700"/>
            <a:ext cx="5216100" cy="136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KNEW THAT MERCURY IS COLD?</a:t>
            </a:r>
            <a:endParaRPr/>
          </a:p>
        </p:txBody>
      </p:sp>
      <p:grpSp>
        <p:nvGrpSpPr>
          <p:cNvPr id="3895" name="Google Shape;3895;p45"/>
          <p:cNvGrpSpPr/>
          <p:nvPr/>
        </p:nvGrpSpPr>
        <p:grpSpPr>
          <a:xfrm rot="-2700000">
            <a:off x="-1490298" y="2995436"/>
            <a:ext cx="210344" cy="215921"/>
            <a:chOff x="800525" y="2705314"/>
            <a:chExt cx="194400" cy="199555"/>
          </a:xfrm>
        </p:grpSpPr>
        <p:sp>
          <p:nvSpPr>
            <p:cNvPr id="3896" name="Google Shape;3896;p45"/>
            <p:cNvSpPr/>
            <p:nvPr/>
          </p:nvSpPr>
          <p:spPr>
            <a:xfrm>
              <a:off x="800525" y="2705314"/>
              <a:ext cx="194400" cy="199555"/>
            </a:xfrm>
            <a:custGeom>
              <a:rect b="b" l="l" r="r" t="t"/>
              <a:pathLst>
                <a:path extrusionOk="0" h="813" w="792">
                  <a:moveTo>
                    <a:pt x="677" y="0"/>
                  </a:moveTo>
                  <a:lnTo>
                    <a:pt x="0" y="701"/>
                  </a:lnTo>
                  <a:lnTo>
                    <a:pt x="114" y="813"/>
                  </a:lnTo>
                  <a:lnTo>
                    <a:pt x="791" y="114"/>
                  </a:lnTo>
                  <a:lnTo>
                    <a:pt x="6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5"/>
            <p:cNvSpPr/>
            <p:nvPr/>
          </p:nvSpPr>
          <p:spPr>
            <a:xfrm>
              <a:off x="800525" y="2705314"/>
              <a:ext cx="194400" cy="199555"/>
            </a:xfrm>
            <a:custGeom>
              <a:rect b="b" l="l" r="r" t="t"/>
              <a:pathLst>
                <a:path extrusionOk="0" h="813" w="792">
                  <a:moveTo>
                    <a:pt x="114" y="0"/>
                  </a:moveTo>
                  <a:lnTo>
                    <a:pt x="0" y="114"/>
                  </a:lnTo>
                  <a:lnTo>
                    <a:pt x="677" y="813"/>
                  </a:lnTo>
                  <a:lnTo>
                    <a:pt x="791" y="701"/>
                  </a:lnTo>
                  <a:lnTo>
                    <a:pt x="1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8" name="Google Shape;3898;p45"/>
          <p:cNvSpPr txBox="1"/>
          <p:nvPr>
            <p:ph idx="1" type="subTitle"/>
          </p:nvPr>
        </p:nvSpPr>
        <p:spPr>
          <a:xfrm>
            <a:off x="3204000" y="2305373"/>
            <a:ext cx="5216100" cy="165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give a brief description of the topic you want to talk about. For example, if you want to talk about Mercury, you could say that it’s the closest planet to the Sun and the smallest one in the Solar System. It’s only a bit larger than our Moon, and its name has nothing to do with the liquid metal, since it was named after the Roman messenger god, Mercury</a:t>
            </a:r>
            <a:endParaRPr/>
          </a:p>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2" name="Shape 3902"/>
        <p:cNvGrpSpPr/>
        <p:nvPr/>
      </p:nvGrpSpPr>
      <p:grpSpPr>
        <a:xfrm>
          <a:off x="0" y="0"/>
          <a:ext cx="0" cy="0"/>
          <a:chOff x="0" y="0"/>
          <a:chExt cx="0" cy="0"/>
        </a:xfrm>
      </p:grpSpPr>
      <p:sp>
        <p:nvSpPr>
          <p:cNvPr id="3903" name="Google Shape;3903;p46"/>
          <p:cNvSpPr/>
          <p:nvPr/>
        </p:nvSpPr>
        <p:spPr>
          <a:xfrm>
            <a:off x="1181347" y="1609917"/>
            <a:ext cx="1269600" cy="379800"/>
          </a:xfrm>
          <a:prstGeom prst="rect">
            <a:avLst/>
          </a:prstGeom>
          <a:solidFill>
            <a:schemeClr val="accent5"/>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6"/>
          <p:cNvSpPr txBox="1"/>
          <p:nvPr>
            <p:ph idx="4294967295" type="subTitle"/>
          </p:nvPr>
        </p:nvSpPr>
        <p:spPr>
          <a:xfrm flipH="1">
            <a:off x="6176820" y="2880009"/>
            <a:ext cx="12813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40%</a:t>
            </a:r>
            <a:endParaRPr/>
          </a:p>
        </p:txBody>
      </p:sp>
      <p:sp>
        <p:nvSpPr>
          <p:cNvPr id="3905" name="Google Shape;3905;p46"/>
          <p:cNvSpPr/>
          <p:nvPr/>
        </p:nvSpPr>
        <p:spPr>
          <a:xfrm>
            <a:off x="1714747" y="2912542"/>
            <a:ext cx="1269600" cy="379800"/>
          </a:xfrm>
          <a:prstGeom prst="rect">
            <a:avLst/>
          </a:prstGeom>
          <a:solidFill>
            <a:schemeClr val="accent3"/>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6"/>
          <p:cNvSpPr/>
          <p:nvPr/>
        </p:nvSpPr>
        <p:spPr>
          <a:xfrm flipH="1">
            <a:off x="6710220" y="1609921"/>
            <a:ext cx="1281300" cy="379800"/>
          </a:xfrm>
          <a:prstGeom prst="rect">
            <a:avLst/>
          </a:prstGeom>
          <a:solidFill>
            <a:schemeClr val="accent1"/>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3907" name="Google Shape;3907;p46"/>
          <p:cNvSpPr/>
          <p:nvPr/>
        </p:nvSpPr>
        <p:spPr>
          <a:xfrm flipH="1">
            <a:off x="6176820" y="2912551"/>
            <a:ext cx="1281300" cy="379800"/>
          </a:xfrm>
          <a:prstGeom prst="rect">
            <a:avLst/>
          </a:prstGeom>
          <a:solidFill>
            <a:schemeClr val="accent2"/>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6"/>
          <p:cNvSpPr txBox="1"/>
          <p:nvPr>
            <p:ph type="title"/>
          </p:nvPr>
        </p:nvSpPr>
        <p:spPr>
          <a:xfrm>
            <a:off x="720000" y="338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DO WE LEARN?</a:t>
            </a:r>
            <a:endParaRPr b="1"/>
          </a:p>
        </p:txBody>
      </p:sp>
      <p:sp>
        <p:nvSpPr>
          <p:cNvPr id="3909" name="Google Shape;3909;p46"/>
          <p:cNvSpPr txBox="1"/>
          <p:nvPr>
            <p:ph idx="4294967295" type="subTitle"/>
          </p:nvPr>
        </p:nvSpPr>
        <p:spPr>
          <a:xfrm>
            <a:off x="2682183" y="3966888"/>
            <a:ext cx="3779700" cy="560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rPr>
              <a:t>If you want to modify this graph, click on it, follow </a:t>
            </a:r>
            <a:r>
              <a:rPr lang="en">
                <a:solidFill>
                  <a:schemeClr val="dk1"/>
                </a:solidFill>
              </a:rPr>
              <a:t>the</a:t>
            </a:r>
            <a:r>
              <a:rPr lang="en">
                <a:solidFill>
                  <a:schemeClr val="dk1"/>
                </a:solidFill>
              </a:rPr>
              <a:t> link and change the data</a:t>
            </a:r>
            <a:endParaRPr/>
          </a:p>
        </p:txBody>
      </p:sp>
      <p:sp>
        <p:nvSpPr>
          <p:cNvPr id="3910" name="Google Shape;3910;p46"/>
          <p:cNvSpPr txBox="1"/>
          <p:nvPr>
            <p:ph idx="4294967295" type="subTitle"/>
          </p:nvPr>
        </p:nvSpPr>
        <p:spPr>
          <a:xfrm>
            <a:off x="1181347" y="1577374"/>
            <a:ext cx="12696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accent6"/>
                </a:solidFill>
                <a:latin typeface="Roboto Condensed"/>
                <a:ea typeface="Roboto Condensed"/>
                <a:cs typeface="Roboto Condensed"/>
                <a:sym typeface="Roboto Condensed"/>
              </a:rPr>
              <a:t>30%</a:t>
            </a:r>
            <a:endParaRPr>
              <a:solidFill>
                <a:schemeClr val="accent6"/>
              </a:solidFill>
            </a:endParaRPr>
          </a:p>
        </p:txBody>
      </p:sp>
      <p:cxnSp>
        <p:nvCxnSpPr>
          <p:cNvPr id="3911" name="Google Shape;3911;p46"/>
          <p:cNvCxnSpPr/>
          <p:nvPr/>
        </p:nvCxnSpPr>
        <p:spPr>
          <a:xfrm>
            <a:off x="2450950" y="1794000"/>
            <a:ext cx="1633500" cy="0"/>
          </a:xfrm>
          <a:prstGeom prst="straightConnector1">
            <a:avLst/>
          </a:prstGeom>
          <a:noFill/>
          <a:ln cap="flat" cmpd="sng" w="19050">
            <a:solidFill>
              <a:schemeClr val="accent5"/>
            </a:solidFill>
            <a:prstDash val="solid"/>
            <a:round/>
            <a:headEnd len="med" w="med" type="none"/>
            <a:tailEnd len="med" w="med" type="none"/>
          </a:ln>
        </p:spPr>
      </p:cxnSp>
      <p:sp>
        <p:nvSpPr>
          <p:cNvPr id="3912" name="Google Shape;3912;p46"/>
          <p:cNvSpPr txBox="1"/>
          <p:nvPr>
            <p:ph idx="4294967295" type="subTitle"/>
          </p:nvPr>
        </p:nvSpPr>
        <p:spPr>
          <a:xfrm>
            <a:off x="1714747" y="2879999"/>
            <a:ext cx="12696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10%</a:t>
            </a:r>
            <a:endParaRPr/>
          </a:p>
        </p:txBody>
      </p:sp>
      <p:cxnSp>
        <p:nvCxnSpPr>
          <p:cNvPr id="3913" name="Google Shape;3913;p46"/>
          <p:cNvCxnSpPr/>
          <p:nvPr/>
        </p:nvCxnSpPr>
        <p:spPr>
          <a:xfrm>
            <a:off x="2984350" y="3096625"/>
            <a:ext cx="1532400" cy="0"/>
          </a:xfrm>
          <a:prstGeom prst="straightConnector1">
            <a:avLst/>
          </a:prstGeom>
          <a:noFill/>
          <a:ln cap="flat" cmpd="sng" w="19050">
            <a:solidFill>
              <a:schemeClr val="accent5"/>
            </a:solidFill>
            <a:prstDash val="solid"/>
            <a:round/>
            <a:headEnd len="med" w="med" type="none"/>
            <a:tailEnd len="med" w="med" type="none"/>
          </a:ln>
        </p:spPr>
      </p:cxnSp>
      <p:sp>
        <p:nvSpPr>
          <p:cNvPr id="3914" name="Google Shape;3914;p46"/>
          <p:cNvSpPr txBox="1"/>
          <p:nvPr>
            <p:ph idx="4294967295" type="subTitle"/>
          </p:nvPr>
        </p:nvSpPr>
        <p:spPr>
          <a:xfrm flipH="1">
            <a:off x="6710220" y="1577378"/>
            <a:ext cx="12813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20%</a:t>
            </a:r>
            <a:endParaRPr/>
          </a:p>
        </p:txBody>
      </p:sp>
      <p:cxnSp>
        <p:nvCxnSpPr>
          <p:cNvPr id="3915" name="Google Shape;3915;p46"/>
          <p:cNvCxnSpPr/>
          <p:nvPr/>
        </p:nvCxnSpPr>
        <p:spPr>
          <a:xfrm rot="10800000">
            <a:off x="5040425" y="1794000"/>
            <a:ext cx="1669800" cy="0"/>
          </a:xfrm>
          <a:prstGeom prst="straightConnector1">
            <a:avLst/>
          </a:prstGeom>
          <a:noFill/>
          <a:ln cap="flat" cmpd="sng" w="19050">
            <a:solidFill>
              <a:schemeClr val="accent5"/>
            </a:solidFill>
            <a:prstDash val="solid"/>
            <a:round/>
            <a:headEnd len="med" w="med" type="none"/>
            <a:tailEnd len="med" w="med" type="none"/>
          </a:ln>
        </p:spPr>
      </p:cxnSp>
      <p:cxnSp>
        <p:nvCxnSpPr>
          <p:cNvPr id="3916" name="Google Shape;3916;p46"/>
          <p:cNvCxnSpPr/>
          <p:nvPr/>
        </p:nvCxnSpPr>
        <p:spPr>
          <a:xfrm rot="10800000">
            <a:off x="4583825" y="3096650"/>
            <a:ext cx="1593000" cy="0"/>
          </a:xfrm>
          <a:prstGeom prst="straightConnector1">
            <a:avLst/>
          </a:prstGeom>
          <a:noFill/>
          <a:ln cap="flat" cmpd="sng" w="19050">
            <a:solidFill>
              <a:schemeClr val="accent5"/>
            </a:solidFill>
            <a:prstDash val="solid"/>
            <a:round/>
            <a:headEnd len="med" w="med" type="none"/>
            <a:tailEnd len="med" w="med" type="none"/>
          </a:ln>
        </p:spPr>
      </p:cxnSp>
      <p:sp>
        <p:nvSpPr>
          <p:cNvPr id="3917" name="Google Shape;3917;p46"/>
          <p:cNvSpPr txBox="1"/>
          <p:nvPr>
            <p:ph idx="4294967295" type="subTitle"/>
          </p:nvPr>
        </p:nvSpPr>
        <p:spPr>
          <a:xfrm>
            <a:off x="697902" y="1989725"/>
            <a:ext cx="22365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WHAT WE SEE</a:t>
            </a:r>
            <a:endParaRPr/>
          </a:p>
        </p:txBody>
      </p:sp>
      <p:sp>
        <p:nvSpPr>
          <p:cNvPr id="3918" name="Google Shape;3918;p46"/>
          <p:cNvSpPr txBox="1"/>
          <p:nvPr>
            <p:ph idx="4294967295" type="subTitle"/>
          </p:nvPr>
        </p:nvSpPr>
        <p:spPr>
          <a:xfrm flipH="1">
            <a:off x="6232629" y="1989725"/>
            <a:ext cx="22365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b="1" lang="en" sz="1700">
                <a:solidFill>
                  <a:schemeClr val="dk1"/>
                </a:solidFill>
                <a:latin typeface="Roboto Condensed"/>
                <a:ea typeface="Roboto Condensed"/>
                <a:cs typeface="Roboto Condensed"/>
                <a:sym typeface="Roboto Condensed"/>
              </a:rPr>
              <a:t>WHAT WE HEAR</a:t>
            </a:r>
            <a:endParaRPr/>
          </a:p>
        </p:txBody>
      </p:sp>
      <p:sp>
        <p:nvSpPr>
          <p:cNvPr id="3919" name="Google Shape;3919;p46"/>
          <p:cNvSpPr txBox="1"/>
          <p:nvPr>
            <p:ph idx="4294967295" type="subTitle"/>
          </p:nvPr>
        </p:nvSpPr>
        <p:spPr>
          <a:xfrm>
            <a:off x="1231350" y="3306925"/>
            <a:ext cx="22365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WHAT WE READ</a:t>
            </a:r>
            <a:endParaRPr/>
          </a:p>
        </p:txBody>
      </p:sp>
      <p:sp>
        <p:nvSpPr>
          <p:cNvPr id="3920" name="Google Shape;3920;p46"/>
          <p:cNvSpPr txBox="1"/>
          <p:nvPr>
            <p:ph idx="4294967295" type="subTitle"/>
          </p:nvPr>
        </p:nvSpPr>
        <p:spPr>
          <a:xfrm flipH="1">
            <a:off x="5593025" y="3306925"/>
            <a:ext cx="2448900" cy="3798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1700">
                <a:solidFill>
                  <a:schemeClr val="dk1"/>
                </a:solidFill>
                <a:latin typeface="Roboto Condensed"/>
                <a:ea typeface="Roboto Condensed"/>
                <a:cs typeface="Roboto Condensed"/>
                <a:sym typeface="Roboto Condensed"/>
              </a:rPr>
              <a:t>WHAT WE SEE AND HEAR</a:t>
            </a:r>
            <a:endParaRPr/>
          </a:p>
        </p:txBody>
      </p:sp>
      <p:pic>
        <p:nvPicPr>
          <p:cNvPr id="3921" name="Google Shape;3921;p46" title="Points scored">
            <a:hlinkClick r:id="rId3"/>
          </p:cNvPr>
          <p:cNvPicPr preferRelativeResize="0"/>
          <p:nvPr/>
        </p:nvPicPr>
        <p:blipFill>
          <a:blip r:embed="rId4">
            <a:alphaModFix/>
          </a:blip>
          <a:stretch>
            <a:fillRect/>
          </a:stretch>
        </p:blipFill>
        <p:spPr>
          <a:xfrm>
            <a:off x="2660825" y="1356350"/>
            <a:ext cx="3822411" cy="2363524"/>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5" name="Shape 3925"/>
        <p:cNvGrpSpPr/>
        <p:nvPr/>
      </p:nvGrpSpPr>
      <p:grpSpPr>
        <a:xfrm>
          <a:off x="0" y="0"/>
          <a:ext cx="0" cy="0"/>
          <a:chOff x="0" y="0"/>
          <a:chExt cx="0" cy="0"/>
        </a:xfrm>
      </p:grpSpPr>
      <p:sp>
        <p:nvSpPr>
          <p:cNvPr id="3926" name="Google Shape;3926;p47"/>
          <p:cNvSpPr txBox="1"/>
          <p:nvPr>
            <p:ph idx="9" type="title"/>
          </p:nvPr>
        </p:nvSpPr>
        <p:spPr>
          <a:xfrm>
            <a:off x="720000" y="338775"/>
            <a:ext cx="7704000" cy="112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WHEN DO YOU MEMORIZE MORE?</a:t>
            </a:r>
            <a:endParaRPr/>
          </a:p>
        </p:txBody>
      </p:sp>
      <p:sp>
        <p:nvSpPr>
          <p:cNvPr id="3927" name="Google Shape;3927;p47"/>
          <p:cNvSpPr/>
          <p:nvPr/>
        </p:nvSpPr>
        <p:spPr>
          <a:xfrm rot="-5400000">
            <a:off x="870000" y="1342125"/>
            <a:ext cx="2178900" cy="2178900"/>
          </a:xfrm>
          <a:prstGeom prst="blockArc">
            <a:avLst>
              <a:gd fmla="val 19487703" name="adj1"/>
              <a:gd fmla="val 38352" name="adj2"/>
              <a:gd fmla="val 21200" name="adj3"/>
            </a:avLst>
          </a:prstGeom>
          <a:solidFill>
            <a:schemeClr val="accent1"/>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7"/>
          <p:cNvSpPr/>
          <p:nvPr/>
        </p:nvSpPr>
        <p:spPr>
          <a:xfrm rot="-5400000">
            <a:off x="3398775" y="1342125"/>
            <a:ext cx="2178900" cy="2178900"/>
          </a:xfrm>
          <a:prstGeom prst="blockArc">
            <a:avLst>
              <a:gd fmla="val 10786373" name="adj1"/>
              <a:gd fmla="val 38352" name="adj2"/>
              <a:gd fmla="val 21200" name="adj3"/>
            </a:avLst>
          </a:prstGeom>
          <a:solidFill>
            <a:schemeClr val="accent2"/>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7"/>
          <p:cNvSpPr/>
          <p:nvPr/>
        </p:nvSpPr>
        <p:spPr>
          <a:xfrm rot="-5400000">
            <a:off x="5950800" y="1342125"/>
            <a:ext cx="2178900" cy="2178900"/>
          </a:xfrm>
          <a:prstGeom prst="blockArc">
            <a:avLst>
              <a:gd fmla="val 42070" name="adj1"/>
              <a:gd fmla="val 38352" name="adj2"/>
              <a:gd fmla="val 21200" name="adj3"/>
            </a:avLst>
          </a:prstGeom>
          <a:solidFill>
            <a:schemeClr val="accent3"/>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7"/>
          <p:cNvSpPr txBox="1"/>
          <p:nvPr>
            <p:ph idx="2" type="title"/>
          </p:nvPr>
        </p:nvSpPr>
        <p:spPr>
          <a:xfrm>
            <a:off x="3632803" y="1996141"/>
            <a:ext cx="17166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931" name="Google Shape;3931;p47"/>
          <p:cNvSpPr txBox="1"/>
          <p:nvPr>
            <p:ph type="title"/>
          </p:nvPr>
        </p:nvSpPr>
        <p:spPr>
          <a:xfrm>
            <a:off x="1100981" y="1996141"/>
            <a:ext cx="17169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3932" name="Google Shape;3932;p47"/>
          <p:cNvSpPr txBox="1"/>
          <p:nvPr>
            <p:ph idx="1" type="subTitle"/>
          </p:nvPr>
        </p:nvSpPr>
        <p:spPr>
          <a:xfrm>
            <a:off x="974650" y="3997326"/>
            <a:ext cx="1969500" cy="60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3933" name="Google Shape;3933;p47"/>
          <p:cNvSpPr txBox="1"/>
          <p:nvPr>
            <p:ph idx="3" type="subTitle"/>
          </p:nvPr>
        </p:nvSpPr>
        <p:spPr>
          <a:xfrm>
            <a:off x="3506138" y="3997326"/>
            <a:ext cx="1969500" cy="60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a gas giant and the biggest planet</a:t>
            </a:r>
            <a:endParaRPr/>
          </a:p>
        </p:txBody>
      </p:sp>
      <p:sp>
        <p:nvSpPr>
          <p:cNvPr id="3934" name="Google Shape;3934;p47"/>
          <p:cNvSpPr txBox="1"/>
          <p:nvPr>
            <p:ph idx="4" type="title"/>
          </p:nvPr>
        </p:nvSpPr>
        <p:spPr>
          <a:xfrm>
            <a:off x="6191441" y="1996141"/>
            <a:ext cx="1689000" cy="78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100%</a:t>
            </a:r>
            <a:endParaRPr/>
          </a:p>
        </p:txBody>
      </p:sp>
      <p:sp>
        <p:nvSpPr>
          <p:cNvPr id="3935" name="Google Shape;3935;p47"/>
          <p:cNvSpPr txBox="1"/>
          <p:nvPr>
            <p:ph idx="5" type="subTitle"/>
          </p:nvPr>
        </p:nvSpPr>
        <p:spPr>
          <a:xfrm>
            <a:off x="6050300" y="3997326"/>
            <a:ext cx="1969500" cy="60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Yes, this is the ringed one. It’s a gas giant</a:t>
            </a:r>
            <a:endParaRPr/>
          </a:p>
        </p:txBody>
      </p:sp>
      <p:sp>
        <p:nvSpPr>
          <p:cNvPr id="3936" name="Google Shape;3936;p47"/>
          <p:cNvSpPr txBox="1"/>
          <p:nvPr>
            <p:ph idx="6" type="subTitle"/>
          </p:nvPr>
        </p:nvSpPr>
        <p:spPr>
          <a:xfrm>
            <a:off x="974650" y="3675182"/>
            <a:ext cx="19695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 THE </a:t>
            </a:r>
            <a:r>
              <a:rPr lang="en"/>
              <a:t>MORNING</a:t>
            </a:r>
            <a:endParaRPr/>
          </a:p>
        </p:txBody>
      </p:sp>
      <p:sp>
        <p:nvSpPr>
          <p:cNvPr id="3937" name="Google Shape;3937;p47"/>
          <p:cNvSpPr txBox="1"/>
          <p:nvPr>
            <p:ph idx="7" type="subTitle"/>
          </p:nvPr>
        </p:nvSpPr>
        <p:spPr>
          <a:xfrm>
            <a:off x="3506213" y="3675182"/>
            <a:ext cx="19695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 THE </a:t>
            </a:r>
            <a:r>
              <a:rPr lang="en"/>
              <a:t>AFTERNOON</a:t>
            </a:r>
            <a:endParaRPr/>
          </a:p>
        </p:txBody>
      </p:sp>
      <p:sp>
        <p:nvSpPr>
          <p:cNvPr id="3938" name="Google Shape;3938;p47"/>
          <p:cNvSpPr txBox="1"/>
          <p:nvPr>
            <p:ph idx="8" type="subTitle"/>
          </p:nvPr>
        </p:nvSpPr>
        <p:spPr>
          <a:xfrm>
            <a:off x="6050300" y="3675182"/>
            <a:ext cx="1969500" cy="43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AT </a:t>
            </a:r>
            <a:r>
              <a:rPr lang="en"/>
              <a:t>NIGHT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2" name="Shape 3942"/>
        <p:cNvGrpSpPr/>
        <p:nvPr/>
      </p:nvGrpSpPr>
      <p:grpSpPr>
        <a:xfrm>
          <a:off x="0" y="0"/>
          <a:ext cx="0" cy="0"/>
          <a:chOff x="0" y="0"/>
          <a:chExt cx="0" cy="0"/>
        </a:xfrm>
      </p:grpSpPr>
      <p:sp>
        <p:nvSpPr>
          <p:cNvPr id="3943" name="Google Shape;3943;p48"/>
          <p:cNvSpPr/>
          <p:nvPr/>
        </p:nvSpPr>
        <p:spPr>
          <a:xfrm>
            <a:off x="2074001" y="1644873"/>
            <a:ext cx="4857841" cy="1975960"/>
          </a:xfrm>
          <a:custGeom>
            <a:rect b="b" l="l" r="r" t="t"/>
            <a:pathLst>
              <a:path extrusionOk="0" h="6345" w="15599">
                <a:moveTo>
                  <a:pt x="1" y="0"/>
                </a:moveTo>
                <a:lnTo>
                  <a:pt x="1" y="5238"/>
                </a:lnTo>
                <a:lnTo>
                  <a:pt x="12303" y="5238"/>
                </a:lnTo>
                <a:lnTo>
                  <a:pt x="13612" y="6345"/>
                </a:lnTo>
                <a:lnTo>
                  <a:pt x="13612" y="5238"/>
                </a:lnTo>
                <a:lnTo>
                  <a:pt x="15599" y="5238"/>
                </a:lnTo>
                <a:lnTo>
                  <a:pt x="15599" y="0"/>
                </a:lnTo>
                <a:close/>
              </a:path>
            </a:pathLst>
          </a:custGeom>
          <a:solidFill>
            <a:srgbClr val="FFFFFF"/>
          </a:solidFill>
          <a:ln cap="rnd"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8"/>
          <p:cNvSpPr txBox="1"/>
          <p:nvPr>
            <p:ph type="title"/>
          </p:nvPr>
        </p:nvSpPr>
        <p:spPr>
          <a:xfrm>
            <a:off x="4805694" y="3651918"/>
            <a:ext cx="2160600" cy="463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3945" name="Google Shape;3945;p48"/>
          <p:cNvSpPr txBox="1"/>
          <p:nvPr>
            <p:ph idx="1" type="subTitle"/>
          </p:nvPr>
        </p:nvSpPr>
        <p:spPr>
          <a:xfrm>
            <a:off x="2319985" y="1905362"/>
            <a:ext cx="4414800" cy="1249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“This is a quote. Words full of wisdom that someone </a:t>
            </a:r>
            <a:r>
              <a:rPr lang="en"/>
              <a:t>important</a:t>
            </a:r>
            <a:r>
              <a:rPr lang="en"/>
              <a:t> said and can make the reader get inspired”</a:t>
            </a:r>
            <a:endParaRPr/>
          </a:p>
        </p:txBody>
      </p:sp>
    </p:spTree>
  </p:cSld>
  <p:clrMapOvr>
    <a:masterClrMapping/>
  </p:clrMapOvr>
</p:sld>
</file>

<file path=ppt/theme/theme1.xml><?xml version="1.0" encoding="utf-8"?>
<a:theme xmlns:a="http://schemas.openxmlformats.org/drawingml/2006/main" xmlns:r="http://schemas.openxmlformats.org/officeDocument/2006/relationships" name="Innel Memphis daily activities by Slidesgo">
  <a:themeElements>
    <a:clrScheme name="Simple Light">
      <a:dk1>
        <a:srgbClr val="000000"/>
      </a:dk1>
      <a:lt1>
        <a:srgbClr val="FFFFFF"/>
      </a:lt1>
      <a:dk2>
        <a:srgbClr val="595959"/>
      </a:dk2>
      <a:lt2>
        <a:srgbClr val="000000"/>
      </a:lt2>
      <a:accent1>
        <a:srgbClr val="C9457C"/>
      </a:accent1>
      <a:accent2>
        <a:srgbClr val="EED143"/>
      </a:accent2>
      <a:accent3>
        <a:srgbClr val="85C1D0"/>
      </a:accent3>
      <a:accent4>
        <a:srgbClr val="F3F3F3"/>
      </a:accent4>
      <a:accent5>
        <a:srgbClr val="000000"/>
      </a:accent5>
      <a:accent6>
        <a:srgbClr val="FFFFFF"/>
      </a:accent6>
      <a:hlink>
        <a:srgbClr val="C9457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